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3.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4.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4450" r:id="rId1"/>
    <p:sldMasterId id="2147484466" r:id="rId2"/>
    <p:sldMasterId id="2147484505" r:id="rId3"/>
    <p:sldMasterId id="2147484650" r:id="rId4"/>
    <p:sldMasterId id="2147484678" r:id="rId5"/>
    <p:sldMasterId id="2147484694" r:id="rId6"/>
    <p:sldMasterId id="2147484953" r:id="rId7"/>
    <p:sldMasterId id="2147484965" r:id="rId8"/>
    <p:sldMasterId id="2147484977" r:id="rId9"/>
    <p:sldMasterId id="2147485038" r:id="rId10"/>
    <p:sldMasterId id="2147485044" r:id="rId11"/>
    <p:sldMasterId id="2147485050" r:id="rId12"/>
    <p:sldMasterId id="2147485082" r:id="rId13"/>
    <p:sldMasterId id="2147485114" r:id="rId14"/>
    <p:sldMasterId id="2147485126" r:id="rId15"/>
  </p:sldMasterIdLst>
  <p:notesMasterIdLst>
    <p:notesMasterId r:id="rId53"/>
  </p:notesMasterIdLst>
  <p:handoutMasterIdLst>
    <p:handoutMasterId r:id="rId54"/>
  </p:handoutMasterIdLst>
  <p:sldIdLst>
    <p:sldId id="296" r:id="rId16"/>
    <p:sldId id="297" r:id="rId17"/>
    <p:sldId id="731" r:id="rId18"/>
    <p:sldId id="301" r:id="rId19"/>
    <p:sldId id="302" r:id="rId20"/>
    <p:sldId id="3496" r:id="rId21"/>
    <p:sldId id="3506" r:id="rId22"/>
    <p:sldId id="3621" r:id="rId23"/>
    <p:sldId id="3497" r:id="rId24"/>
    <p:sldId id="3616" r:id="rId25"/>
    <p:sldId id="3564" r:id="rId26"/>
    <p:sldId id="3598" r:id="rId27"/>
    <p:sldId id="3599" r:id="rId28"/>
    <p:sldId id="3600" r:id="rId29"/>
    <p:sldId id="3601" r:id="rId30"/>
    <p:sldId id="3602" r:id="rId31"/>
    <p:sldId id="3603" r:id="rId32"/>
    <p:sldId id="3604" r:id="rId33"/>
    <p:sldId id="3617" r:id="rId34"/>
    <p:sldId id="3618" r:id="rId35"/>
    <p:sldId id="3606" r:id="rId36"/>
    <p:sldId id="3607" r:id="rId37"/>
    <p:sldId id="3608" r:id="rId38"/>
    <p:sldId id="3609" r:id="rId39"/>
    <p:sldId id="3610" r:id="rId40"/>
    <p:sldId id="3611" r:id="rId41"/>
    <p:sldId id="3619" r:id="rId42"/>
    <p:sldId id="3620" r:id="rId43"/>
    <p:sldId id="3595" r:id="rId44"/>
    <p:sldId id="3596" r:id="rId45"/>
    <p:sldId id="3597" r:id="rId46"/>
    <p:sldId id="3581" r:id="rId47"/>
    <p:sldId id="3582" r:id="rId48"/>
    <p:sldId id="3583" r:id="rId49"/>
    <p:sldId id="3594" r:id="rId50"/>
    <p:sldId id="3593" r:id="rId51"/>
    <p:sldId id="1049" r:id="rId52"/>
  </p:sldIdLst>
  <p:sldSz cx="10058400" cy="7772400"/>
  <p:notesSz cx="7010400" cy="9296400"/>
  <p:custDataLst>
    <p:tags r:id="rId55"/>
  </p:custDataLst>
  <p:defaultTextStyle>
    <a:defPPr>
      <a:defRPr lang="en-US"/>
    </a:defPPr>
    <a:lvl1pPr algn="l" rtl="0" eaLnBrk="0" fontAlgn="base" hangingPunct="0">
      <a:spcBef>
        <a:spcPct val="0"/>
      </a:spcBef>
      <a:spcAft>
        <a:spcPct val="0"/>
      </a:spcAft>
      <a:defRPr sz="2500" kern="1200">
        <a:solidFill>
          <a:schemeClr val="tx1"/>
        </a:solidFill>
        <a:latin typeface="Times" pitchFamily="18" charset="0"/>
        <a:ea typeface="+mn-ea"/>
        <a:cs typeface="+mn-cs"/>
      </a:defRPr>
    </a:lvl1pPr>
    <a:lvl2pPr marL="455776" algn="l" rtl="0" eaLnBrk="0" fontAlgn="base" hangingPunct="0">
      <a:spcBef>
        <a:spcPct val="0"/>
      </a:spcBef>
      <a:spcAft>
        <a:spcPct val="0"/>
      </a:spcAft>
      <a:defRPr sz="2500" kern="1200">
        <a:solidFill>
          <a:schemeClr val="tx1"/>
        </a:solidFill>
        <a:latin typeface="Times" pitchFamily="18" charset="0"/>
        <a:ea typeface="+mn-ea"/>
        <a:cs typeface="+mn-cs"/>
      </a:defRPr>
    </a:lvl2pPr>
    <a:lvl3pPr marL="911553" algn="l" rtl="0" eaLnBrk="0" fontAlgn="base" hangingPunct="0">
      <a:spcBef>
        <a:spcPct val="0"/>
      </a:spcBef>
      <a:spcAft>
        <a:spcPct val="0"/>
      </a:spcAft>
      <a:defRPr sz="2500" kern="1200">
        <a:solidFill>
          <a:schemeClr val="tx1"/>
        </a:solidFill>
        <a:latin typeface="Times" pitchFamily="18" charset="0"/>
        <a:ea typeface="+mn-ea"/>
        <a:cs typeface="+mn-cs"/>
      </a:defRPr>
    </a:lvl3pPr>
    <a:lvl4pPr marL="1367325" algn="l" rtl="0" eaLnBrk="0" fontAlgn="base" hangingPunct="0">
      <a:spcBef>
        <a:spcPct val="0"/>
      </a:spcBef>
      <a:spcAft>
        <a:spcPct val="0"/>
      </a:spcAft>
      <a:defRPr sz="2500" kern="1200">
        <a:solidFill>
          <a:schemeClr val="tx1"/>
        </a:solidFill>
        <a:latin typeface="Times" pitchFamily="18" charset="0"/>
        <a:ea typeface="+mn-ea"/>
        <a:cs typeface="+mn-cs"/>
      </a:defRPr>
    </a:lvl4pPr>
    <a:lvl5pPr marL="1823107" algn="l" rtl="0" eaLnBrk="0" fontAlgn="base" hangingPunct="0">
      <a:spcBef>
        <a:spcPct val="0"/>
      </a:spcBef>
      <a:spcAft>
        <a:spcPct val="0"/>
      </a:spcAft>
      <a:defRPr sz="2500" kern="1200">
        <a:solidFill>
          <a:schemeClr val="tx1"/>
        </a:solidFill>
        <a:latin typeface="Times" pitchFamily="18" charset="0"/>
        <a:ea typeface="+mn-ea"/>
        <a:cs typeface="+mn-cs"/>
      </a:defRPr>
    </a:lvl5pPr>
    <a:lvl6pPr marL="2278883" algn="l" defTabSz="911553" rtl="0" eaLnBrk="1" latinLnBrk="0" hangingPunct="1">
      <a:defRPr sz="2500" kern="1200">
        <a:solidFill>
          <a:schemeClr val="tx1"/>
        </a:solidFill>
        <a:latin typeface="Times" pitchFamily="18" charset="0"/>
        <a:ea typeface="+mn-ea"/>
        <a:cs typeface="+mn-cs"/>
      </a:defRPr>
    </a:lvl6pPr>
    <a:lvl7pPr marL="2734659" algn="l" defTabSz="911553" rtl="0" eaLnBrk="1" latinLnBrk="0" hangingPunct="1">
      <a:defRPr sz="2500" kern="1200">
        <a:solidFill>
          <a:schemeClr val="tx1"/>
        </a:solidFill>
        <a:latin typeface="Times" pitchFamily="18" charset="0"/>
        <a:ea typeface="+mn-ea"/>
        <a:cs typeface="+mn-cs"/>
      </a:defRPr>
    </a:lvl7pPr>
    <a:lvl8pPr marL="3190435" algn="l" defTabSz="911553" rtl="0" eaLnBrk="1" latinLnBrk="0" hangingPunct="1">
      <a:defRPr sz="2500" kern="1200">
        <a:solidFill>
          <a:schemeClr val="tx1"/>
        </a:solidFill>
        <a:latin typeface="Times" pitchFamily="18" charset="0"/>
        <a:ea typeface="+mn-ea"/>
        <a:cs typeface="+mn-cs"/>
      </a:defRPr>
    </a:lvl8pPr>
    <a:lvl9pPr marL="3646208" algn="l" defTabSz="911553" rtl="0" eaLnBrk="1" latinLnBrk="0" hangingPunct="1">
      <a:defRPr sz="2500" kern="1200">
        <a:solidFill>
          <a:schemeClr val="tx1"/>
        </a:solidFill>
        <a:latin typeface="Times" pitchFamily="18" charset="0"/>
        <a:ea typeface="+mn-ea"/>
        <a:cs typeface="+mn-cs"/>
      </a:defRPr>
    </a:lvl9pPr>
  </p:defaultTextStyle>
  <p:extLst>
    <p:ext uri="{EFAFB233-063F-42B5-8137-9DF3F51BA10A}">
      <p15:sldGuideLst xmlns:p15="http://schemas.microsoft.com/office/powerpoint/2012/main">
        <p15:guide id="1" orient="horz" pos="1802">
          <p15:clr>
            <a:srgbClr val="A4A3A4"/>
          </p15:clr>
        </p15:guide>
        <p15:guide id="2" orient="horz" pos="2456">
          <p15:clr>
            <a:srgbClr val="A4A3A4"/>
          </p15:clr>
        </p15:guide>
        <p15:guide id="3" orient="horz" pos="4155">
          <p15:clr>
            <a:srgbClr val="A4A3A4"/>
          </p15:clr>
        </p15:guide>
        <p15:guide id="4" orient="horz" pos="4895">
          <p15:clr>
            <a:srgbClr val="A4A3A4"/>
          </p15:clr>
        </p15:guide>
        <p15:guide id="5" orient="horz" pos="2455">
          <p15:clr>
            <a:srgbClr val="A4A3A4"/>
          </p15:clr>
        </p15:guide>
        <p15:guide id="6" orient="horz" pos="2458">
          <p15:clr>
            <a:srgbClr val="A4A3A4"/>
          </p15:clr>
        </p15:guide>
        <p15:guide id="7" orient="horz" pos="2464">
          <p15:clr>
            <a:srgbClr val="A4A3A4"/>
          </p15:clr>
        </p15:guide>
        <p15:guide id="8" pos="6133">
          <p15:clr>
            <a:srgbClr val="A4A3A4"/>
          </p15:clr>
        </p15:guide>
        <p15:guide id="9" pos="3037">
          <p15:clr>
            <a:srgbClr val="A4A3A4"/>
          </p15:clr>
        </p15:guide>
        <p15:guide id="10" pos="161">
          <p15:clr>
            <a:srgbClr val="A4A3A4"/>
          </p15:clr>
        </p15:guide>
        <p15:guide id="11" pos="1856">
          <p15:clr>
            <a:srgbClr val="A4A3A4"/>
          </p15:clr>
        </p15:guide>
        <p15:guide id="12" pos="31">
          <p15:clr>
            <a:srgbClr val="A4A3A4"/>
          </p15:clr>
        </p15:guide>
        <p15:guide id="13" pos="3264">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ohamz" initials="m" lastIdx="48" clrIdx="0"/>
  <p:cmAuthor id="7" name="Sammy Kamanthi" initials="SK" lastIdx="2" clrIdx="7"/>
  <p:cmAuthor id="1" name="jayakl" initials="j" lastIdx="90" clrIdx="1"/>
  <p:cmAuthor id="8" name="bandoll" initials="b" lastIdx="2" clrIdx="8"/>
  <p:cmAuthor id="2" name="chincs" initials="c" lastIdx="87" clrIdx="2"/>
  <p:cmAuthor id="9" name="Edwige Takassi Kikpa" initials="ETK" lastIdx="7" clrIdx="9">
    <p:extLst>
      <p:ext uri="{19B8F6BF-5375-455C-9EA6-DF929625EA0E}">
        <p15:presenceInfo xmlns:p15="http://schemas.microsoft.com/office/powerpoint/2012/main" userId="Edwige Takassi Kikpa" providerId="None"/>
      </p:ext>
    </p:extLst>
  </p:cmAuthor>
  <p:cmAuthor id="3" name="george.waithaka" initials="g" lastIdx="0" clrIdx="3"/>
  <p:cmAuthor id="10" name="Microsoft account" initials="Ma" lastIdx="0" clrIdx="10">
    <p:extLst>
      <p:ext uri="{19B8F6BF-5375-455C-9EA6-DF929625EA0E}">
        <p15:presenceInfo xmlns:p15="http://schemas.microsoft.com/office/powerpoint/2012/main" userId="573bfe48a39c3707" providerId="Windows Live"/>
      </p:ext>
    </p:extLst>
  </p:cmAuthor>
  <p:cmAuthor id="4" name="bolaughlin" initials="b" lastIdx="28" clrIdx="4"/>
  <p:cmAuthor id="5" name="dayraj" initials="d" lastIdx="3" clrIdx="5"/>
  <p:cmAuthor id="6" name="John Staley" initials="JS" lastIdx="2"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9E2A"/>
    <a:srgbClr val="0000CC"/>
    <a:srgbClr val="C14B49"/>
    <a:srgbClr val="ED732F"/>
    <a:srgbClr val="923B00"/>
    <a:srgbClr val="953E0D"/>
    <a:srgbClr val="9D623D"/>
    <a:srgbClr val="984807"/>
    <a:srgbClr val="C65A10"/>
    <a:srgbClr val="D391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81" autoAdjust="0"/>
    <p:restoredTop sz="95033" autoAdjust="0"/>
  </p:normalViewPr>
  <p:slideViewPr>
    <p:cSldViewPr snapToGrid="0">
      <p:cViewPr varScale="1">
        <p:scale>
          <a:sx n="82" d="100"/>
          <a:sy n="82" d="100"/>
        </p:scale>
        <p:origin x="1008" y="78"/>
      </p:cViewPr>
      <p:guideLst>
        <p:guide orient="horz" pos="1802"/>
        <p:guide orient="horz" pos="2456"/>
        <p:guide orient="horz" pos="4155"/>
        <p:guide orient="horz" pos="4895"/>
        <p:guide orient="horz" pos="2455"/>
        <p:guide orient="horz" pos="2458"/>
        <p:guide orient="horz" pos="2464"/>
        <p:guide pos="6133"/>
        <p:guide pos="3037"/>
        <p:guide pos="161"/>
        <p:guide pos="1856"/>
        <p:guide pos="31"/>
        <p:guide pos="3264"/>
      </p:guideLst>
    </p:cSldViewPr>
  </p:slideViewPr>
  <p:outlineViewPr>
    <p:cViewPr>
      <p:scale>
        <a:sx n="33" d="100"/>
        <a:sy n="33" d="100"/>
      </p:scale>
      <p:origin x="0" y="4062"/>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p:scale>
          <a:sx n="100" d="100"/>
          <a:sy n="100" d="100"/>
        </p:scale>
        <p:origin x="-1500" y="83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notesMaster" Target="notesMasters/notesMaster1.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theme" Target="theme/theme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image" Target="../media/image75.jpeg"/></Relationships>
</file>

<file path=ppt/diagrams/_rels/data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image" Target="../media/image8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image" Target="../media/image7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B515DF-F710-45A5-A257-68467F6EF7B9}"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US"/>
        </a:p>
      </dgm:t>
    </dgm:pt>
    <dgm:pt modelId="{4B367859-346F-432E-8786-3D20F545AF38}">
      <dgm:prSet phldrT="[Text]"/>
      <dgm:spPr/>
      <dgm:t>
        <a:bodyPr/>
        <a:lstStyle/>
        <a:p>
          <a:r>
            <a:rPr lang="en-US" dirty="0">
              <a:solidFill>
                <a:srgbClr val="183355"/>
              </a:solidFill>
            </a:rPr>
            <a:t>Agriculture</a:t>
          </a:r>
        </a:p>
      </dgm:t>
    </dgm:pt>
    <dgm:pt modelId="{EF0EB2FD-3605-4FFA-9A31-B8DEFFF883A2}" type="parTrans" cxnId="{8D7033F1-6448-44C9-BE23-2639DD0ED41A}">
      <dgm:prSet/>
      <dgm:spPr/>
      <dgm:t>
        <a:bodyPr/>
        <a:lstStyle/>
        <a:p>
          <a:endParaRPr lang="en-US"/>
        </a:p>
      </dgm:t>
    </dgm:pt>
    <dgm:pt modelId="{185CEF53-AB72-41F1-930A-A3DE4B14751E}" type="sibTrans" cxnId="{8D7033F1-6448-44C9-BE23-2639DD0ED41A}">
      <dgm:prSet/>
      <dgm:spPr/>
      <dgm:t>
        <a:bodyPr/>
        <a:lstStyle/>
        <a:p>
          <a:endParaRPr lang="en-US"/>
        </a:p>
      </dgm:t>
    </dgm:pt>
    <dgm:pt modelId="{04CD8EFD-D187-41CC-8A33-D9DA0DDBEAE2}">
      <dgm:prSet phldrT="[Text]" custT="1"/>
      <dgm:spPr/>
      <dgm:t>
        <a:bodyPr/>
        <a:lstStyle/>
        <a:p>
          <a:r>
            <a:rPr lang="en-GB" sz="1200" dirty="0"/>
            <a:t>Une irrigation technique qui optimise la ressource en eau dans les zones de sécheresse.</a:t>
          </a:r>
          <a:endParaRPr lang="en-US" sz="1200" dirty="0"/>
        </a:p>
      </dgm:t>
    </dgm:pt>
    <dgm:pt modelId="{146FA2B0-6111-4371-8BC8-9DAD18BE4585}" type="parTrans" cxnId="{DAB25199-582C-435D-AFE0-0ED93F13C171}">
      <dgm:prSet/>
      <dgm:spPr/>
      <dgm:t>
        <a:bodyPr/>
        <a:lstStyle/>
        <a:p>
          <a:endParaRPr lang="en-US"/>
        </a:p>
      </dgm:t>
    </dgm:pt>
    <dgm:pt modelId="{C8A5DAA4-7AD6-418C-8043-E4A24D925A4C}" type="sibTrans" cxnId="{DAB25199-582C-435D-AFE0-0ED93F13C171}">
      <dgm:prSet/>
      <dgm:spPr/>
      <dgm:t>
        <a:bodyPr/>
        <a:lstStyle/>
        <a:p>
          <a:endParaRPr lang="en-US"/>
        </a:p>
      </dgm:t>
    </dgm:pt>
    <dgm:pt modelId="{E4231CBF-4BBE-4FD9-9E8F-849285D51E88}">
      <dgm:prSet phldrT="[Text]" custT="1"/>
      <dgm:spPr/>
      <dgm:t>
        <a:bodyPr/>
        <a:lstStyle/>
        <a:p>
          <a:r>
            <a:rPr lang="en-GB" sz="1200" dirty="0"/>
            <a:t>Utilisation et formation sur les semences améliorées et les variétés de cultures résistantes au stress hydrique ou thermique.</a:t>
          </a:r>
          <a:endParaRPr lang="en-US" sz="1200" dirty="0"/>
        </a:p>
      </dgm:t>
    </dgm:pt>
    <dgm:pt modelId="{2A0478BF-1517-43A7-82FF-AB9211DDB576}" type="parTrans" cxnId="{299DCD1F-7734-4075-AE79-F829A771EA18}">
      <dgm:prSet/>
      <dgm:spPr/>
      <dgm:t>
        <a:bodyPr/>
        <a:lstStyle/>
        <a:p>
          <a:endParaRPr lang="en-US"/>
        </a:p>
      </dgm:t>
    </dgm:pt>
    <dgm:pt modelId="{B3E38F8F-7F06-4338-8464-D42ACCFD597F}" type="sibTrans" cxnId="{299DCD1F-7734-4075-AE79-F829A771EA18}">
      <dgm:prSet/>
      <dgm:spPr/>
      <dgm:t>
        <a:bodyPr/>
        <a:lstStyle/>
        <a:p>
          <a:endParaRPr lang="en-US"/>
        </a:p>
      </dgm:t>
    </dgm:pt>
    <dgm:pt modelId="{DEFA2D89-24FE-4473-9197-D25672E44AA7}">
      <dgm:prSet phldrT="[Text]"/>
      <dgm:spPr/>
      <dgm:t>
        <a:bodyPr/>
        <a:lstStyle/>
        <a:p>
          <a:r>
            <a:rPr lang="en-US" dirty="0">
              <a:solidFill>
                <a:srgbClr val="183355"/>
              </a:solidFill>
            </a:rPr>
            <a:t>Énergie</a:t>
          </a:r>
        </a:p>
      </dgm:t>
    </dgm:pt>
    <dgm:pt modelId="{5A7D8373-B04F-425E-830C-B0FAE9A96503}" type="parTrans" cxnId="{4B7CE208-15D7-4499-B9E7-3C93CB35F5A4}">
      <dgm:prSet/>
      <dgm:spPr/>
      <dgm:t>
        <a:bodyPr/>
        <a:lstStyle/>
        <a:p>
          <a:endParaRPr lang="en-US"/>
        </a:p>
      </dgm:t>
    </dgm:pt>
    <dgm:pt modelId="{3F681C6E-2090-4D49-8711-63C125DEFD68}" type="sibTrans" cxnId="{4B7CE208-15D7-4499-B9E7-3C93CB35F5A4}">
      <dgm:prSet/>
      <dgm:spPr/>
      <dgm:t>
        <a:bodyPr/>
        <a:lstStyle/>
        <a:p>
          <a:endParaRPr lang="en-US"/>
        </a:p>
      </dgm:t>
    </dgm:pt>
    <dgm:pt modelId="{CEE0BDA5-7A1E-4B4D-9030-9CFD17FDA7DE}">
      <dgm:prSet phldrT="[Text]" custT="1"/>
      <dgm:spPr/>
      <dgm:t>
        <a:bodyPr/>
        <a:lstStyle/>
        <a:p>
          <a:r>
            <a:rPr lang="en-GB" sz="1200" dirty="0"/>
            <a:t>Utilisation de biodigesteurs pour la production d'électricité en milieu rural.</a:t>
          </a:r>
          <a:endParaRPr lang="en-US" sz="1200" dirty="0"/>
        </a:p>
      </dgm:t>
    </dgm:pt>
    <dgm:pt modelId="{5AEA29C9-0775-4152-B09A-9EE5D3BDF122}" type="parTrans" cxnId="{8E8202E5-759D-4246-A6D7-8B7504267EAE}">
      <dgm:prSet/>
      <dgm:spPr/>
      <dgm:t>
        <a:bodyPr/>
        <a:lstStyle/>
        <a:p>
          <a:endParaRPr lang="en-US"/>
        </a:p>
      </dgm:t>
    </dgm:pt>
    <dgm:pt modelId="{DE99F9DF-5E9F-4830-8489-9E49E4E6B660}" type="sibTrans" cxnId="{8E8202E5-759D-4246-A6D7-8B7504267EAE}">
      <dgm:prSet/>
      <dgm:spPr/>
      <dgm:t>
        <a:bodyPr/>
        <a:lstStyle/>
        <a:p>
          <a:endParaRPr lang="en-US"/>
        </a:p>
      </dgm:t>
    </dgm:pt>
    <dgm:pt modelId="{A424EFEC-6742-4B24-9970-9ED6AE4403F7}">
      <dgm:prSet phldrT="[Text]"/>
      <dgm:spPr/>
      <dgm:t>
        <a:bodyPr/>
        <a:lstStyle/>
        <a:p>
          <a:r>
            <a:rPr lang="en-US" dirty="0">
              <a:solidFill>
                <a:srgbClr val="183355"/>
              </a:solidFill>
            </a:rPr>
            <a:t>Eau et assainissement</a:t>
          </a:r>
        </a:p>
      </dgm:t>
    </dgm:pt>
    <dgm:pt modelId="{F8C12B83-BDDE-4840-8FC8-5B69899AF5C6}" type="parTrans" cxnId="{FA36F43C-1F16-4729-A5FC-624BD741A208}">
      <dgm:prSet/>
      <dgm:spPr/>
      <dgm:t>
        <a:bodyPr/>
        <a:lstStyle/>
        <a:p>
          <a:endParaRPr lang="en-US"/>
        </a:p>
      </dgm:t>
    </dgm:pt>
    <dgm:pt modelId="{55FD812B-A54C-47D8-9FF1-4F3C2A4AC675}" type="sibTrans" cxnId="{FA36F43C-1F16-4729-A5FC-624BD741A208}">
      <dgm:prSet/>
      <dgm:spPr/>
      <dgm:t>
        <a:bodyPr/>
        <a:lstStyle/>
        <a:p>
          <a:endParaRPr lang="en-US"/>
        </a:p>
      </dgm:t>
    </dgm:pt>
    <dgm:pt modelId="{99DE05B8-47D3-4E0B-A0A1-2FA6EA2A61D9}">
      <dgm:prSet phldrT="[Text]" custT="1"/>
      <dgm:spPr/>
      <dgm:t>
        <a:bodyPr/>
        <a:lstStyle/>
        <a:p>
          <a:r>
            <a:rPr lang="en-GB" sz="1200" dirty="0"/>
            <a:t>Amélioration et construction de mini-systèmes de drainage pour l'évacuation des </a:t>
          </a:r>
          <a:r>
            <a:rPr lang="en-US" sz="1200" dirty="0"/>
            <a:t>eaux pluviales</a:t>
          </a:r>
        </a:p>
      </dgm:t>
    </dgm:pt>
    <dgm:pt modelId="{26434AF7-4576-4420-8D1F-D210A264FE81}" type="parTrans" cxnId="{A60A499C-FB20-496C-89A5-D8593592B9A6}">
      <dgm:prSet/>
      <dgm:spPr/>
      <dgm:t>
        <a:bodyPr/>
        <a:lstStyle/>
        <a:p>
          <a:endParaRPr lang="en-US"/>
        </a:p>
      </dgm:t>
    </dgm:pt>
    <dgm:pt modelId="{C8431AEE-B64F-4DCD-82B6-07E3BB2CA824}" type="sibTrans" cxnId="{A60A499C-FB20-496C-89A5-D8593592B9A6}">
      <dgm:prSet/>
      <dgm:spPr/>
      <dgm:t>
        <a:bodyPr/>
        <a:lstStyle/>
        <a:p>
          <a:endParaRPr lang="en-US"/>
        </a:p>
      </dgm:t>
    </dgm:pt>
    <dgm:pt modelId="{E464F03B-7F2C-4DFF-9D49-FCF66807D770}">
      <dgm:prSet custT="1"/>
      <dgm:spPr/>
      <dgm:t>
        <a:bodyPr/>
        <a:lstStyle/>
        <a:p>
          <a:endParaRPr lang="en-US" sz="1200" dirty="0"/>
        </a:p>
      </dgm:t>
    </dgm:pt>
    <dgm:pt modelId="{E514517B-4219-4BFD-AEE0-C9CB05375F4B}" type="parTrans" cxnId="{44C83833-4C3C-49EE-AE68-D95A49BD0982}">
      <dgm:prSet/>
      <dgm:spPr/>
      <dgm:t>
        <a:bodyPr/>
        <a:lstStyle/>
        <a:p>
          <a:endParaRPr lang="en-US"/>
        </a:p>
      </dgm:t>
    </dgm:pt>
    <dgm:pt modelId="{4A88C0F0-B80D-4DC2-A18F-770A60118E5F}" type="sibTrans" cxnId="{44C83833-4C3C-49EE-AE68-D95A49BD0982}">
      <dgm:prSet/>
      <dgm:spPr/>
      <dgm:t>
        <a:bodyPr/>
        <a:lstStyle/>
        <a:p>
          <a:endParaRPr lang="en-US"/>
        </a:p>
      </dgm:t>
    </dgm:pt>
    <dgm:pt modelId="{564FF762-788B-4EA1-AF23-F1DEC4D4D8FC}">
      <dgm:prSet custT="1"/>
      <dgm:spPr/>
      <dgm:t>
        <a:bodyPr/>
        <a:lstStyle/>
        <a:p>
          <a:r>
            <a:rPr lang="en-GB" sz="1200" dirty="0"/>
            <a:t>Amélioration de la gestion des sols et de l'utilisation de pesticides biologiques, ce qui réduit l'érosion et la pression sur les sols.</a:t>
          </a:r>
          <a:endParaRPr lang="en-US" sz="1200" dirty="0"/>
        </a:p>
      </dgm:t>
    </dgm:pt>
    <dgm:pt modelId="{62B48401-D62B-4711-AFC3-6CF87CF6CA67}" type="parTrans" cxnId="{4E349257-F039-4712-9A2B-B39D19FF9192}">
      <dgm:prSet/>
      <dgm:spPr/>
      <dgm:t>
        <a:bodyPr/>
        <a:lstStyle/>
        <a:p>
          <a:endParaRPr lang="en-US"/>
        </a:p>
      </dgm:t>
    </dgm:pt>
    <dgm:pt modelId="{70A4437E-73D4-4610-BEA0-267E5CE72F56}" type="sibTrans" cxnId="{4E349257-F039-4712-9A2B-B39D19FF9192}">
      <dgm:prSet/>
      <dgm:spPr/>
      <dgm:t>
        <a:bodyPr/>
        <a:lstStyle/>
        <a:p>
          <a:endParaRPr lang="en-US"/>
        </a:p>
      </dgm:t>
    </dgm:pt>
    <dgm:pt modelId="{D69579CC-398F-4B60-8BF3-77B5C30A4FDD}">
      <dgm:prSet custT="1"/>
      <dgm:spPr/>
      <dgm:t>
        <a:bodyPr/>
        <a:lstStyle/>
        <a:p>
          <a:r>
            <a:rPr lang="en-GB" sz="1200" dirty="0"/>
            <a:t>Installation d'un couvert végétal contre les risques d'érosion des rivières et d'</a:t>
          </a:r>
          <a:r>
            <a:rPr lang="en-GB" sz="1300" dirty="0"/>
            <a:t>inondation</a:t>
          </a:r>
          <a:endParaRPr lang="en-US" sz="1300" dirty="0"/>
        </a:p>
      </dgm:t>
    </dgm:pt>
    <dgm:pt modelId="{600EC70E-0F2D-4D92-AC11-87123B6A21E1}" type="parTrans" cxnId="{68D23F6F-5120-4000-BEA0-C3E8FFCDF6A6}">
      <dgm:prSet/>
      <dgm:spPr/>
      <dgm:t>
        <a:bodyPr/>
        <a:lstStyle/>
        <a:p>
          <a:endParaRPr lang="en-US"/>
        </a:p>
      </dgm:t>
    </dgm:pt>
    <dgm:pt modelId="{D7146251-78A8-4762-9463-5AB54F19E3E6}" type="sibTrans" cxnId="{68D23F6F-5120-4000-BEA0-C3E8FFCDF6A6}">
      <dgm:prSet/>
      <dgm:spPr/>
      <dgm:t>
        <a:bodyPr/>
        <a:lstStyle/>
        <a:p>
          <a:endParaRPr lang="en-US"/>
        </a:p>
      </dgm:t>
    </dgm:pt>
    <dgm:pt modelId="{ABE11CCE-17D0-40E8-9F08-FB88C6289261}">
      <dgm:prSet phldrT="[Text]" custT="1"/>
      <dgm:spPr/>
      <dgm:t>
        <a:bodyPr/>
        <a:lstStyle/>
        <a:p>
          <a:endParaRPr lang="en-US" sz="1200" dirty="0"/>
        </a:p>
      </dgm:t>
    </dgm:pt>
    <dgm:pt modelId="{01578C8E-DE15-4987-BD80-34BDE84CDAA8}" type="parTrans" cxnId="{534E05DB-A475-4008-A1B2-948160C25727}">
      <dgm:prSet/>
      <dgm:spPr/>
      <dgm:t>
        <a:bodyPr/>
        <a:lstStyle/>
        <a:p>
          <a:endParaRPr lang="en-US"/>
        </a:p>
      </dgm:t>
    </dgm:pt>
    <dgm:pt modelId="{FC0A8465-8E1C-4935-A13B-C3AD7DA698A6}" type="sibTrans" cxnId="{534E05DB-A475-4008-A1B2-948160C25727}">
      <dgm:prSet/>
      <dgm:spPr/>
      <dgm:t>
        <a:bodyPr/>
        <a:lstStyle/>
        <a:p>
          <a:endParaRPr lang="en-US"/>
        </a:p>
      </dgm:t>
    </dgm:pt>
    <dgm:pt modelId="{E8C096D0-CBBA-4745-B51D-953BD16B6BE5}">
      <dgm:prSet custT="1"/>
      <dgm:spPr/>
      <dgm:t>
        <a:bodyPr/>
        <a:lstStyle/>
        <a:p>
          <a:endParaRPr lang="en-US" sz="1200" dirty="0"/>
        </a:p>
      </dgm:t>
    </dgm:pt>
    <dgm:pt modelId="{A4056435-72BC-4951-B93E-B5E9FEA7EF03}" type="parTrans" cxnId="{4970B555-FA7F-403F-B544-A4AEED27F172}">
      <dgm:prSet/>
      <dgm:spPr/>
      <dgm:t>
        <a:bodyPr/>
        <a:lstStyle/>
        <a:p>
          <a:endParaRPr lang="en-US"/>
        </a:p>
      </dgm:t>
    </dgm:pt>
    <dgm:pt modelId="{0BDEBFDF-2DBA-4FBE-B0C1-C04C7455B2D1}" type="sibTrans" cxnId="{4970B555-FA7F-403F-B544-A4AEED27F172}">
      <dgm:prSet/>
      <dgm:spPr/>
      <dgm:t>
        <a:bodyPr/>
        <a:lstStyle/>
        <a:p>
          <a:endParaRPr lang="en-US"/>
        </a:p>
      </dgm:t>
    </dgm:pt>
    <dgm:pt modelId="{B54E9D81-7AFA-41FC-B38E-46F5AC5024FF}">
      <dgm:prSet custT="1"/>
      <dgm:spPr/>
      <dgm:t>
        <a:bodyPr/>
        <a:lstStyle/>
        <a:p>
          <a:r>
            <a:rPr lang="en-GB" sz="1200" dirty="0"/>
            <a:t>Utilisation de sources d'énergie renouvelables (solaire, éolienne, biomasse, déchets, hydraulique, etc.) afin de réduire la </a:t>
          </a:r>
          <a:r>
            <a:rPr lang="en-US" sz="1200" dirty="0"/>
            <a:t>vulnérabilité.</a:t>
          </a:r>
        </a:p>
      </dgm:t>
    </dgm:pt>
    <dgm:pt modelId="{4021F8F4-0ABA-48A8-84B6-F265B7E8FFEB}" type="parTrans" cxnId="{40646BB3-6A35-47E3-B0D1-5C1853915002}">
      <dgm:prSet/>
      <dgm:spPr/>
      <dgm:t>
        <a:bodyPr/>
        <a:lstStyle/>
        <a:p>
          <a:endParaRPr lang="en-US"/>
        </a:p>
      </dgm:t>
    </dgm:pt>
    <dgm:pt modelId="{AD3E3C2F-D0A0-4350-A391-BCC633310029}" type="sibTrans" cxnId="{40646BB3-6A35-47E3-B0D1-5C1853915002}">
      <dgm:prSet/>
      <dgm:spPr/>
      <dgm:t>
        <a:bodyPr/>
        <a:lstStyle/>
        <a:p>
          <a:endParaRPr lang="en-US"/>
        </a:p>
      </dgm:t>
    </dgm:pt>
    <dgm:pt modelId="{5B54C7CB-4FE7-47CB-9AE0-090951CB1C6A}">
      <dgm:prSet phldrT="[Text]" custT="1"/>
      <dgm:spPr/>
      <dgm:t>
        <a:bodyPr/>
        <a:lstStyle/>
        <a:p>
          <a:r>
            <a:rPr lang="en-GB" sz="1200" dirty="0"/>
            <a:t>Installation de panneaux solaires pour l'alimentation générale liée à l'utilisation </a:t>
          </a:r>
          <a:r>
            <a:rPr lang="en-US" sz="1200" dirty="0"/>
            <a:t>de l'irrigation technique.</a:t>
          </a:r>
        </a:p>
      </dgm:t>
    </dgm:pt>
    <dgm:pt modelId="{5F52DE6B-7B64-4F94-8470-885DA6CD591A}" type="parTrans" cxnId="{19CDA040-33C4-4D0E-B6C9-25726AA1C737}">
      <dgm:prSet/>
      <dgm:spPr/>
      <dgm:t>
        <a:bodyPr/>
        <a:lstStyle/>
        <a:p>
          <a:endParaRPr lang="en-US"/>
        </a:p>
      </dgm:t>
    </dgm:pt>
    <dgm:pt modelId="{795ED861-99A0-4294-BEB0-81AB7A1740CA}" type="sibTrans" cxnId="{19CDA040-33C4-4D0E-B6C9-25726AA1C737}">
      <dgm:prSet/>
      <dgm:spPr/>
      <dgm:t>
        <a:bodyPr/>
        <a:lstStyle/>
        <a:p>
          <a:endParaRPr lang="en-US"/>
        </a:p>
      </dgm:t>
    </dgm:pt>
    <dgm:pt modelId="{6E8A25D5-82AF-4F1F-8E67-88C6DCE9E6C0}">
      <dgm:prSet phldrT="[Text]" custT="1"/>
      <dgm:spPr/>
      <dgm:t>
        <a:bodyPr/>
        <a:lstStyle/>
        <a:p>
          <a:endParaRPr lang="en-US" sz="1200" dirty="0"/>
        </a:p>
      </dgm:t>
    </dgm:pt>
    <dgm:pt modelId="{B3124441-921E-440F-BDBF-AA786326EFDF}" type="parTrans" cxnId="{EDAA43AF-8849-4A3F-8BA2-1C6700C756C8}">
      <dgm:prSet/>
      <dgm:spPr/>
      <dgm:t>
        <a:bodyPr/>
        <a:lstStyle/>
        <a:p>
          <a:endParaRPr lang="en-US"/>
        </a:p>
      </dgm:t>
    </dgm:pt>
    <dgm:pt modelId="{FD52CF61-D689-4F7E-9D2B-C17867D601B0}" type="sibTrans" cxnId="{EDAA43AF-8849-4A3F-8BA2-1C6700C756C8}">
      <dgm:prSet/>
      <dgm:spPr/>
      <dgm:t>
        <a:bodyPr/>
        <a:lstStyle/>
        <a:p>
          <a:endParaRPr lang="en-US"/>
        </a:p>
      </dgm:t>
    </dgm:pt>
    <dgm:pt modelId="{2035BCFC-9C99-4DBE-909E-8778FF277922}">
      <dgm:prSet phldrT="[Text]" custT="1"/>
      <dgm:spPr/>
      <dgm:t>
        <a:bodyPr/>
        <a:lstStyle/>
        <a:p>
          <a:r>
            <a:rPr lang="en-GB" sz="1200" dirty="0"/>
            <a:t>Construction de mini-centrales hydroélectriques.</a:t>
          </a:r>
          <a:endParaRPr lang="en-US" sz="1200" dirty="0"/>
        </a:p>
      </dgm:t>
    </dgm:pt>
    <dgm:pt modelId="{4245E203-9852-4FEE-8919-CCA01A308112}" type="parTrans" cxnId="{C93D990F-0776-40D4-83A7-B1B74C76D4B4}">
      <dgm:prSet/>
      <dgm:spPr/>
      <dgm:t>
        <a:bodyPr/>
        <a:lstStyle/>
        <a:p>
          <a:endParaRPr lang="en-US"/>
        </a:p>
      </dgm:t>
    </dgm:pt>
    <dgm:pt modelId="{08F392C2-4B85-4CEE-A954-E9318BD88FED}" type="sibTrans" cxnId="{C93D990F-0776-40D4-83A7-B1B74C76D4B4}">
      <dgm:prSet/>
      <dgm:spPr/>
      <dgm:t>
        <a:bodyPr/>
        <a:lstStyle/>
        <a:p>
          <a:endParaRPr lang="en-US"/>
        </a:p>
      </dgm:t>
    </dgm:pt>
    <dgm:pt modelId="{5ED0E8AC-F4F9-413A-A2EC-E03134C5215B}">
      <dgm:prSet phldrT="[Text]" custT="1"/>
      <dgm:spPr/>
      <dgm:t>
        <a:bodyPr/>
        <a:lstStyle/>
        <a:p>
          <a:endParaRPr lang="en-US" sz="1200" dirty="0"/>
        </a:p>
      </dgm:t>
    </dgm:pt>
    <dgm:pt modelId="{CD722A4D-BBA3-4D14-9F66-7E2050C34D4D}" type="parTrans" cxnId="{3BD03FE0-F515-4508-B678-411CD773F10F}">
      <dgm:prSet/>
      <dgm:spPr/>
      <dgm:t>
        <a:bodyPr/>
        <a:lstStyle/>
        <a:p>
          <a:endParaRPr lang="en-US"/>
        </a:p>
      </dgm:t>
    </dgm:pt>
    <dgm:pt modelId="{49F8758A-8C19-409D-B582-8CDEAB2C5FFF}" type="sibTrans" cxnId="{3BD03FE0-F515-4508-B678-411CD773F10F}">
      <dgm:prSet/>
      <dgm:spPr/>
      <dgm:t>
        <a:bodyPr/>
        <a:lstStyle/>
        <a:p>
          <a:endParaRPr lang="en-US"/>
        </a:p>
      </dgm:t>
    </dgm:pt>
    <dgm:pt modelId="{A82FE6AC-29A8-4C91-8A84-DFFBA386470D}">
      <dgm:prSet phldrT="[Text]" custT="1"/>
      <dgm:spPr/>
      <dgm:t>
        <a:bodyPr/>
        <a:lstStyle/>
        <a:p>
          <a:endParaRPr lang="en-US" sz="1200" dirty="0"/>
        </a:p>
      </dgm:t>
    </dgm:pt>
    <dgm:pt modelId="{BEED1B34-56D3-4E2A-BBE7-7B2077474D0A}" type="parTrans" cxnId="{603B9C18-DE87-408C-9696-3707A9673DF7}">
      <dgm:prSet/>
      <dgm:spPr/>
      <dgm:t>
        <a:bodyPr/>
        <a:lstStyle/>
        <a:p>
          <a:endParaRPr lang="en-US"/>
        </a:p>
      </dgm:t>
    </dgm:pt>
    <dgm:pt modelId="{D93941F9-5045-47C3-AF30-D029C9DAC013}" type="sibTrans" cxnId="{603B9C18-DE87-408C-9696-3707A9673DF7}">
      <dgm:prSet/>
      <dgm:spPr/>
      <dgm:t>
        <a:bodyPr/>
        <a:lstStyle/>
        <a:p>
          <a:endParaRPr lang="en-US"/>
        </a:p>
      </dgm:t>
    </dgm:pt>
    <dgm:pt modelId="{FF095F29-B98B-489B-9CF4-6E31B19DCFD1}">
      <dgm:prSet phldrT="[Text]" custT="1"/>
      <dgm:spPr/>
      <dgm:t>
        <a:bodyPr/>
        <a:lstStyle/>
        <a:p>
          <a:r>
            <a:rPr lang="en-GB" sz="1200" dirty="0"/>
            <a:t>Utilisation de pratiques pour la réutilisation de l'eau et formation sur la gestion efficace </a:t>
          </a:r>
          <a:r>
            <a:rPr lang="en-US" sz="1200" dirty="0"/>
            <a:t>de celle-ci</a:t>
          </a:r>
        </a:p>
      </dgm:t>
    </dgm:pt>
    <dgm:pt modelId="{A7F29E0F-72A9-480E-8737-D1D511A8D705}" type="parTrans" cxnId="{E4C81734-561C-439A-BF11-DBD1A1E1F9FC}">
      <dgm:prSet/>
      <dgm:spPr/>
      <dgm:t>
        <a:bodyPr/>
        <a:lstStyle/>
        <a:p>
          <a:endParaRPr lang="en-US"/>
        </a:p>
      </dgm:t>
    </dgm:pt>
    <dgm:pt modelId="{FA2A5E71-8F84-4D5C-B00F-E085E2D091AA}" type="sibTrans" cxnId="{E4C81734-561C-439A-BF11-DBD1A1E1F9FC}">
      <dgm:prSet/>
      <dgm:spPr/>
      <dgm:t>
        <a:bodyPr/>
        <a:lstStyle/>
        <a:p>
          <a:endParaRPr lang="en-US"/>
        </a:p>
      </dgm:t>
    </dgm:pt>
    <dgm:pt modelId="{2CB724C0-E1A9-4759-A494-3A083EAE110E}">
      <dgm:prSet phldrT="[Text]" custT="1"/>
      <dgm:spPr/>
      <dgm:t>
        <a:bodyPr/>
        <a:lstStyle/>
        <a:p>
          <a:endParaRPr lang="en-US" sz="1200" dirty="0"/>
        </a:p>
      </dgm:t>
    </dgm:pt>
    <dgm:pt modelId="{C0AD9A81-29AF-42D9-B248-032E8A5584C8}" type="parTrans" cxnId="{0B211CC5-3077-49F9-8C9E-0A144F0A248C}">
      <dgm:prSet/>
      <dgm:spPr/>
      <dgm:t>
        <a:bodyPr/>
        <a:lstStyle/>
        <a:p>
          <a:endParaRPr lang="en-US"/>
        </a:p>
      </dgm:t>
    </dgm:pt>
    <dgm:pt modelId="{F8831D16-42E7-4EE9-9D2C-E0ADE7CE018B}" type="sibTrans" cxnId="{0B211CC5-3077-49F9-8C9E-0A144F0A248C}">
      <dgm:prSet/>
      <dgm:spPr/>
      <dgm:t>
        <a:bodyPr/>
        <a:lstStyle/>
        <a:p>
          <a:endParaRPr lang="en-US"/>
        </a:p>
      </dgm:t>
    </dgm:pt>
    <dgm:pt modelId="{A47F0396-7C78-459E-B648-EF2D69163EC6}">
      <dgm:prSet phldrT="[Text]" custT="1"/>
      <dgm:spPr/>
      <dgm:t>
        <a:bodyPr/>
        <a:lstStyle/>
        <a:p>
          <a:r>
            <a:rPr lang="en-GB" sz="1200" dirty="0"/>
            <a:t>Application de dispositifs et réparations pour réduire les fuites dans les </a:t>
          </a:r>
          <a:r>
            <a:rPr lang="en-US" sz="1200" dirty="0"/>
            <a:t>réseaux d'</a:t>
          </a:r>
          <a:r>
            <a:rPr lang="en-GB" sz="1200" dirty="0"/>
            <a:t>eau potable et d'égouts</a:t>
          </a:r>
        </a:p>
      </dgm:t>
    </dgm:pt>
    <dgm:pt modelId="{0ABBE8F6-8FAA-4D1F-B53B-6F8EEF751F29}" type="parTrans" cxnId="{D3AE483C-437F-4B7C-9C8B-06F205286067}">
      <dgm:prSet/>
      <dgm:spPr/>
      <dgm:t>
        <a:bodyPr/>
        <a:lstStyle/>
        <a:p>
          <a:endParaRPr lang="en-US"/>
        </a:p>
      </dgm:t>
    </dgm:pt>
    <dgm:pt modelId="{4DE4EBEA-C0AF-4099-9069-5BAE340C5BAD}" type="sibTrans" cxnId="{D3AE483C-437F-4B7C-9C8B-06F205286067}">
      <dgm:prSet/>
      <dgm:spPr/>
      <dgm:t>
        <a:bodyPr/>
        <a:lstStyle/>
        <a:p>
          <a:endParaRPr lang="en-US"/>
        </a:p>
      </dgm:t>
    </dgm:pt>
    <dgm:pt modelId="{8A3FE2DB-365C-418E-9801-CB68C3EFF270}">
      <dgm:prSet phldrT="[Text]" custT="1"/>
      <dgm:spPr/>
      <dgm:t>
        <a:bodyPr/>
        <a:lstStyle/>
        <a:p>
          <a:endParaRPr lang="en-US" sz="1200" dirty="0"/>
        </a:p>
      </dgm:t>
    </dgm:pt>
    <dgm:pt modelId="{16DD022F-5D75-4CD5-A93A-4D46D3712391}" type="parTrans" cxnId="{60527D8F-2044-4065-A368-71108B50794D}">
      <dgm:prSet/>
      <dgm:spPr/>
      <dgm:t>
        <a:bodyPr/>
        <a:lstStyle/>
        <a:p>
          <a:endParaRPr lang="en-US"/>
        </a:p>
      </dgm:t>
    </dgm:pt>
    <dgm:pt modelId="{D37F170A-1C07-4A35-99AB-B7AF458BBC07}" type="sibTrans" cxnId="{60527D8F-2044-4065-A368-71108B50794D}">
      <dgm:prSet/>
      <dgm:spPr/>
      <dgm:t>
        <a:bodyPr/>
        <a:lstStyle/>
        <a:p>
          <a:endParaRPr lang="en-US"/>
        </a:p>
      </dgm:t>
    </dgm:pt>
    <dgm:pt modelId="{27E3CCD8-388F-47B3-96E5-EAE553921710}">
      <dgm:prSet phldrT="[Text]" custT="1"/>
      <dgm:spPr/>
      <dgm:t>
        <a:bodyPr/>
        <a:lstStyle/>
        <a:p>
          <a:endParaRPr lang="en-US" sz="1200" dirty="0"/>
        </a:p>
      </dgm:t>
    </dgm:pt>
    <dgm:pt modelId="{8074AB6D-A580-4E0A-9B66-371FDF44AF2E}" type="parTrans" cxnId="{80B38F9F-C2B8-4947-AD04-8CF569CFD2EF}">
      <dgm:prSet/>
      <dgm:spPr/>
      <dgm:t>
        <a:bodyPr/>
        <a:lstStyle/>
        <a:p>
          <a:endParaRPr lang="en-US"/>
        </a:p>
      </dgm:t>
    </dgm:pt>
    <dgm:pt modelId="{111FB30F-686A-4BD3-A2B5-F7B9B7DAA475}" type="sibTrans" cxnId="{80B38F9F-C2B8-4947-AD04-8CF569CFD2EF}">
      <dgm:prSet/>
      <dgm:spPr/>
      <dgm:t>
        <a:bodyPr/>
        <a:lstStyle/>
        <a:p>
          <a:endParaRPr lang="en-US"/>
        </a:p>
      </dgm:t>
    </dgm:pt>
    <dgm:pt modelId="{922439D3-B7EA-4B14-B0F2-04869D11C296}">
      <dgm:prSet phldrT="[Text]" custT="1"/>
      <dgm:spPr/>
      <dgm:t>
        <a:bodyPr/>
        <a:lstStyle/>
        <a:p>
          <a:endParaRPr lang="en-US" sz="1300" dirty="0"/>
        </a:p>
      </dgm:t>
    </dgm:pt>
    <dgm:pt modelId="{3CB80514-BBE4-4CA1-82AF-C9352FAA576A}" type="parTrans" cxnId="{F59DD2D5-6AAC-4DF0-8997-78A20ABDBE4B}">
      <dgm:prSet/>
      <dgm:spPr/>
      <dgm:t>
        <a:bodyPr/>
        <a:lstStyle/>
        <a:p>
          <a:endParaRPr lang="en-US"/>
        </a:p>
      </dgm:t>
    </dgm:pt>
    <dgm:pt modelId="{23F33DD2-C51D-4BFC-8F19-6ECD4923D7FC}" type="sibTrans" cxnId="{F59DD2D5-6AAC-4DF0-8997-78A20ABDBE4B}">
      <dgm:prSet/>
      <dgm:spPr/>
      <dgm:t>
        <a:bodyPr/>
        <a:lstStyle/>
        <a:p>
          <a:endParaRPr lang="en-US"/>
        </a:p>
      </dgm:t>
    </dgm:pt>
    <dgm:pt modelId="{436191D5-5BD0-4663-8A7B-A8E881A7D70B}">
      <dgm:prSet phldrT="[Text]" custT="1"/>
      <dgm:spPr/>
      <dgm:t>
        <a:bodyPr/>
        <a:lstStyle/>
        <a:p>
          <a:r>
            <a:rPr lang="en-GB" sz="1200" dirty="0"/>
            <a:t>Installation d'infrastructures et utilisation de techniques de collecte ou de stockage des eaux de pluie (réservoirs, étangs, puits naturels)</a:t>
          </a:r>
          <a:endParaRPr lang="en-US" sz="1200" dirty="0"/>
        </a:p>
      </dgm:t>
    </dgm:pt>
    <dgm:pt modelId="{BFF0123F-3E9F-4649-AE2F-408B2A6B2885}" type="parTrans" cxnId="{44B1739D-451C-4B9D-92C8-A5E8937A1C2A}">
      <dgm:prSet/>
      <dgm:spPr/>
      <dgm:t>
        <a:bodyPr/>
        <a:lstStyle/>
        <a:p>
          <a:endParaRPr lang="en-US"/>
        </a:p>
      </dgm:t>
    </dgm:pt>
    <dgm:pt modelId="{4AFD0831-9FB2-4307-BC4B-709DC961055B}" type="sibTrans" cxnId="{44B1739D-451C-4B9D-92C8-A5E8937A1C2A}">
      <dgm:prSet/>
      <dgm:spPr/>
      <dgm:t>
        <a:bodyPr/>
        <a:lstStyle/>
        <a:p>
          <a:endParaRPr lang="en-US"/>
        </a:p>
      </dgm:t>
    </dgm:pt>
    <dgm:pt modelId="{7723F66B-8AA3-4E85-81A1-03BFB2363D42}">
      <dgm:prSet phldrT="[Text]" custT="1"/>
      <dgm:spPr/>
      <dgm:t>
        <a:bodyPr/>
        <a:lstStyle/>
        <a:p>
          <a:endParaRPr lang="en-US" sz="1200" dirty="0"/>
        </a:p>
      </dgm:t>
    </dgm:pt>
    <dgm:pt modelId="{AD456919-4D3E-4D98-BB9B-9207F2DB1AAD}" type="parTrans" cxnId="{D606A4A9-C491-402A-85A5-44C9CE23340B}">
      <dgm:prSet/>
      <dgm:spPr/>
      <dgm:t>
        <a:bodyPr/>
        <a:lstStyle/>
        <a:p>
          <a:endParaRPr lang="en-US"/>
        </a:p>
      </dgm:t>
    </dgm:pt>
    <dgm:pt modelId="{6BF518FF-F3B6-4DC8-A0D1-5E81E6D5B266}" type="sibTrans" cxnId="{D606A4A9-C491-402A-85A5-44C9CE23340B}">
      <dgm:prSet/>
      <dgm:spPr/>
      <dgm:t>
        <a:bodyPr/>
        <a:lstStyle/>
        <a:p>
          <a:endParaRPr lang="en-US"/>
        </a:p>
      </dgm:t>
    </dgm:pt>
    <dgm:pt modelId="{54829167-6C9F-4FAF-91A6-F81DDA899079}">
      <dgm:prSet phldrT="[Text]" custT="1"/>
      <dgm:spPr/>
      <dgm:t>
        <a:bodyPr/>
        <a:lstStyle/>
        <a:p>
          <a:endParaRPr lang="en-US" sz="1200" dirty="0"/>
        </a:p>
      </dgm:t>
    </dgm:pt>
    <dgm:pt modelId="{1CDB2A5D-3963-447D-8C8B-16EFC9433F7C}" type="parTrans" cxnId="{C1AC852B-F9F8-45A1-9357-3CB525AA27FE}">
      <dgm:prSet/>
      <dgm:spPr/>
      <dgm:t>
        <a:bodyPr/>
        <a:lstStyle/>
        <a:p>
          <a:endParaRPr lang="en-US"/>
        </a:p>
      </dgm:t>
    </dgm:pt>
    <dgm:pt modelId="{D3A12C31-5101-4DB5-97C2-D273563704D3}" type="sibTrans" cxnId="{C1AC852B-F9F8-45A1-9357-3CB525AA27FE}">
      <dgm:prSet/>
      <dgm:spPr/>
      <dgm:t>
        <a:bodyPr/>
        <a:lstStyle/>
        <a:p>
          <a:endParaRPr lang="en-US"/>
        </a:p>
      </dgm:t>
    </dgm:pt>
    <dgm:pt modelId="{538EDF8F-B7DD-43D2-BDE4-8628EE6B4C01}">
      <dgm:prSet phldrT="[Text]" custT="1"/>
      <dgm:spPr/>
      <dgm:t>
        <a:bodyPr/>
        <a:lstStyle/>
        <a:p>
          <a:endParaRPr lang="en-US" sz="1200" dirty="0"/>
        </a:p>
      </dgm:t>
    </dgm:pt>
    <dgm:pt modelId="{B04F7DB9-C5C6-4ECD-B6D6-E9573482D6D7}" type="parTrans" cxnId="{25EA1D45-ABF2-414C-AD18-91E40479F86A}">
      <dgm:prSet/>
      <dgm:spPr/>
      <dgm:t>
        <a:bodyPr/>
        <a:lstStyle/>
        <a:p>
          <a:endParaRPr lang="en-US"/>
        </a:p>
      </dgm:t>
    </dgm:pt>
    <dgm:pt modelId="{2B91EC91-49B0-4AD9-8AA1-0EA0104B6312}" type="sibTrans" cxnId="{25EA1D45-ABF2-414C-AD18-91E40479F86A}">
      <dgm:prSet/>
      <dgm:spPr/>
      <dgm:t>
        <a:bodyPr/>
        <a:lstStyle/>
        <a:p>
          <a:endParaRPr lang="en-US"/>
        </a:p>
      </dgm:t>
    </dgm:pt>
    <dgm:pt modelId="{83B23700-DCFC-4FDE-9A77-30B7877E8169}">
      <dgm:prSet phldrT="[Text]" custT="1"/>
      <dgm:spPr/>
      <dgm:t>
        <a:bodyPr/>
        <a:lstStyle/>
        <a:p>
          <a:endParaRPr lang="en-US" sz="1200" dirty="0"/>
        </a:p>
      </dgm:t>
    </dgm:pt>
    <dgm:pt modelId="{45061396-B14B-4236-8173-9B6B9F8677E3}" type="parTrans" cxnId="{4826E774-5392-4238-A62C-266F80BCC083}">
      <dgm:prSet/>
      <dgm:spPr/>
      <dgm:t>
        <a:bodyPr/>
        <a:lstStyle/>
        <a:p>
          <a:endParaRPr lang="en-US"/>
        </a:p>
      </dgm:t>
    </dgm:pt>
    <dgm:pt modelId="{3179F24C-66EA-427A-851A-6DB46A757D7F}" type="sibTrans" cxnId="{4826E774-5392-4238-A62C-266F80BCC083}">
      <dgm:prSet/>
      <dgm:spPr/>
      <dgm:t>
        <a:bodyPr/>
        <a:lstStyle/>
        <a:p>
          <a:endParaRPr lang="en-US"/>
        </a:p>
      </dgm:t>
    </dgm:pt>
    <dgm:pt modelId="{F53085AC-7CDC-4308-BC76-73646653928B}" type="pres">
      <dgm:prSet presAssocID="{73B515DF-F710-45A5-A257-68467F6EF7B9}" presName="linearFlow" presStyleCnt="0">
        <dgm:presLayoutVars>
          <dgm:dir/>
          <dgm:animLvl val="lvl"/>
          <dgm:resizeHandles/>
        </dgm:presLayoutVars>
      </dgm:prSet>
      <dgm:spPr/>
      <dgm:t>
        <a:bodyPr/>
        <a:lstStyle/>
        <a:p>
          <a:endParaRPr lang="en-US"/>
        </a:p>
      </dgm:t>
    </dgm:pt>
    <dgm:pt modelId="{067012E5-42D6-466D-BDE9-1F9BBDFC705D}" type="pres">
      <dgm:prSet presAssocID="{4B367859-346F-432E-8786-3D20F545AF38}" presName="compositeNode" presStyleCnt="0">
        <dgm:presLayoutVars>
          <dgm:bulletEnabled val="1"/>
        </dgm:presLayoutVars>
      </dgm:prSet>
      <dgm:spPr/>
    </dgm:pt>
    <dgm:pt modelId="{8B10BD1D-CC93-4052-ACE6-37EE90CC5F05}" type="pres">
      <dgm:prSet presAssocID="{4B367859-346F-432E-8786-3D20F545AF38}" presName="image" presStyleLbl="fgImgPlace1" presStyleIdx="0" presStyleCnt="3" custLinFactNeighborX="35948" custLinFactNeighborY="-34870"/>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l="-38000" r="-38000"/>
          </a:stretch>
        </a:blipFill>
      </dgm:spPr>
    </dgm:pt>
    <dgm:pt modelId="{5A460500-3E43-4E68-A524-0A1636B972B7}" type="pres">
      <dgm:prSet presAssocID="{4B367859-346F-432E-8786-3D20F545AF38}" presName="childNode" presStyleLbl="node1" presStyleIdx="0" presStyleCnt="3" custScaleX="103701" custScaleY="110404" custLinFactNeighborX="3730">
        <dgm:presLayoutVars>
          <dgm:bulletEnabled val="1"/>
        </dgm:presLayoutVars>
      </dgm:prSet>
      <dgm:spPr/>
      <dgm:t>
        <a:bodyPr/>
        <a:lstStyle/>
        <a:p>
          <a:endParaRPr lang="en-US"/>
        </a:p>
      </dgm:t>
    </dgm:pt>
    <dgm:pt modelId="{82593613-E9BD-4C5F-AFDA-D4928BF73E48}" type="pres">
      <dgm:prSet presAssocID="{4B367859-346F-432E-8786-3D20F545AF38}" presName="parentNode" presStyleLbl="revTx" presStyleIdx="0" presStyleCnt="3">
        <dgm:presLayoutVars>
          <dgm:chMax val="0"/>
          <dgm:bulletEnabled val="1"/>
        </dgm:presLayoutVars>
      </dgm:prSet>
      <dgm:spPr/>
      <dgm:t>
        <a:bodyPr/>
        <a:lstStyle/>
        <a:p>
          <a:endParaRPr lang="en-US"/>
        </a:p>
      </dgm:t>
    </dgm:pt>
    <dgm:pt modelId="{F9B87516-4F6B-40FE-8358-DC56BB0C463F}" type="pres">
      <dgm:prSet presAssocID="{185CEF53-AB72-41F1-930A-A3DE4B14751E}" presName="sibTrans" presStyleCnt="0"/>
      <dgm:spPr/>
    </dgm:pt>
    <dgm:pt modelId="{57A154DB-78E2-4CEB-910E-562B7E2A4F78}" type="pres">
      <dgm:prSet presAssocID="{DEFA2D89-24FE-4473-9197-D25672E44AA7}" presName="compositeNode" presStyleCnt="0">
        <dgm:presLayoutVars>
          <dgm:bulletEnabled val="1"/>
        </dgm:presLayoutVars>
      </dgm:prSet>
      <dgm:spPr/>
    </dgm:pt>
    <dgm:pt modelId="{96709857-E385-4D08-9B40-CB6404477738}" type="pres">
      <dgm:prSet presAssocID="{DEFA2D89-24FE-4473-9197-D25672E44AA7}" presName="image" presStyleLbl="fgImgPlace1" presStyleIdx="1" presStyleCnt="3" custLinFactNeighborX="-20812" custLinFactNeighborY="-62344"/>
      <dgm:spPr>
        <a:blipFill>
          <a:blip xmlns:r="http://schemas.openxmlformats.org/officeDocument/2006/relationships" r:embed="rId2" cstate="email">
            <a:extLst>
              <a:ext uri="{28A0092B-C50C-407E-A947-70E740481C1C}">
                <a14:useLocalDpi xmlns:a14="http://schemas.microsoft.com/office/drawing/2010/main" val="0"/>
              </a:ext>
            </a:extLst>
          </a:blip>
          <a:srcRect/>
          <a:stretch>
            <a:fillRect l="-39000" r="-39000"/>
          </a:stretch>
        </a:blipFill>
      </dgm:spPr>
    </dgm:pt>
    <dgm:pt modelId="{146A990E-7E57-4E91-824D-0E6B190F6203}" type="pres">
      <dgm:prSet presAssocID="{DEFA2D89-24FE-4473-9197-D25672E44AA7}" presName="childNode" presStyleLbl="node1" presStyleIdx="1" presStyleCnt="3" custScaleX="112741" custScaleY="113484" custLinFactNeighborX="2279" custLinFactNeighborY="-1286">
        <dgm:presLayoutVars>
          <dgm:bulletEnabled val="1"/>
        </dgm:presLayoutVars>
      </dgm:prSet>
      <dgm:spPr/>
      <dgm:t>
        <a:bodyPr/>
        <a:lstStyle/>
        <a:p>
          <a:endParaRPr lang="en-US"/>
        </a:p>
      </dgm:t>
    </dgm:pt>
    <dgm:pt modelId="{49DF9C42-1D61-4ECF-B328-8B11B029CE5A}" type="pres">
      <dgm:prSet presAssocID="{DEFA2D89-24FE-4473-9197-D25672E44AA7}" presName="parentNode" presStyleLbl="revTx" presStyleIdx="1" presStyleCnt="3">
        <dgm:presLayoutVars>
          <dgm:chMax val="0"/>
          <dgm:bulletEnabled val="1"/>
        </dgm:presLayoutVars>
      </dgm:prSet>
      <dgm:spPr/>
      <dgm:t>
        <a:bodyPr/>
        <a:lstStyle/>
        <a:p>
          <a:endParaRPr lang="en-US"/>
        </a:p>
      </dgm:t>
    </dgm:pt>
    <dgm:pt modelId="{06F0354A-28C4-474F-B4BC-7162868808D3}" type="pres">
      <dgm:prSet presAssocID="{3F681C6E-2090-4D49-8711-63C125DEFD68}" presName="sibTrans" presStyleCnt="0"/>
      <dgm:spPr/>
    </dgm:pt>
    <dgm:pt modelId="{E9514054-5277-4F4C-8F9A-5A8110487C8F}" type="pres">
      <dgm:prSet presAssocID="{A424EFEC-6742-4B24-9970-9ED6AE4403F7}" presName="compositeNode" presStyleCnt="0">
        <dgm:presLayoutVars>
          <dgm:bulletEnabled val="1"/>
        </dgm:presLayoutVars>
      </dgm:prSet>
      <dgm:spPr/>
    </dgm:pt>
    <dgm:pt modelId="{9029118E-41C4-4285-9993-6A796D34BDF9}" type="pres">
      <dgm:prSet presAssocID="{A424EFEC-6742-4B24-9970-9ED6AE4403F7}" presName="image" presStyleLbl="fgImgPlace1" presStyleIdx="2" presStyleCnt="3" custLinFactNeighborX="-7568" custLinFactNeighborY="-37387"/>
      <dgm:spPr>
        <a:blipFill>
          <a:blip xmlns:r="http://schemas.openxmlformats.org/officeDocument/2006/relationships" r:embed="rId3" cstate="email">
            <a:extLst>
              <a:ext uri="{28A0092B-C50C-407E-A947-70E740481C1C}">
                <a14:useLocalDpi xmlns:a14="http://schemas.microsoft.com/office/drawing/2010/main" val="0"/>
              </a:ext>
            </a:extLst>
          </a:blip>
          <a:srcRect/>
          <a:stretch>
            <a:fillRect l="-25000" r="-25000"/>
          </a:stretch>
        </a:blipFill>
      </dgm:spPr>
    </dgm:pt>
    <dgm:pt modelId="{100857B7-B960-4C48-8095-5984A13854D1}" type="pres">
      <dgm:prSet presAssocID="{A424EFEC-6742-4B24-9970-9ED6AE4403F7}" presName="childNode" presStyleLbl="node1" presStyleIdx="2" presStyleCnt="3" custScaleY="112933">
        <dgm:presLayoutVars>
          <dgm:bulletEnabled val="1"/>
        </dgm:presLayoutVars>
      </dgm:prSet>
      <dgm:spPr/>
      <dgm:t>
        <a:bodyPr/>
        <a:lstStyle/>
        <a:p>
          <a:endParaRPr lang="en-US"/>
        </a:p>
      </dgm:t>
    </dgm:pt>
    <dgm:pt modelId="{2D82D035-7497-4DF7-AA84-CCABAD6AE764}" type="pres">
      <dgm:prSet presAssocID="{A424EFEC-6742-4B24-9970-9ED6AE4403F7}" presName="parentNode" presStyleLbl="revTx" presStyleIdx="2" presStyleCnt="3">
        <dgm:presLayoutVars>
          <dgm:chMax val="0"/>
          <dgm:bulletEnabled val="1"/>
        </dgm:presLayoutVars>
      </dgm:prSet>
      <dgm:spPr/>
      <dgm:t>
        <a:bodyPr/>
        <a:lstStyle/>
        <a:p>
          <a:endParaRPr lang="en-US"/>
        </a:p>
      </dgm:t>
    </dgm:pt>
  </dgm:ptLst>
  <dgm:cxnLst>
    <dgm:cxn modelId="{EDAA43AF-8849-4A3F-8BA2-1C6700C756C8}" srcId="{DEFA2D89-24FE-4473-9197-D25672E44AA7}" destId="{6E8A25D5-82AF-4F1F-8E67-88C6DCE9E6C0}" srcOrd="3" destOrd="0" parTransId="{B3124441-921E-440F-BDBF-AA786326EFDF}" sibTransId="{FD52CF61-D689-4F7E-9D2B-C17867D601B0}"/>
    <dgm:cxn modelId="{A15F2E3F-C6C9-4958-90EE-794B3D04824A}" type="presOf" srcId="{7723F66B-8AA3-4E85-81A1-03BFB2363D42}" destId="{146A990E-7E57-4E91-824D-0E6B190F6203}" srcOrd="0" destOrd="0" presId="urn:microsoft.com/office/officeart/2005/8/layout/hList2"/>
    <dgm:cxn modelId="{534E05DB-A475-4008-A1B2-948160C25727}" srcId="{4B367859-346F-432E-8786-3D20F545AF38}" destId="{ABE11CCE-17D0-40E8-9F08-FB88C6289261}" srcOrd="5" destOrd="0" parTransId="{01578C8E-DE15-4987-BD80-34BDE84CDAA8}" sibTransId="{FC0A8465-8E1C-4935-A13B-C3AD7DA698A6}"/>
    <dgm:cxn modelId="{02D7C7AE-2681-4408-8AC0-EBFC930E87FB}" type="presOf" srcId="{73B515DF-F710-45A5-A257-68467F6EF7B9}" destId="{F53085AC-7CDC-4308-BC76-73646653928B}" srcOrd="0" destOrd="0" presId="urn:microsoft.com/office/officeart/2005/8/layout/hList2"/>
    <dgm:cxn modelId="{554C2B1F-3F9D-4EE9-BB3A-B3EFC669BCA6}" type="presOf" srcId="{FF095F29-B98B-489B-9CF4-6E31B19DCFD1}" destId="{100857B7-B960-4C48-8095-5984A13854D1}" srcOrd="0" destOrd="3" presId="urn:microsoft.com/office/officeart/2005/8/layout/hList2"/>
    <dgm:cxn modelId="{AF41A83D-24AC-4012-AA8A-066015F3350C}" type="presOf" srcId="{8A3FE2DB-365C-418E-9801-CB68C3EFF270}" destId="{100857B7-B960-4C48-8095-5984A13854D1}" srcOrd="0" destOrd="6" presId="urn:microsoft.com/office/officeart/2005/8/layout/hList2"/>
    <dgm:cxn modelId="{3F41C8DE-19B5-4242-8061-E8A3A99FBD86}" type="presOf" srcId="{54829167-6C9F-4FAF-91A6-F81DDA899079}" destId="{100857B7-B960-4C48-8095-5984A13854D1}" srcOrd="0" destOrd="0" presId="urn:microsoft.com/office/officeart/2005/8/layout/hList2"/>
    <dgm:cxn modelId="{8734F6BA-7FFC-4316-81B8-4359C1412EC6}" type="presOf" srcId="{E4231CBF-4BBE-4FD9-9E8F-849285D51E88}" destId="{5A460500-3E43-4E68-A524-0A1636B972B7}" srcOrd="0" destOrd="4" presId="urn:microsoft.com/office/officeart/2005/8/layout/hList2"/>
    <dgm:cxn modelId="{1D06A3F3-434D-423E-B8CE-9B1D69A0C626}" type="presOf" srcId="{04CD8EFD-D187-41CC-8A33-D9DA0DDBEAE2}" destId="{5A460500-3E43-4E68-A524-0A1636B972B7}" srcOrd="0" destOrd="2" presId="urn:microsoft.com/office/officeart/2005/8/layout/hList2"/>
    <dgm:cxn modelId="{8EA59F76-4148-4F1E-A867-4227088CDA1E}" type="presOf" srcId="{E464F03B-7F2C-4DFF-9D49-FCF66807D770}" destId="{5A460500-3E43-4E68-A524-0A1636B972B7}" srcOrd="0" destOrd="3" presId="urn:microsoft.com/office/officeart/2005/8/layout/hList2"/>
    <dgm:cxn modelId="{D3AE483C-437F-4B7C-9C8B-06F205286067}" srcId="{A424EFEC-6742-4B24-9970-9ED6AE4403F7}" destId="{A47F0396-7C78-459E-B648-EF2D69163EC6}" srcOrd="7" destOrd="0" parTransId="{0ABBE8F6-8FAA-4D1F-B53B-6F8EEF751F29}" sibTransId="{4DE4EBEA-C0AF-4099-9069-5BAE340C5BAD}"/>
    <dgm:cxn modelId="{3BD03FE0-F515-4508-B678-411CD773F10F}" srcId="{DEFA2D89-24FE-4473-9197-D25672E44AA7}" destId="{5ED0E8AC-F4F9-413A-A2EC-E03134C5215B}" srcOrd="5" destOrd="0" parTransId="{CD722A4D-BBA3-4D14-9F66-7E2050C34D4D}" sibTransId="{49F8758A-8C19-409D-B582-8CDEAB2C5FFF}"/>
    <dgm:cxn modelId="{20E69126-3DAD-4699-8759-D1AA5F77C82D}" type="presOf" srcId="{99DE05B8-47D3-4E0B-A0A1-2FA6EA2A61D9}" destId="{100857B7-B960-4C48-8095-5984A13854D1}" srcOrd="0" destOrd="5" presId="urn:microsoft.com/office/officeart/2005/8/layout/hList2"/>
    <dgm:cxn modelId="{A60A499C-FB20-496C-89A5-D8593592B9A6}" srcId="{A424EFEC-6742-4B24-9970-9ED6AE4403F7}" destId="{99DE05B8-47D3-4E0B-A0A1-2FA6EA2A61D9}" srcOrd="5" destOrd="0" parTransId="{26434AF7-4576-4420-8D1F-D210A264FE81}" sibTransId="{C8431AEE-B64F-4DCD-82B6-07E3BB2CA824}"/>
    <dgm:cxn modelId="{80B38F9F-C2B8-4947-AD04-8CF569CFD2EF}" srcId="{A424EFEC-6742-4B24-9970-9ED6AE4403F7}" destId="{27E3CCD8-388F-47B3-96E5-EAE553921710}" srcOrd="4" destOrd="0" parTransId="{8074AB6D-A580-4E0A-9B66-371FDF44AF2E}" sibTransId="{111FB30F-686A-4BD3-A2B5-F7B9B7DAA475}"/>
    <dgm:cxn modelId="{8345B8AF-2896-4E95-8663-A6935EDB0958}" type="presOf" srcId="{B54E9D81-7AFA-41FC-B38E-46F5AC5024FF}" destId="{146A990E-7E57-4E91-824D-0E6B190F6203}" srcOrd="0" destOrd="8" presId="urn:microsoft.com/office/officeart/2005/8/layout/hList2"/>
    <dgm:cxn modelId="{4970B555-FA7F-403F-B544-A4AEED27F172}" srcId="{4B367859-346F-432E-8786-3D20F545AF38}" destId="{E8C096D0-CBBA-4745-B51D-953BD16B6BE5}" srcOrd="7" destOrd="0" parTransId="{A4056435-72BC-4951-B93E-B5E9FEA7EF03}" sibTransId="{0BDEBFDF-2DBA-4FBE-B0C1-C04C7455B2D1}"/>
    <dgm:cxn modelId="{CF3A7431-F7F3-4BCD-9216-296E5F78AC33}" type="presOf" srcId="{5ED0E8AC-F4F9-413A-A2EC-E03134C5215B}" destId="{146A990E-7E57-4E91-824D-0E6B190F6203}" srcOrd="0" destOrd="5" presId="urn:microsoft.com/office/officeart/2005/8/layout/hList2"/>
    <dgm:cxn modelId="{19CDA040-33C4-4D0E-B6C9-25726AA1C737}" srcId="{DEFA2D89-24FE-4473-9197-D25672E44AA7}" destId="{5B54C7CB-4FE7-47CB-9AE0-090951CB1C6A}" srcOrd="4" destOrd="0" parTransId="{5F52DE6B-7B64-4F94-8470-885DA6CD591A}" sibTransId="{795ED861-99A0-4294-BEB0-81AB7A1740CA}"/>
    <dgm:cxn modelId="{DAB25199-582C-435D-AFE0-0ED93F13C171}" srcId="{4B367859-346F-432E-8786-3D20F545AF38}" destId="{04CD8EFD-D187-41CC-8A33-D9DA0DDBEAE2}" srcOrd="2" destOrd="0" parTransId="{146FA2B0-6111-4371-8BC8-9DAD18BE4585}" sibTransId="{C8A5DAA4-7AD6-418C-8043-E4A24D925A4C}"/>
    <dgm:cxn modelId="{FA36F43C-1F16-4729-A5FC-624BD741A208}" srcId="{73B515DF-F710-45A5-A257-68467F6EF7B9}" destId="{A424EFEC-6742-4B24-9970-9ED6AE4403F7}" srcOrd="2" destOrd="0" parTransId="{F8C12B83-BDDE-4840-8FC8-5B69899AF5C6}" sibTransId="{55FD812B-A54C-47D8-9FF1-4F3C2A4AC675}"/>
    <dgm:cxn modelId="{0B211CC5-3077-49F9-8C9E-0A144F0A248C}" srcId="{A424EFEC-6742-4B24-9970-9ED6AE4403F7}" destId="{2CB724C0-E1A9-4759-A494-3A083EAE110E}" srcOrd="2" destOrd="0" parTransId="{C0AD9A81-29AF-42D9-B248-032E8A5584C8}" sibTransId="{F8831D16-42E7-4EE9-9D2C-E0ADE7CE018B}"/>
    <dgm:cxn modelId="{0711BD72-CE90-4952-9C98-8199896198D9}" type="presOf" srcId="{5B54C7CB-4FE7-47CB-9AE0-090951CB1C6A}" destId="{146A990E-7E57-4E91-824D-0E6B190F6203}" srcOrd="0" destOrd="4" presId="urn:microsoft.com/office/officeart/2005/8/layout/hList2"/>
    <dgm:cxn modelId="{06021ABE-4478-46C3-BEE3-740FC3F5E6AC}" type="presOf" srcId="{564FF762-788B-4EA1-AF23-F1DEC4D4D8FC}" destId="{5A460500-3E43-4E68-A524-0A1636B972B7}" srcOrd="0" destOrd="6" presId="urn:microsoft.com/office/officeart/2005/8/layout/hList2"/>
    <dgm:cxn modelId="{643BE4E7-226A-44AE-885E-3DD8E6F875F4}" type="presOf" srcId="{538EDF8F-B7DD-43D2-BDE4-8628EE6B4C01}" destId="{146A990E-7E57-4E91-824D-0E6B190F6203}" srcOrd="0" destOrd="1" presId="urn:microsoft.com/office/officeart/2005/8/layout/hList2"/>
    <dgm:cxn modelId="{E4C81734-561C-439A-BF11-DBD1A1E1F9FC}" srcId="{A424EFEC-6742-4B24-9970-9ED6AE4403F7}" destId="{FF095F29-B98B-489B-9CF4-6E31B19DCFD1}" srcOrd="3" destOrd="0" parTransId="{A7F29E0F-72A9-480E-8737-D1D511A8D705}" sibTransId="{FA2A5E71-8F84-4D5C-B00F-E085E2D091AA}"/>
    <dgm:cxn modelId="{F59DD2D5-6AAC-4DF0-8997-78A20ABDBE4B}" srcId="{4B367859-346F-432E-8786-3D20F545AF38}" destId="{922439D3-B7EA-4B14-B0F2-04869D11C296}" srcOrd="0" destOrd="0" parTransId="{3CB80514-BBE4-4CA1-82AF-C9352FAA576A}" sibTransId="{23F33DD2-C51D-4BFC-8F19-6ECD4923D7FC}"/>
    <dgm:cxn modelId="{BD2AD765-7CB7-4D45-8EA6-BC5BDF541172}" type="presOf" srcId="{83B23700-DCFC-4FDE-9A77-30B7877E8169}" destId="{5A460500-3E43-4E68-A524-0A1636B972B7}" srcOrd="0" destOrd="1" presId="urn:microsoft.com/office/officeart/2005/8/layout/hList2"/>
    <dgm:cxn modelId="{4E349257-F039-4712-9A2B-B39D19FF9192}" srcId="{4B367859-346F-432E-8786-3D20F545AF38}" destId="{564FF762-788B-4EA1-AF23-F1DEC4D4D8FC}" srcOrd="6" destOrd="0" parTransId="{62B48401-D62B-4711-AFC3-6CF87CF6CA67}" sibTransId="{70A4437E-73D4-4610-BEA0-267E5CE72F56}"/>
    <dgm:cxn modelId="{C93D990F-0776-40D4-83A7-B1B74C76D4B4}" srcId="{DEFA2D89-24FE-4473-9197-D25672E44AA7}" destId="{2035BCFC-9C99-4DBE-909E-8778FF277922}" srcOrd="6" destOrd="0" parTransId="{4245E203-9852-4FEE-8919-CCA01A308112}" sibTransId="{08F392C2-4B85-4CEE-A954-E9318BD88FED}"/>
    <dgm:cxn modelId="{8E8202E5-759D-4246-A6D7-8B7504267EAE}" srcId="{DEFA2D89-24FE-4473-9197-D25672E44AA7}" destId="{CEE0BDA5-7A1E-4B4D-9030-9CFD17FDA7DE}" srcOrd="2" destOrd="0" parTransId="{5AEA29C9-0775-4152-B09A-9EE5D3BDF122}" sibTransId="{DE99F9DF-5E9F-4830-8489-9E49E4E6B660}"/>
    <dgm:cxn modelId="{85CD2408-BA62-4DA6-8943-CC5F2CA2F57F}" type="presOf" srcId="{2035BCFC-9C99-4DBE-909E-8778FF277922}" destId="{146A990E-7E57-4E91-824D-0E6B190F6203}" srcOrd="0" destOrd="6" presId="urn:microsoft.com/office/officeart/2005/8/layout/hList2"/>
    <dgm:cxn modelId="{ADE68E5D-99CB-46F0-9C87-5B5533B1EDA6}" type="presOf" srcId="{436191D5-5BD0-4663-8A7B-A8E881A7D70B}" destId="{100857B7-B960-4C48-8095-5984A13854D1}" srcOrd="0" destOrd="1" presId="urn:microsoft.com/office/officeart/2005/8/layout/hList2"/>
    <dgm:cxn modelId="{158BE2B0-3C86-4D32-AE41-4F0E9D3CE1B4}" type="presOf" srcId="{CEE0BDA5-7A1E-4B4D-9030-9CFD17FDA7DE}" destId="{146A990E-7E57-4E91-824D-0E6B190F6203}" srcOrd="0" destOrd="2" presId="urn:microsoft.com/office/officeart/2005/8/layout/hList2"/>
    <dgm:cxn modelId="{C1AC852B-F9F8-45A1-9357-3CB525AA27FE}" srcId="{A424EFEC-6742-4B24-9970-9ED6AE4403F7}" destId="{54829167-6C9F-4FAF-91A6-F81DDA899079}" srcOrd="0" destOrd="0" parTransId="{1CDB2A5D-3963-447D-8C8B-16EFC9433F7C}" sibTransId="{D3A12C31-5101-4DB5-97C2-D273563704D3}"/>
    <dgm:cxn modelId="{C9F53142-71D5-4677-9E03-4AD79E52620D}" type="presOf" srcId="{A82FE6AC-29A8-4C91-8A84-DFFBA386470D}" destId="{146A990E-7E57-4E91-824D-0E6B190F6203}" srcOrd="0" destOrd="7" presId="urn:microsoft.com/office/officeart/2005/8/layout/hList2"/>
    <dgm:cxn modelId="{3A7D7F79-5128-42BC-8FA7-F19722BC7D50}" type="presOf" srcId="{E8C096D0-CBBA-4745-B51D-953BD16B6BE5}" destId="{5A460500-3E43-4E68-A524-0A1636B972B7}" srcOrd="0" destOrd="7" presId="urn:microsoft.com/office/officeart/2005/8/layout/hList2"/>
    <dgm:cxn modelId="{60B53D16-E2C5-437F-B48F-FF3FE6014823}" type="presOf" srcId="{ABE11CCE-17D0-40E8-9F08-FB88C6289261}" destId="{5A460500-3E43-4E68-A524-0A1636B972B7}" srcOrd="0" destOrd="5" presId="urn:microsoft.com/office/officeart/2005/8/layout/hList2"/>
    <dgm:cxn modelId="{44B1739D-451C-4B9D-92C8-A5E8937A1C2A}" srcId="{A424EFEC-6742-4B24-9970-9ED6AE4403F7}" destId="{436191D5-5BD0-4663-8A7B-A8E881A7D70B}" srcOrd="1" destOrd="0" parTransId="{BFF0123F-3E9F-4649-AE2F-408B2A6B2885}" sibTransId="{4AFD0831-9FB2-4307-BC4B-709DC961055B}"/>
    <dgm:cxn modelId="{40646BB3-6A35-47E3-B0D1-5C1853915002}" srcId="{DEFA2D89-24FE-4473-9197-D25672E44AA7}" destId="{B54E9D81-7AFA-41FC-B38E-46F5AC5024FF}" srcOrd="8" destOrd="0" parTransId="{4021F8F4-0ABA-48A8-84B6-F265B7E8FFEB}" sibTransId="{AD3E3C2F-D0A0-4350-A391-BCC633310029}"/>
    <dgm:cxn modelId="{68D23F6F-5120-4000-BEA0-C3E8FFCDF6A6}" srcId="{4B367859-346F-432E-8786-3D20F545AF38}" destId="{D69579CC-398F-4B60-8BF3-77B5C30A4FDD}" srcOrd="8" destOrd="0" parTransId="{600EC70E-0F2D-4D92-AC11-87123B6A21E1}" sibTransId="{D7146251-78A8-4762-9463-5AB54F19E3E6}"/>
    <dgm:cxn modelId="{603B9C18-DE87-408C-9696-3707A9673DF7}" srcId="{DEFA2D89-24FE-4473-9197-D25672E44AA7}" destId="{A82FE6AC-29A8-4C91-8A84-DFFBA386470D}" srcOrd="7" destOrd="0" parTransId="{BEED1B34-56D3-4E2A-BBE7-7B2077474D0A}" sibTransId="{D93941F9-5045-47C3-AF30-D029C9DAC013}"/>
    <dgm:cxn modelId="{44C83833-4C3C-49EE-AE68-D95A49BD0982}" srcId="{4B367859-346F-432E-8786-3D20F545AF38}" destId="{E464F03B-7F2C-4DFF-9D49-FCF66807D770}" srcOrd="3" destOrd="0" parTransId="{E514517B-4219-4BFD-AEE0-C9CB05375F4B}" sibTransId="{4A88C0F0-B80D-4DC2-A18F-770A60118E5F}"/>
    <dgm:cxn modelId="{8D7033F1-6448-44C9-BE23-2639DD0ED41A}" srcId="{73B515DF-F710-45A5-A257-68467F6EF7B9}" destId="{4B367859-346F-432E-8786-3D20F545AF38}" srcOrd="0" destOrd="0" parTransId="{EF0EB2FD-3605-4FFA-9A31-B8DEFFF883A2}" sibTransId="{185CEF53-AB72-41F1-930A-A3DE4B14751E}"/>
    <dgm:cxn modelId="{06FC2302-4E18-4025-9209-8BC9E3B3120C}" type="presOf" srcId="{4B367859-346F-432E-8786-3D20F545AF38}" destId="{82593613-E9BD-4C5F-AFDA-D4928BF73E48}" srcOrd="0" destOrd="0" presId="urn:microsoft.com/office/officeart/2005/8/layout/hList2"/>
    <dgm:cxn modelId="{60527D8F-2044-4065-A368-71108B50794D}" srcId="{A424EFEC-6742-4B24-9970-9ED6AE4403F7}" destId="{8A3FE2DB-365C-418E-9801-CB68C3EFF270}" srcOrd="6" destOrd="0" parTransId="{16DD022F-5D75-4CD5-A93A-4D46D3712391}" sibTransId="{D37F170A-1C07-4A35-99AB-B7AF458BBC07}"/>
    <dgm:cxn modelId="{0836F06B-4D38-4626-BE1B-C475C3D003C7}" type="presOf" srcId="{27E3CCD8-388F-47B3-96E5-EAE553921710}" destId="{100857B7-B960-4C48-8095-5984A13854D1}" srcOrd="0" destOrd="4" presId="urn:microsoft.com/office/officeart/2005/8/layout/hList2"/>
    <dgm:cxn modelId="{E67831AE-8E53-4D15-90C9-4EDFF6EE61CE}" type="presOf" srcId="{922439D3-B7EA-4B14-B0F2-04869D11C296}" destId="{5A460500-3E43-4E68-A524-0A1636B972B7}" srcOrd="0" destOrd="0" presId="urn:microsoft.com/office/officeart/2005/8/layout/hList2"/>
    <dgm:cxn modelId="{4826E774-5392-4238-A62C-266F80BCC083}" srcId="{4B367859-346F-432E-8786-3D20F545AF38}" destId="{83B23700-DCFC-4FDE-9A77-30B7877E8169}" srcOrd="1" destOrd="0" parTransId="{45061396-B14B-4236-8173-9B6B9F8677E3}" sibTransId="{3179F24C-66EA-427A-851A-6DB46A757D7F}"/>
    <dgm:cxn modelId="{60CF4622-DD26-4FB2-B697-019D92EFFD84}" type="presOf" srcId="{D69579CC-398F-4B60-8BF3-77B5C30A4FDD}" destId="{5A460500-3E43-4E68-A524-0A1636B972B7}" srcOrd="0" destOrd="8" presId="urn:microsoft.com/office/officeart/2005/8/layout/hList2"/>
    <dgm:cxn modelId="{D606A4A9-C491-402A-85A5-44C9CE23340B}" srcId="{DEFA2D89-24FE-4473-9197-D25672E44AA7}" destId="{7723F66B-8AA3-4E85-81A1-03BFB2363D42}" srcOrd="0" destOrd="0" parTransId="{AD456919-4D3E-4D98-BB9B-9207F2DB1AAD}" sibTransId="{6BF518FF-F3B6-4DC8-A0D1-5E81E6D5B266}"/>
    <dgm:cxn modelId="{9E7521E0-78B1-4758-AFA5-65F005B2D48F}" type="presOf" srcId="{2CB724C0-E1A9-4759-A494-3A083EAE110E}" destId="{100857B7-B960-4C48-8095-5984A13854D1}" srcOrd="0" destOrd="2" presId="urn:microsoft.com/office/officeart/2005/8/layout/hList2"/>
    <dgm:cxn modelId="{4B7CE208-15D7-4499-B9E7-3C93CB35F5A4}" srcId="{73B515DF-F710-45A5-A257-68467F6EF7B9}" destId="{DEFA2D89-24FE-4473-9197-D25672E44AA7}" srcOrd="1" destOrd="0" parTransId="{5A7D8373-B04F-425E-830C-B0FAE9A96503}" sibTransId="{3F681C6E-2090-4D49-8711-63C125DEFD68}"/>
    <dgm:cxn modelId="{78D54994-D3F4-466C-87DD-E6A1116B2D42}" type="presOf" srcId="{A424EFEC-6742-4B24-9970-9ED6AE4403F7}" destId="{2D82D035-7497-4DF7-AA84-CCABAD6AE764}" srcOrd="0" destOrd="0" presId="urn:microsoft.com/office/officeart/2005/8/layout/hList2"/>
    <dgm:cxn modelId="{B66AB09C-99F3-4F26-AC60-1F25C7181F05}" type="presOf" srcId="{A47F0396-7C78-459E-B648-EF2D69163EC6}" destId="{100857B7-B960-4C48-8095-5984A13854D1}" srcOrd="0" destOrd="7" presId="urn:microsoft.com/office/officeart/2005/8/layout/hList2"/>
    <dgm:cxn modelId="{299DCD1F-7734-4075-AE79-F829A771EA18}" srcId="{4B367859-346F-432E-8786-3D20F545AF38}" destId="{E4231CBF-4BBE-4FD9-9E8F-849285D51E88}" srcOrd="4" destOrd="0" parTransId="{2A0478BF-1517-43A7-82FF-AB9211DDB576}" sibTransId="{B3E38F8F-7F06-4338-8464-D42ACCFD597F}"/>
    <dgm:cxn modelId="{BC1D5B57-23CD-4081-AB15-C2974FF46DCF}" type="presOf" srcId="{6E8A25D5-82AF-4F1F-8E67-88C6DCE9E6C0}" destId="{146A990E-7E57-4E91-824D-0E6B190F6203}" srcOrd="0" destOrd="3" presId="urn:microsoft.com/office/officeart/2005/8/layout/hList2"/>
    <dgm:cxn modelId="{C0790441-2E40-4021-A314-B86929CB1D05}" type="presOf" srcId="{DEFA2D89-24FE-4473-9197-D25672E44AA7}" destId="{49DF9C42-1D61-4ECF-B328-8B11B029CE5A}" srcOrd="0" destOrd="0" presId="urn:microsoft.com/office/officeart/2005/8/layout/hList2"/>
    <dgm:cxn modelId="{25EA1D45-ABF2-414C-AD18-91E40479F86A}" srcId="{DEFA2D89-24FE-4473-9197-D25672E44AA7}" destId="{538EDF8F-B7DD-43D2-BDE4-8628EE6B4C01}" srcOrd="1" destOrd="0" parTransId="{B04F7DB9-C5C6-4ECD-B6D6-E9573482D6D7}" sibTransId="{2B91EC91-49B0-4AD9-8AA1-0EA0104B6312}"/>
    <dgm:cxn modelId="{DCD20D73-C830-43CA-A6C5-157203449617}" type="presParOf" srcId="{F53085AC-7CDC-4308-BC76-73646653928B}" destId="{067012E5-42D6-466D-BDE9-1F9BBDFC705D}" srcOrd="0" destOrd="0" presId="urn:microsoft.com/office/officeart/2005/8/layout/hList2"/>
    <dgm:cxn modelId="{D96196C1-19C1-4E72-801E-CA240E97F1C5}" type="presParOf" srcId="{067012E5-42D6-466D-BDE9-1F9BBDFC705D}" destId="{8B10BD1D-CC93-4052-ACE6-37EE90CC5F05}" srcOrd="0" destOrd="0" presId="urn:microsoft.com/office/officeart/2005/8/layout/hList2"/>
    <dgm:cxn modelId="{9DCA3B23-ABF9-4760-AA65-E869564A617C}" type="presParOf" srcId="{067012E5-42D6-466D-BDE9-1F9BBDFC705D}" destId="{5A460500-3E43-4E68-A524-0A1636B972B7}" srcOrd="1" destOrd="0" presId="urn:microsoft.com/office/officeart/2005/8/layout/hList2"/>
    <dgm:cxn modelId="{FD173DCD-A208-4598-86C3-ECD49A0294A0}" type="presParOf" srcId="{067012E5-42D6-466D-BDE9-1F9BBDFC705D}" destId="{82593613-E9BD-4C5F-AFDA-D4928BF73E48}" srcOrd="2" destOrd="0" presId="urn:microsoft.com/office/officeart/2005/8/layout/hList2"/>
    <dgm:cxn modelId="{8F5DD0D1-A823-49C9-8415-A5E524486320}" type="presParOf" srcId="{F53085AC-7CDC-4308-BC76-73646653928B}" destId="{F9B87516-4F6B-40FE-8358-DC56BB0C463F}" srcOrd="1" destOrd="0" presId="urn:microsoft.com/office/officeart/2005/8/layout/hList2"/>
    <dgm:cxn modelId="{1364A847-C2A8-4917-9857-3FEB5C352FF1}" type="presParOf" srcId="{F53085AC-7CDC-4308-BC76-73646653928B}" destId="{57A154DB-78E2-4CEB-910E-562B7E2A4F78}" srcOrd="2" destOrd="0" presId="urn:microsoft.com/office/officeart/2005/8/layout/hList2"/>
    <dgm:cxn modelId="{28C45B98-8E4D-419A-907D-2E08E18CD55F}" type="presParOf" srcId="{57A154DB-78E2-4CEB-910E-562B7E2A4F78}" destId="{96709857-E385-4D08-9B40-CB6404477738}" srcOrd="0" destOrd="0" presId="urn:microsoft.com/office/officeart/2005/8/layout/hList2"/>
    <dgm:cxn modelId="{526399F0-24D5-4714-B604-F140296C5190}" type="presParOf" srcId="{57A154DB-78E2-4CEB-910E-562B7E2A4F78}" destId="{146A990E-7E57-4E91-824D-0E6B190F6203}" srcOrd="1" destOrd="0" presId="urn:microsoft.com/office/officeart/2005/8/layout/hList2"/>
    <dgm:cxn modelId="{BFA3D9AA-B5AA-45CB-81C0-0C5FE6EFE0E9}" type="presParOf" srcId="{57A154DB-78E2-4CEB-910E-562B7E2A4F78}" destId="{49DF9C42-1D61-4ECF-B328-8B11B029CE5A}" srcOrd="2" destOrd="0" presId="urn:microsoft.com/office/officeart/2005/8/layout/hList2"/>
    <dgm:cxn modelId="{82721387-FEFA-43CF-804A-94A4EC694644}" type="presParOf" srcId="{F53085AC-7CDC-4308-BC76-73646653928B}" destId="{06F0354A-28C4-474F-B4BC-7162868808D3}" srcOrd="3" destOrd="0" presId="urn:microsoft.com/office/officeart/2005/8/layout/hList2"/>
    <dgm:cxn modelId="{DADD8C87-88C1-49CE-A0E4-47BEA91CAC36}" type="presParOf" srcId="{F53085AC-7CDC-4308-BC76-73646653928B}" destId="{E9514054-5277-4F4C-8F9A-5A8110487C8F}" srcOrd="4" destOrd="0" presId="urn:microsoft.com/office/officeart/2005/8/layout/hList2"/>
    <dgm:cxn modelId="{18DD080D-84A5-4675-8174-5A4917B61DA7}" type="presParOf" srcId="{E9514054-5277-4F4C-8F9A-5A8110487C8F}" destId="{9029118E-41C4-4285-9993-6A796D34BDF9}" srcOrd="0" destOrd="0" presId="urn:microsoft.com/office/officeart/2005/8/layout/hList2"/>
    <dgm:cxn modelId="{E7762ECB-54CF-4F84-9EA9-05896C3048E5}" type="presParOf" srcId="{E9514054-5277-4F4C-8F9A-5A8110487C8F}" destId="{100857B7-B960-4C48-8095-5984A13854D1}" srcOrd="1" destOrd="0" presId="urn:microsoft.com/office/officeart/2005/8/layout/hList2"/>
    <dgm:cxn modelId="{9A66527E-02FD-4D48-9B89-892EE24BBBBF}" type="presParOf" srcId="{E9514054-5277-4F4C-8F9A-5A8110487C8F}" destId="{2D82D035-7497-4DF7-AA84-CCABAD6AE764}"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081654-B442-4EB0-8272-08645B3CDDBF}" type="doc">
      <dgm:prSet loTypeId="urn:microsoft.com/office/officeart/2008/layout/HexagonCluster" loCatId="picture" qsTypeId="urn:microsoft.com/office/officeart/2005/8/quickstyle/simple2" qsCatId="simple" csTypeId="urn:microsoft.com/office/officeart/2005/8/colors/accent1_2" csCatId="accent1" phldr="1"/>
      <dgm:spPr/>
    </dgm:pt>
    <dgm:pt modelId="{3CB1CC02-EC6E-4611-8488-7DC6F76A3DBC}">
      <dgm:prSet phldrT="[Texte]"/>
      <dgm:spPr>
        <a:blipFill rotWithShape="0">
          <a:blip xmlns:r="http://schemas.openxmlformats.org/officeDocument/2006/relationships" r:embed="rId1"/>
          <a:srcRect/>
          <a:stretch>
            <a:fillRect l="-20000" r="-20000"/>
          </a:stretch>
        </a:blipFill>
      </dgm:spPr>
      <dgm:t>
        <a:bodyPr/>
        <a:lstStyle/>
        <a:p>
          <a:endParaRPr lang="fr-FR" dirty="0"/>
        </a:p>
        <a:p>
          <a:r>
            <a:rPr lang="fr-FR" dirty="0"/>
            <a:t>.</a:t>
          </a:r>
        </a:p>
        <a:p>
          <a:endParaRPr lang="fr-FR" dirty="0"/>
        </a:p>
      </dgm:t>
    </dgm:pt>
    <dgm:pt modelId="{31B67306-E4D7-45B9-ADB1-88AA2B8AB6F2}" type="parTrans" cxnId="{CC9B451F-E9DA-4E92-8F96-A4388537B12C}">
      <dgm:prSet/>
      <dgm:spPr/>
      <dgm:t>
        <a:bodyPr/>
        <a:lstStyle/>
        <a:p>
          <a:endParaRPr lang="fr-FR"/>
        </a:p>
      </dgm:t>
    </dgm:pt>
    <dgm:pt modelId="{74C54FE9-C9A2-4117-8815-E66FDC859D35}" type="sibTrans" cxnId="{CC9B451F-E9DA-4E92-8F96-A4388537B12C}">
      <dgm:prSet/>
      <dgm:spPr>
        <a:blipFill rotWithShape="1">
          <a:blip xmlns:r="http://schemas.openxmlformats.org/officeDocument/2006/relationships" r:embed="rId2"/>
          <a:srcRect/>
          <a:stretch>
            <a:fillRect l="-70000" r="-70000"/>
          </a:stretch>
        </a:blipFill>
      </dgm:spPr>
      <dgm:t>
        <a:bodyPr/>
        <a:lstStyle/>
        <a:p>
          <a:endParaRPr lang="fr-FR"/>
        </a:p>
      </dgm:t>
    </dgm:pt>
    <dgm:pt modelId="{3F20587B-F25A-48FA-8026-A39A3A8F675B}" type="pres">
      <dgm:prSet presAssocID="{FC081654-B442-4EB0-8272-08645B3CDDBF}" presName="Name0" presStyleCnt="0">
        <dgm:presLayoutVars>
          <dgm:chMax val="21"/>
          <dgm:chPref val="21"/>
        </dgm:presLayoutVars>
      </dgm:prSet>
      <dgm:spPr/>
    </dgm:pt>
    <dgm:pt modelId="{74061311-76F6-4553-9F89-457C7D85F269}" type="pres">
      <dgm:prSet presAssocID="{3CB1CC02-EC6E-4611-8488-7DC6F76A3DBC}" presName="text1" presStyleCnt="0"/>
      <dgm:spPr/>
    </dgm:pt>
    <dgm:pt modelId="{9E77ABAB-C58F-4709-A1B4-BA6CFD5B1DF0}" type="pres">
      <dgm:prSet presAssocID="{3CB1CC02-EC6E-4611-8488-7DC6F76A3DBC}" presName="textRepeatNode" presStyleLbl="alignNode1" presStyleIdx="0" presStyleCnt="1">
        <dgm:presLayoutVars>
          <dgm:chMax val="0"/>
          <dgm:chPref val="0"/>
          <dgm:bulletEnabled val="1"/>
        </dgm:presLayoutVars>
      </dgm:prSet>
      <dgm:spPr/>
      <dgm:t>
        <a:bodyPr/>
        <a:lstStyle/>
        <a:p>
          <a:endParaRPr lang="en-US"/>
        </a:p>
      </dgm:t>
    </dgm:pt>
    <dgm:pt modelId="{E90523D4-F452-41BF-905B-BA8AC8AE492D}" type="pres">
      <dgm:prSet presAssocID="{3CB1CC02-EC6E-4611-8488-7DC6F76A3DBC}" presName="textaccent1" presStyleCnt="0"/>
      <dgm:spPr/>
    </dgm:pt>
    <dgm:pt modelId="{91A9D5DB-552C-4774-8151-D748F174846E}" type="pres">
      <dgm:prSet presAssocID="{3CB1CC02-EC6E-4611-8488-7DC6F76A3DBC}" presName="accentRepeatNode" presStyleLbl="solidAlignAcc1" presStyleIdx="0" presStyleCnt="2"/>
      <dgm:spPr/>
    </dgm:pt>
    <dgm:pt modelId="{D97E665A-0B66-4D55-8A7A-3A7857982A82}" type="pres">
      <dgm:prSet presAssocID="{74C54FE9-C9A2-4117-8815-E66FDC859D35}" presName="image1" presStyleCnt="0"/>
      <dgm:spPr/>
    </dgm:pt>
    <dgm:pt modelId="{0DB82EC5-98A9-4FC7-9AE1-25767851D5CF}" type="pres">
      <dgm:prSet presAssocID="{74C54FE9-C9A2-4117-8815-E66FDC859D35}" presName="imageRepeatNode" presStyleLbl="alignAcc1" presStyleIdx="0" presStyleCnt="1"/>
      <dgm:spPr/>
      <dgm:t>
        <a:bodyPr/>
        <a:lstStyle/>
        <a:p>
          <a:endParaRPr lang="en-US"/>
        </a:p>
      </dgm:t>
    </dgm:pt>
    <dgm:pt modelId="{F9610DB8-2769-4A7D-8379-D617DCA5DC03}" type="pres">
      <dgm:prSet presAssocID="{74C54FE9-C9A2-4117-8815-E66FDC859D35}" presName="imageaccent1" presStyleCnt="0"/>
      <dgm:spPr/>
    </dgm:pt>
    <dgm:pt modelId="{7FE334E3-9497-4718-A46B-7CBB4C972A8F}" type="pres">
      <dgm:prSet presAssocID="{74C54FE9-C9A2-4117-8815-E66FDC859D35}" presName="accentRepeatNode" presStyleLbl="solidAlignAcc1" presStyleIdx="1" presStyleCnt="2"/>
      <dgm:spPr/>
    </dgm:pt>
  </dgm:ptLst>
  <dgm:cxnLst>
    <dgm:cxn modelId="{6527BD8F-3974-49A5-B3D8-FC59A8D965B8}" type="presOf" srcId="{FC081654-B442-4EB0-8272-08645B3CDDBF}" destId="{3F20587B-F25A-48FA-8026-A39A3A8F675B}" srcOrd="0" destOrd="0" presId="urn:microsoft.com/office/officeart/2008/layout/HexagonCluster"/>
    <dgm:cxn modelId="{2B50808C-F267-4624-A478-41445CC13775}" type="presOf" srcId="{3CB1CC02-EC6E-4611-8488-7DC6F76A3DBC}" destId="{9E77ABAB-C58F-4709-A1B4-BA6CFD5B1DF0}" srcOrd="0" destOrd="0" presId="urn:microsoft.com/office/officeart/2008/layout/HexagonCluster"/>
    <dgm:cxn modelId="{CC9B451F-E9DA-4E92-8F96-A4388537B12C}" srcId="{FC081654-B442-4EB0-8272-08645B3CDDBF}" destId="{3CB1CC02-EC6E-4611-8488-7DC6F76A3DBC}" srcOrd="0" destOrd="0" parTransId="{31B67306-E4D7-45B9-ADB1-88AA2B8AB6F2}" sibTransId="{74C54FE9-C9A2-4117-8815-E66FDC859D35}"/>
    <dgm:cxn modelId="{4BF26CBD-5E4C-4A32-9F42-D3C59E9E1E70}" type="presOf" srcId="{74C54FE9-C9A2-4117-8815-E66FDC859D35}" destId="{0DB82EC5-98A9-4FC7-9AE1-25767851D5CF}" srcOrd="0" destOrd="0" presId="urn:microsoft.com/office/officeart/2008/layout/HexagonCluster"/>
    <dgm:cxn modelId="{EFD4D422-0B43-4BA0-9970-5FFE79773610}" type="presParOf" srcId="{3F20587B-F25A-48FA-8026-A39A3A8F675B}" destId="{74061311-76F6-4553-9F89-457C7D85F269}" srcOrd="0" destOrd="0" presId="urn:microsoft.com/office/officeart/2008/layout/HexagonCluster"/>
    <dgm:cxn modelId="{9C04039B-C2E2-4BEF-9187-B661236E782F}" type="presParOf" srcId="{74061311-76F6-4553-9F89-457C7D85F269}" destId="{9E77ABAB-C58F-4709-A1B4-BA6CFD5B1DF0}" srcOrd="0" destOrd="0" presId="urn:microsoft.com/office/officeart/2008/layout/HexagonCluster"/>
    <dgm:cxn modelId="{857F16B1-1DB7-402C-86D8-D65A6FE681FC}" type="presParOf" srcId="{3F20587B-F25A-48FA-8026-A39A3A8F675B}" destId="{E90523D4-F452-41BF-905B-BA8AC8AE492D}" srcOrd="1" destOrd="0" presId="urn:microsoft.com/office/officeart/2008/layout/HexagonCluster"/>
    <dgm:cxn modelId="{4ABADD88-D2DA-41A3-A067-46FF4495559E}" type="presParOf" srcId="{E90523D4-F452-41BF-905B-BA8AC8AE492D}" destId="{91A9D5DB-552C-4774-8151-D748F174846E}" srcOrd="0" destOrd="0" presId="urn:microsoft.com/office/officeart/2008/layout/HexagonCluster"/>
    <dgm:cxn modelId="{1241EB49-86B8-478E-93E4-02B74A5B1BF9}" type="presParOf" srcId="{3F20587B-F25A-48FA-8026-A39A3A8F675B}" destId="{D97E665A-0B66-4D55-8A7A-3A7857982A82}" srcOrd="2" destOrd="0" presId="urn:microsoft.com/office/officeart/2008/layout/HexagonCluster"/>
    <dgm:cxn modelId="{B6A228CD-BC66-410E-9402-993F14A4555F}" type="presParOf" srcId="{D97E665A-0B66-4D55-8A7A-3A7857982A82}" destId="{0DB82EC5-98A9-4FC7-9AE1-25767851D5CF}" srcOrd="0" destOrd="0" presId="urn:microsoft.com/office/officeart/2008/layout/HexagonCluster"/>
    <dgm:cxn modelId="{C0253FE7-41A9-4CEE-90D2-700495871770}" type="presParOf" srcId="{3F20587B-F25A-48FA-8026-A39A3A8F675B}" destId="{F9610DB8-2769-4A7D-8379-D617DCA5DC03}" srcOrd="3" destOrd="0" presId="urn:microsoft.com/office/officeart/2008/layout/HexagonCluster"/>
    <dgm:cxn modelId="{717F594E-E9B2-4389-9E12-403DDA0ABB15}" type="presParOf" srcId="{F9610DB8-2769-4A7D-8379-D617DCA5DC03}" destId="{7FE334E3-9497-4718-A46B-7CBB4C972A8F}"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7F8B7B-6556-4343-B0FD-A3C84442D4C2}" type="doc">
      <dgm:prSet loTypeId="urn:microsoft.com/office/officeart/2008/layout/LinedList" loCatId="list" qsTypeId="urn:microsoft.com/office/officeart/2005/8/quickstyle/3d1" qsCatId="3D" csTypeId="urn:microsoft.com/office/officeart/2005/8/colors/accent1_5" csCatId="accent1" phldr="1"/>
      <dgm:spPr/>
      <dgm:t>
        <a:bodyPr/>
        <a:lstStyle/>
        <a:p>
          <a:endParaRPr lang="fr-FR"/>
        </a:p>
      </dgm:t>
    </dgm:pt>
    <dgm:pt modelId="{6C9DF244-A042-46A2-8D9E-55B45AE8D1D5}">
      <dgm:prSet phldrT="[Texte]"/>
      <dgm:spPr/>
      <dgm:t>
        <a:bodyPr/>
        <a:lstStyle/>
        <a:p>
          <a:endParaRPr lang="fr-FR" dirty="0"/>
        </a:p>
      </dgm:t>
    </dgm:pt>
    <dgm:pt modelId="{F484498B-E1BD-410E-BCE1-CD88ECD3589C}" type="parTrans" cxnId="{622F51EF-D890-4B7E-B5FA-B4358EAE7FC1}">
      <dgm:prSet/>
      <dgm:spPr/>
      <dgm:t>
        <a:bodyPr/>
        <a:lstStyle/>
        <a:p>
          <a:endParaRPr lang="fr-FR"/>
        </a:p>
      </dgm:t>
    </dgm:pt>
    <dgm:pt modelId="{220272BB-52AD-45F8-926C-E8AFF08CE9BC}" type="sibTrans" cxnId="{622F51EF-D890-4B7E-B5FA-B4358EAE7FC1}">
      <dgm:prSet/>
      <dgm:spPr/>
      <dgm:t>
        <a:bodyPr/>
        <a:lstStyle/>
        <a:p>
          <a:endParaRPr lang="fr-FR"/>
        </a:p>
      </dgm:t>
    </dgm:pt>
    <dgm:pt modelId="{7F196FE9-C9A2-4048-8290-87FB96568D27}">
      <dgm:prSet phldrT="[Texte]" custT="1"/>
      <dgm:spPr/>
      <dgm:t>
        <a:bodyPr/>
        <a:lstStyle/>
        <a:p>
          <a:pPr algn="l"/>
          <a:r>
            <a:rPr lang="fr-FR" sz="3200" b="1" kern="1200" dirty="0"/>
            <a:t>APPROCHE SPECIFIQUE</a:t>
          </a:r>
        </a:p>
        <a:p>
          <a:pPr algn="l"/>
          <a:r>
            <a:rPr lang="fr-FR" sz="2400" kern="1200" dirty="0">
              <a:solidFill>
                <a:prstClr val="black">
                  <a:hueOff val="0"/>
                  <a:satOff val="0"/>
                  <a:lumOff val="0"/>
                  <a:alphaOff val="0"/>
                </a:prstClr>
              </a:solidFill>
              <a:latin typeface="Calibri" panose="020F0502020204030204"/>
              <a:ea typeface="+mn-ea"/>
              <a:cs typeface="+mn-cs"/>
            </a:rPr>
            <a:t>Triptyque Risque - Climat - Crédit: </a:t>
          </a:r>
        </a:p>
        <a:p>
          <a:pPr algn="l"/>
          <a:r>
            <a:rPr lang="fr-FR" sz="2400" kern="1200" dirty="0">
              <a:solidFill>
                <a:prstClr val="black">
                  <a:hueOff val="0"/>
                  <a:satOff val="0"/>
                  <a:lumOff val="0"/>
                  <a:alphaOff val="0"/>
                </a:prstClr>
              </a:solidFill>
              <a:latin typeface="Calibri" panose="020F0502020204030204"/>
              <a:ea typeface="+mn-ea"/>
              <a:cs typeface="+mn-cs"/>
            </a:rPr>
            <a:t>perspective Banque - PME</a:t>
          </a:r>
        </a:p>
      </dgm:t>
    </dgm:pt>
    <dgm:pt modelId="{3B664766-DCCD-4430-89A7-1EF60380A3A1}" type="parTrans" cxnId="{5B54B109-8600-4551-ADA5-5F87D2CDFE4D}">
      <dgm:prSet/>
      <dgm:spPr/>
      <dgm:t>
        <a:bodyPr/>
        <a:lstStyle/>
        <a:p>
          <a:endParaRPr lang="fr-FR"/>
        </a:p>
      </dgm:t>
    </dgm:pt>
    <dgm:pt modelId="{971E2967-510A-46F6-B2E0-F8C35E7F8A2C}" type="sibTrans" cxnId="{5B54B109-8600-4551-ADA5-5F87D2CDFE4D}">
      <dgm:prSet/>
      <dgm:spPr/>
      <dgm:t>
        <a:bodyPr/>
        <a:lstStyle/>
        <a:p>
          <a:endParaRPr lang="fr-FR"/>
        </a:p>
      </dgm:t>
    </dgm:pt>
    <dgm:pt modelId="{8295038C-35CB-4F77-AA40-62FB205C0384}">
      <dgm:prSet phldrT="[Texte]" custT="1"/>
      <dgm:spPr/>
      <dgm:t>
        <a:bodyPr/>
        <a:lstStyle/>
        <a:p>
          <a:r>
            <a:rPr lang="fr-FR" sz="3200" b="1" kern="1200" dirty="0">
              <a:solidFill>
                <a:prstClr val="black">
                  <a:hueOff val="0"/>
                  <a:satOff val="0"/>
                  <a:lumOff val="0"/>
                  <a:alphaOff val="0"/>
                </a:prstClr>
              </a:solidFill>
              <a:latin typeface="Calibri" panose="020F0502020204030204"/>
              <a:ea typeface="+mn-ea"/>
              <a:cs typeface="+mn-cs"/>
            </a:rPr>
            <a:t>DEFIS ET REALITES</a:t>
          </a:r>
        </a:p>
        <a:p>
          <a:r>
            <a:rPr lang="fr-FR" sz="2400" kern="1200" dirty="0"/>
            <a:t>La perception du risque des PME vertes et verdissantes par les banques</a:t>
          </a:r>
        </a:p>
      </dgm:t>
    </dgm:pt>
    <dgm:pt modelId="{27930EDC-62AA-408A-BF91-B08313009481}" type="parTrans" cxnId="{1F9F354C-1763-479F-805E-53862DD6D807}">
      <dgm:prSet/>
      <dgm:spPr/>
      <dgm:t>
        <a:bodyPr/>
        <a:lstStyle/>
        <a:p>
          <a:endParaRPr lang="fr-FR"/>
        </a:p>
      </dgm:t>
    </dgm:pt>
    <dgm:pt modelId="{A84DD583-8783-4B46-A53A-16E8A1D99823}" type="sibTrans" cxnId="{1F9F354C-1763-479F-805E-53862DD6D807}">
      <dgm:prSet/>
      <dgm:spPr/>
      <dgm:t>
        <a:bodyPr/>
        <a:lstStyle/>
        <a:p>
          <a:endParaRPr lang="fr-FR"/>
        </a:p>
      </dgm:t>
    </dgm:pt>
    <dgm:pt modelId="{C938B00F-18BC-47DF-A938-F75433D6EFD3}">
      <dgm:prSet phldrT="[Texte]" custT="1"/>
      <dgm:spPr/>
      <dgm:t>
        <a:bodyPr/>
        <a:lstStyle/>
        <a:p>
          <a:endParaRPr lang="fr-FR" sz="3200" b="1" kern="1200" dirty="0">
            <a:solidFill>
              <a:prstClr val="black">
                <a:hueOff val="0"/>
                <a:satOff val="0"/>
                <a:lumOff val="0"/>
                <a:alphaOff val="0"/>
              </a:prstClr>
            </a:solidFill>
            <a:latin typeface="Calibri" panose="020F0502020204030204"/>
            <a:ea typeface="+mn-ea"/>
            <a:cs typeface="+mn-cs"/>
          </a:endParaRPr>
        </a:p>
        <a:p>
          <a:r>
            <a:rPr lang="fr-FR" sz="3200" b="1" kern="1200" dirty="0">
              <a:solidFill>
                <a:prstClr val="black">
                  <a:hueOff val="0"/>
                  <a:satOff val="0"/>
                  <a:lumOff val="0"/>
                  <a:alphaOff val="0"/>
                </a:prstClr>
              </a:solidFill>
              <a:latin typeface="Calibri" panose="020F0502020204030204"/>
              <a:ea typeface="+mn-ea"/>
              <a:cs typeface="+mn-cs"/>
            </a:rPr>
            <a:t>SOLUTIONS POTENTIELLES</a:t>
          </a:r>
        </a:p>
        <a:p>
          <a:r>
            <a:rPr lang="en-GB" sz="2400" kern="1200" dirty="0">
              <a:solidFill>
                <a:prstClr val="black">
                  <a:hueOff val="0"/>
                  <a:satOff val="0"/>
                  <a:lumOff val="0"/>
                  <a:alphaOff val="0"/>
                </a:prstClr>
              </a:solidFill>
              <a:latin typeface="Calibri" panose="020F0502020204030204"/>
              <a:ea typeface="+mn-ea"/>
              <a:cs typeface="+mn-cs"/>
            </a:rPr>
            <a:t>Boîte à outils</a:t>
          </a:r>
          <a:endParaRPr lang="fr-FR" sz="2400" kern="1200" dirty="0">
            <a:solidFill>
              <a:prstClr val="black">
                <a:hueOff val="0"/>
                <a:satOff val="0"/>
                <a:lumOff val="0"/>
                <a:alphaOff val="0"/>
              </a:prstClr>
            </a:solidFill>
            <a:latin typeface="Calibri" panose="020F0502020204030204"/>
            <a:ea typeface="+mn-ea"/>
            <a:cs typeface="+mn-cs"/>
          </a:endParaRPr>
        </a:p>
      </dgm:t>
    </dgm:pt>
    <dgm:pt modelId="{4B6AF078-AF7D-49E7-AE34-FAC43C4258AF}" type="parTrans" cxnId="{BE89B524-7021-460F-BA0B-7B52D6D7A71E}">
      <dgm:prSet/>
      <dgm:spPr/>
      <dgm:t>
        <a:bodyPr/>
        <a:lstStyle/>
        <a:p>
          <a:endParaRPr lang="fr-FR"/>
        </a:p>
      </dgm:t>
    </dgm:pt>
    <dgm:pt modelId="{88F59828-6BFF-44F2-8249-A3E5186AB8A3}" type="sibTrans" cxnId="{BE89B524-7021-460F-BA0B-7B52D6D7A71E}">
      <dgm:prSet/>
      <dgm:spPr/>
      <dgm:t>
        <a:bodyPr/>
        <a:lstStyle/>
        <a:p>
          <a:endParaRPr lang="fr-FR"/>
        </a:p>
      </dgm:t>
    </dgm:pt>
    <dgm:pt modelId="{9A222041-DDF7-4E0F-8407-B7A4A885BF34}" type="pres">
      <dgm:prSet presAssocID="{E37F8B7B-6556-4343-B0FD-A3C84442D4C2}" presName="vert0" presStyleCnt="0">
        <dgm:presLayoutVars>
          <dgm:dir/>
          <dgm:animOne val="branch"/>
          <dgm:animLvl val="lvl"/>
        </dgm:presLayoutVars>
      </dgm:prSet>
      <dgm:spPr/>
      <dgm:t>
        <a:bodyPr/>
        <a:lstStyle/>
        <a:p>
          <a:endParaRPr lang="en-US"/>
        </a:p>
      </dgm:t>
    </dgm:pt>
    <dgm:pt modelId="{EB2B243B-0962-404F-98C9-ED850770BDF3}" type="pres">
      <dgm:prSet presAssocID="{6C9DF244-A042-46A2-8D9E-55B45AE8D1D5}" presName="thickLine" presStyleLbl="alignNode1" presStyleIdx="0" presStyleCnt="1"/>
      <dgm:spPr/>
    </dgm:pt>
    <dgm:pt modelId="{6FEF11D8-345D-41BF-B847-4856B82FF970}" type="pres">
      <dgm:prSet presAssocID="{6C9DF244-A042-46A2-8D9E-55B45AE8D1D5}" presName="horz1" presStyleCnt="0"/>
      <dgm:spPr/>
    </dgm:pt>
    <dgm:pt modelId="{EC28EBDB-D954-4E11-8DA7-ED076D608355}" type="pres">
      <dgm:prSet presAssocID="{6C9DF244-A042-46A2-8D9E-55B45AE8D1D5}" presName="tx1" presStyleLbl="revTx" presStyleIdx="0" presStyleCnt="4"/>
      <dgm:spPr/>
      <dgm:t>
        <a:bodyPr/>
        <a:lstStyle/>
        <a:p>
          <a:endParaRPr lang="en-US"/>
        </a:p>
      </dgm:t>
    </dgm:pt>
    <dgm:pt modelId="{3A845C52-8D38-495C-98E5-31DCC81D2DAC}" type="pres">
      <dgm:prSet presAssocID="{6C9DF244-A042-46A2-8D9E-55B45AE8D1D5}" presName="vert1" presStyleCnt="0"/>
      <dgm:spPr/>
    </dgm:pt>
    <dgm:pt modelId="{3E50470A-B4B8-456E-B031-65A61239AC64}" type="pres">
      <dgm:prSet presAssocID="{7F196FE9-C9A2-4048-8290-87FB96568D27}" presName="vertSpace2a" presStyleCnt="0"/>
      <dgm:spPr/>
    </dgm:pt>
    <dgm:pt modelId="{AD5024C6-870F-43F4-8B7F-9DAE55DA7DA2}" type="pres">
      <dgm:prSet presAssocID="{7F196FE9-C9A2-4048-8290-87FB96568D27}" presName="horz2" presStyleCnt="0"/>
      <dgm:spPr/>
    </dgm:pt>
    <dgm:pt modelId="{E35D2499-039B-4EB1-B619-1B0BF90980AB}" type="pres">
      <dgm:prSet presAssocID="{7F196FE9-C9A2-4048-8290-87FB96568D27}" presName="horzSpace2" presStyleCnt="0"/>
      <dgm:spPr/>
    </dgm:pt>
    <dgm:pt modelId="{0EC4ADB0-863D-4B46-9C4F-7F4BE2F5E258}" type="pres">
      <dgm:prSet presAssocID="{7F196FE9-C9A2-4048-8290-87FB96568D27}" presName="tx2" presStyleLbl="revTx" presStyleIdx="1" presStyleCnt="4" custScaleX="107693" custLinFactNeighborX="-2384" custLinFactNeighborY="-6260"/>
      <dgm:spPr/>
      <dgm:t>
        <a:bodyPr/>
        <a:lstStyle/>
        <a:p>
          <a:endParaRPr lang="en-US"/>
        </a:p>
      </dgm:t>
    </dgm:pt>
    <dgm:pt modelId="{D16B2417-60AA-499F-9B65-6F3798D9DB29}" type="pres">
      <dgm:prSet presAssocID="{7F196FE9-C9A2-4048-8290-87FB96568D27}" presName="vert2" presStyleCnt="0"/>
      <dgm:spPr/>
    </dgm:pt>
    <dgm:pt modelId="{D7E3B5CC-E348-432F-9A4C-BBA73017D59D}" type="pres">
      <dgm:prSet presAssocID="{7F196FE9-C9A2-4048-8290-87FB96568D27}" presName="thinLine2b" presStyleLbl="callout" presStyleIdx="0" presStyleCnt="3" custLinFactY="33736" custLinFactNeighborX="-1943" custLinFactNeighborY="100000"/>
      <dgm:spPr>
        <a:ln w="38100">
          <a:solidFill>
            <a:schemeClr val="accent1"/>
          </a:solidFill>
        </a:ln>
      </dgm:spPr>
    </dgm:pt>
    <dgm:pt modelId="{5196298B-5A8F-4094-A781-771D99D706B1}" type="pres">
      <dgm:prSet presAssocID="{7F196FE9-C9A2-4048-8290-87FB96568D27}" presName="vertSpace2b" presStyleCnt="0"/>
      <dgm:spPr/>
    </dgm:pt>
    <dgm:pt modelId="{458B8DB9-B75F-4DF1-9AB5-5B47FDE5843A}" type="pres">
      <dgm:prSet presAssocID="{8295038C-35CB-4F77-AA40-62FB205C0384}" presName="horz2" presStyleCnt="0"/>
      <dgm:spPr/>
    </dgm:pt>
    <dgm:pt modelId="{41A28A9D-E55B-4194-BDAE-38ECD940A856}" type="pres">
      <dgm:prSet presAssocID="{8295038C-35CB-4F77-AA40-62FB205C0384}" presName="horzSpace2" presStyleCnt="0"/>
      <dgm:spPr/>
    </dgm:pt>
    <dgm:pt modelId="{6E0AD66A-5E41-42D5-BD71-04041D2CC28A}" type="pres">
      <dgm:prSet presAssocID="{8295038C-35CB-4F77-AA40-62FB205C0384}" presName="tx2" presStyleLbl="revTx" presStyleIdx="2" presStyleCnt="4" custLinFactNeighborX="-378" custLinFactNeighborY="-2810"/>
      <dgm:spPr/>
      <dgm:t>
        <a:bodyPr/>
        <a:lstStyle/>
        <a:p>
          <a:endParaRPr lang="en-US"/>
        </a:p>
      </dgm:t>
    </dgm:pt>
    <dgm:pt modelId="{44AA0AF2-7AA5-460B-9A12-8104FAC281D2}" type="pres">
      <dgm:prSet presAssocID="{8295038C-35CB-4F77-AA40-62FB205C0384}" presName="vert2" presStyleCnt="0"/>
      <dgm:spPr/>
    </dgm:pt>
    <dgm:pt modelId="{6DE9FDFB-5E4D-4292-90BF-3AF292E6F448}" type="pres">
      <dgm:prSet presAssocID="{8295038C-35CB-4F77-AA40-62FB205C0384}" presName="thinLine2b" presStyleLbl="callout" presStyleIdx="1" presStyleCnt="3"/>
      <dgm:spPr>
        <a:ln w="28575">
          <a:solidFill>
            <a:schemeClr val="accent1"/>
          </a:solidFill>
        </a:ln>
      </dgm:spPr>
    </dgm:pt>
    <dgm:pt modelId="{97D5455C-25AE-439D-A8DA-39D202E7B220}" type="pres">
      <dgm:prSet presAssocID="{8295038C-35CB-4F77-AA40-62FB205C0384}" presName="vertSpace2b" presStyleCnt="0"/>
      <dgm:spPr/>
    </dgm:pt>
    <dgm:pt modelId="{F1B9F829-C4D6-4D15-A47F-7FB5F0F2BC06}" type="pres">
      <dgm:prSet presAssocID="{C938B00F-18BC-47DF-A938-F75433D6EFD3}" presName="horz2" presStyleCnt="0"/>
      <dgm:spPr/>
    </dgm:pt>
    <dgm:pt modelId="{BE5FB982-242D-4A29-B387-2C0F627033B2}" type="pres">
      <dgm:prSet presAssocID="{C938B00F-18BC-47DF-A938-F75433D6EFD3}" presName="horzSpace2" presStyleCnt="0"/>
      <dgm:spPr/>
    </dgm:pt>
    <dgm:pt modelId="{572F7E95-1E93-426E-ADE9-C109F5928C0C}" type="pres">
      <dgm:prSet presAssocID="{C938B00F-18BC-47DF-A938-F75433D6EFD3}" presName="tx2" presStyleLbl="revTx" presStyleIdx="3" presStyleCnt="4" custLinFactNeighborY="-31555"/>
      <dgm:spPr/>
      <dgm:t>
        <a:bodyPr/>
        <a:lstStyle/>
        <a:p>
          <a:endParaRPr lang="en-US"/>
        </a:p>
      </dgm:t>
    </dgm:pt>
    <dgm:pt modelId="{663D40A6-8876-42BE-B536-AA7AC013D603}" type="pres">
      <dgm:prSet presAssocID="{C938B00F-18BC-47DF-A938-F75433D6EFD3}" presName="vert2" presStyleCnt="0"/>
      <dgm:spPr/>
    </dgm:pt>
    <dgm:pt modelId="{B32C0FC8-5C99-49BB-83DB-D48E45037081}" type="pres">
      <dgm:prSet presAssocID="{C938B00F-18BC-47DF-A938-F75433D6EFD3}" presName="thinLine2b" presStyleLbl="callout" presStyleIdx="2" presStyleCnt="3"/>
      <dgm:spPr/>
    </dgm:pt>
    <dgm:pt modelId="{C01CAB64-0A8B-454A-BE45-7E9D0BEFDD63}" type="pres">
      <dgm:prSet presAssocID="{C938B00F-18BC-47DF-A938-F75433D6EFD3}" presName="vertSpace2b" presStyleCnt="0"/>
      <dgm:spPr/>
    </dgm:pt>
  </dgm:ptLst>
  <dgm:cxnLst>
    <dgm:cxn modelId="{C4709790-6A65-4B72-A0B3-57C5DE8AB664}" type="presOf" srcId="{6C9DF244-A042-46A2-8D9E-55B45AE8D1D5}" destId="{EC28EBDB-D954-4E11-8DA7-ED076D608355}" srcOrd="0" destOrd="0" presId="urn:microsoft.com/office/officeart/2008/layout/LinedList"/>
    <dgm:cxn modelId="{1F9F354C-1763-479F-805E-53862DD6D807}" srcId="{6C9DF244-A042-46A2-8D9E-55B45AE8D1D5}" destId="{8295038C-35CB-4F77-AA40-62FB205C0384}" srcOrd="1" destOrd="0" parTransId="{27930EDC-62AA-408A-BF91-B08313009481}" sibTransId="{A84DD583-8783-4B46-A53A-16E8A1D99823}"/>
    <dgm:cxn modelId="{E85DF995-F25C-4AE5-948E-BE28FE1702D0}" type="presOf" srcId="{C938B00F-18BC-47DF-A938-F75433D6EFD3}" destId="{572F7E95-1E93-426E-ADE9-C109F5928C0C}" srcOrd="0" destOrd="0" presId="urn:microsoft.com/office/officeart/2008/layout/LinedList"/>
    <dgm:cxn modelId="{7D52BAF7-959F-40C7-8F39-2908DF0980A2}" type="presOf" srcId="{8295038C-35CB-4F77-AA40-62FB205C0384}" destId="{6E0AD66A-5E41-42D5-BD71-04041D2CC28A}" srcOrd="0" destOrd="0" presId="urn:microsoft.com/office/officeart/2008/layout/LinedList"/>
    <dgm:cxn modelId="{CC4319BB-7A00-4E9F-A9FD-97C9BFDADD42}" type="presOf" srcId="{E37F8B7B-6556-4343-B0FD-A3C84442D4C2}" destId="{9A222041-DDF7-4E0F-8407-B7A4A885BF34}" srcOrd="0" destOrd="0" presId="urn:microsoft.com/office/officeart/2008/layout/LinedList"/>
    <dgm:cxn modelId="{31C42763-558B-4C42-9853-DB7F434509EC}" type="presOf" srcId="{7F196FE9-C9A2-4048-8290-87FB96568D27}" destId="{0EC4ADB0-863D-4B46-9C4F-7F4BE2F5E258}" srcOrd="0" destOrd="0" presId="urn:microsoft.com/office/officeart/2008/layout/LinedList"/>
    <dgm:cxn modelId="{BE89B524-7021-460F-BA0B-7B52D6D7A71E}" srcId="{6C9DF244-A042-46A2-8D9E-55B45AE8D1D5}" destId="{C938B00F-18BC-47DF-A938-F75433D6EFD3}" srcOrd="2" destOrd="0" parTransId="{4B6AF078-AF7D-49E7-AE34-FAC43C4258AF}" sibTransId="{88F59828-6BFF-44F2-8249-A3E5186AB8A3}"/>
    <dgm:cxn modelId="{5B54B109-8600-4551-ADA5-5F87D2CDFE4D}" srcId="{6C9DF244-A042-46A2-8D9E-55B45AE8D1D5}" destId="{7F196FE9-C9A2-4048-8290-87FB96568D27}" srcOrd="0" destOrd="0" parTransId="{3B664766-DCCD-4430-89A7-1EF60380A3A1}" sibTransId="{971E2967-510A-46F6-B2E0-F8C35E7F8A2C}"/>
    <dgm:cxn modelId="{622F51EF-D890-4B7E-B5FA-B4358EAE7FC1}" srcId="{E37F8B7B-6556-4343-B0FD-A3C84442D4C2}" destId="{6C9DF244-A042-46A2-8D9E-55B45AE8D1D5}" srcOrd="0" destOrd="0" parTransId="{F484498B-E1BD-410E-BCE1-CD88ECD3589C}" sibTransId="{220272BB-52AD-45F8-926C-E8AFF08CE9BC}"/>
    <dgm:cxn modelId="{460D318B-597D-4D7D-9655-D07EE9590B8E}" type="presParOf" srcId="{9A222041-DDF7-4E0F-8407-B7A4A885BF34}" destId="{EB2B243B-0962-404F-98C9-ED850770BDF3}" srcOrd="0" destOrd="0" presId="urn:microsoft.com/office/officeart/2008/layout/LinedList"/>
    <dgm:cxn modelId="{EB71AA75-8900-4015-BC90-8194877446EB}" type="presParOf" srcId="{9A222041-DDF7-4E0F-8407-B7A4A885BF34}" destId="{6FEF11D8-345D-41BF-B847-4856B82FF970}" srcOrd="1" destOrd="0" presId="urn:microsoft.com/office/officeart/2008/layout/LinedList"/>
    <dgm:cxn modelId="{5B878144-3131-4D99-A957-D7C692264C12}" type="presParOf" srcId="{6FEF11D8-345D-41BF-B847-4856B82FF970}" destId="{EC28EBDB-D954-4E11-8DA7-ED076D608355}" srcOrd="0" destOrd="0" presId="urn:microsoft.com/office/officeart/2008/layout/LinedList"/>
    <dgm:cxn modelId="{B05B72BD-3934-445D-87C5-372EB5BDE2FC}" type="presParOf" srcId="{6FEF11D8-345D-41BF-B847-4856B82FF970}" destId="{3A845C52-8D38-495C-98E5-31DCC81D2DAC}" srcOrd="1" destOrd="0" presId="urn:microsoft.com/office/officeart/2008/layout/LinedList"/>
    <dgm:cxn modelId="{39BC9123-F7B5-43F1-B6F0-BDCCB62290FB}" type="presParOf" srcId="{3A845C52-8D38-495C-98E5-31DCC81D2DAC}" destId="{3E50470A-B4B8-456E-B031-65A61239AC64}" srcOrd="0" destOrd="0" presId="urn:microsoft.com/office/officeart/2008/layout/LinedList"/>
    <dgm:cxn modelId="{8E8C1177-18C8-4F2A-B281-61181B10F82D}" type="presParOf" srcId="{3A845C52-8D38-495C-98E5-31DCC81D2DAC}" destId="{AD5024C6-870F-43F4-8B7F-9DAE55DA7DA2}" srcOrd="1" destOrd="0" presId="urn:microsoft.com/office/officeart/2008/layout/LinedList"/>
    <dgm:cxn modelId="{2D2AA2E7-DDC2-4670-B216-85138E9A22C0}" type="presParOf" srcId="{AD5024C6-870F-43F4-8B7F-9DAE55DA7DA2}" destId="{E35D2499-039B-4EB1-B619-1B0BF90980AB}" srcOrd="0" destOrd="0" presId="urn:microsoft.com/office/officeart/2008/layout/LinedList"/>
    <dgm:cxn modelId="{5CCCF9E8-B465-44E2-A0A9-237ADDCD2224}" type="presParOf" srcId="{AD5024C6-870F-43F4-8B7F-9DAE55DA7DA2}" destId="{0EC4ADB0-863D-4B46-9C4F-7F4BE2F5E258}" srcOrd="1" destOrd="0" presId="urn:microsoft.com/office/officeart/2008/layout/LinedList"/>
    <dgm:cxn modelId="{0793E13C-C5D9-4F88-82CF-4BAB9B677025}" type="presParOf" srcId="{AD5024C6-870F-43F4-8B7F-9DAE55DA7DA2}" destId="{D16B2417-60AA-499F-9B65-6F3798D9DB29}" srcOrd="2" destOrd="0" presId="urn:microsoft.com/office/officeart/2008/layout/LinedList"/>
    <dgm:cxn modelId="{A5E135A7-F3A2-4960-99EE-28A8D68195A7}" type="presParOf" srcId="{3A845C52-8D38-495C-98E5-31DCC81D2DAC}" destId="{D7E3B5CC-E348-432F-9A4C-BBA73017D59D}" srcOrd="2" destOrd="0" presId="urn:microsoft.com/office/officeart/2008/layout/LinedList"/>
    <dgm:cxn modelId="{D5DB1887-5415-4854-8035-A3E82DEA3EB0}" type="presParOf" srcId="{3A845C52-8D38-495C-98E5-31DCC81D2DAC}" destId="{5196298B-5A8F-4094-A781-771D99D706B1}" srcOrd="3" destOrd="0" presId="urn:microsoft.com/office/officeart/2008/layout/LinedList"/>
    <dgm:cxn modelId="{1FE03125-AC48-45DE-B486-67700F7C3557}" type="presParOf" srcId="{3A845C52-8D38-495C-98E5-31DCC81D2DAC}" destId="{458B8DB9-B75F-4DF1-9AB5-5B47FDE5843A}" srcOrd="4" destOrd="0" presId="urn:microsoft.com/office/officeart/2008/layout/LinedList"/>
    <dgm:cxn modelId="{4356FE95-FA5E-4AB8-B491-234B03074154}" type="presParOf" srcId="{458B8DB9-B75F-4DF1-9AB5-5B47FDE5843A}" destId="{41A28A9D-E55B-4194-BDAE-38ECD940A856}" srcOrd="0" destOrd="0" presId="urn:microsoft.com/office/officeart/2008/layout/LinedList"/>
    <dgm:cxn modelId="{8594AD3A-8451-4B7D-BCBB-6F9751CF5C69}" type="presParOf" srcId="{458B8DB9-B75F-4DF1-9AB5-5B47FDE5843A}" destId="{6E0AD66A-5E41-42D5-BD71-04041D2CC28A}" srcOrd="1" destOrd="0" presId="urn:microsoft.com/office/officeart/2008/layout/LinedList"/>
    <dgm:cxn modelId="{394EB7E4-86A8-43A2-8D75-A5C4D88E6F66}" type="presParOf" srcId="{458B8DB9-B75F-4DF1-9AB5-5B47FDE5843A}" destId="{44AA0AF2-7AA5-460B-9A12-8104FAC281D2}" srcOrd="2" destOrd="0" presId="urn:microsoft.com/office/officeart/2008/layout/LinedList"/>
    <dgm:cxn modelId="{8C832579-40F6-4CF5-8BBD-282E3F25DB82}" type="presParOf" srcId="{3A845C52-8D38-495C-98E5-31DCC81D2DAC}" destId="{6DE9FDFB-5E4D-4292-90BF-3AF292E6F448}" srcOrd="5" destOrd="0" presId="urn:microsoft.com/office/officeart/2008/layout/LinedList"/>
    <dgm:cxn modelId="{261093E2-6B6A-4EE1-BE7A-0B2B10207EF9}" type="presParOf" srcId="{3A845C52-8D38-495C-98E5-31DCC81D2DAC}" destId="{97D5455C-25AE-439D-A8DA-39D202E7B220}" srcOrd="6" destOrd="0" presId="urn:microsoft.com/office/officeart/2008/layout/LinedList"/>
    <dgm:cxn modelId="{FDF7D5CF-F206-4FCD-AE22-33D76E30E9E4}" type="presParOf" srcId="{3A845C52-8D38-495C-98E5-31DCC81D2DAC}" destId="{F1B9F829-C4D6-4D15-A47F-7FB5F0F2BC06}" srcOrd="7" destOrd="0" presId="urn:microsoft.com/office/officeart/2008/layout/LinedList"/>
    <dgm:cxn modelId="{F91B5071-FF0B-4178-810A-93DE0590E8A8}" type="presParOf" srcId="{F1B9F829-C4D6-4D15-A47F-7FB5F0F2BC06}" destId="{BE5FB982-242D-4A29-B387-2C0F627033B2}" srcOrd="0" destOrd="0" presId="urn:microsoft.com/office/officeart/2008/layout/LinedList"/>
    <dgm:cxn modelId="{73EBA0BA-2582-440D-B07D-7671EDE0917C}" type="presParOf" srcId="{F1B9F829-C4D6-4D15-A47F-7FB5F0F2BC06}" destId="{572F7E95-1E93-426E-ADE9-C109F5928C0C}" srcOrd="1" destOrd="0" presId="urn:microsoft.com/office/officeart/2008/layout/LinedList"/>
    <dgm:cxn modelId="{6C8EF87A-2735-4FF1-A061-355BF849B760}" type="presParOf" srcId="{F1B9F829-C4D6-4D15-A47F-7FB5F0F2BC06}" destId="{663D40A6-8876-42BE-B536-AA7AC013D603}" srcOrd="2" destOrd="0" presId="urn:microsoft.com/office/officeart/2008/layout/LinedList"/>
    <dgm:cxn modelId="{49958285-9F77-4051-A95F-9ADD46709ABD}" type="presParOf" srcId="{3A845C52-8D38-495C-98E5-31DCC81D2DAC}" destId="{B32C0FC8-5C99-49BB-83DB-D48E45037081}" srcOrd="8" destOrd="0" presId="urn:microsoft.com/office/officeart/2008/layout/LinedList"/>
    <dgm:cxn modelId="{87BDC028-FCE7-4807-82B4-8442F70542EF}" type="presParOf" srcId="{3A845C52-8D38-495C-98E5-31DCC81D2DAC}" destId="{C01CAB64-0A8B-454A-BE45-7E9D0BEFDD63}"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593613-E9BD-4C5F-AFDA-D4928BF73E48}">
      <dsp:nvSpPr>
        <dsp:cNvPr id="0" name=""/>
        <dsp:cNvSpPr/>
      </dsp:nvSpPr>
      <dsp:spPr>
        <a:xfrm rot="16200000">
          <a:off x="-2129511" y="2946120"/>
          <a:ext cx="4750296" cy="382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37294" bIns="0" numCol="1" spcCol="1270" anchor="t" anchorCtr="0">
          <a:noAutofit/>
        </a:bodyPr>
        <a:lstStyle/>
        <a:p>
          <a:pPr lvl="0" algn="r" defTabSz="1289050">
            <a:lnSpc>
              <a:spcPct val="90000"/>
            </a:lnSpc>
            <a:spcBef>
              <a:spcPct val="0"/>
            </a:spcBef>
            <a:spcAft>
              <a:spcPct val="35000"/>
            </a:spcAft>
          </a:pPr>
          <a:r>
            <a:rPr lang="en-US" sz="2900" kern="1200" dirty="0">
              <a:solidFill>
                <a:srgbClr val="183355"/>
              </a:solidFill>
            </a:rPr>
            <a:t>Agriculture</a:t>
          </a:r>
        </a:p>
      </dsp:txBody>
      <dsp:txXfrm>
        <a:off x="-2129511" y="2946120"/>
        <a:ext cx="4750296" cy="382443"/>
      </dsp:txXfrm>
    </dsp:sp>
    <dsp:sp modelId="{5A460500-3E43-4E68-A524-0A1636B972B7}">
      <dsp:nvSpPr>
        <dsp:cNvPr id="0" name=""/>
        <dsp:cNvSpPr/>
      </dsp:nvSpPr>
      <dsp:spPr>
        <a:xfrm>
          <a:off x="472662" y="515083"/>
          <a:ext cx="1975475" cy="52445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337294" rIns="92456" bIns="92456" numCol="1" spcCol="1270" anchor="t" anchorCtr="0">
          <a:noAutofit/>
        </a:bodyPr>
        <a:lstStyle/>
        <a:p>
          <a:pPr marL="114300" lvl="1" indent="-114300" algn="l" defTabSz="577850">
            <a:lnSpc>
              <a:spcPct val="90000"/>
            </a:lnSpc>
            <a:spcBef>
              <a:spcPct val="0"/>
            </a:spcBef>
            <a:spcAft>
              <a:spcPct val="15000"/>
            </a:spcAft>
            <a:buChar char="••"/>
          </a:pPr>
          <a:endParaRPr lang="en-US" sz="1300" kern="1200" dirty="0"/>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r>
            <a:rPr lang="en-GB" sz="1200" kern="1200" dirty="0"/>
            <a:t>Une irrigation technique qui optimise la ressource en eau dans les zones de sécheresse.</a:t>
          </a:r>
          <a:endParaRPr lang="en-US" sz="1200" kern="1200" dirty="0"/>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r>
            <a:rPr lang="en-GB" sz="1200" kern="1200" dirty="0"/>
            <a:t>Utilisation et formation sur les semences améliorées et les variétés de cultures résistantes au stress hydrique ou thermique.</a:t>
          </a:r>
          <a:endParaRPr lang="en-US" sz="1200" kern="1200" dirty="0"/>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r>
            <a:rPr lang="en-GB" sz="1200" kern="1200" dirty="0"/>
            <a:t>Amélioration de la gestion des sols et de l'utilisation de pesticides biologiques, ce qui réduit l'érosion et la pression sur les sols.</a:t>
          </a:r>
          <a:endParaRPr lang="en-US" sz="1200" kern="1200" dirty="0"/>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r>
            <a:rPr lang="en-GB" sz="1200" kern="1200" dirty="0"/>
            <a:t>Installation d'un couvert végétal contre les risques d'érosion des rivières et d'</a:t>
          </a:r>
          <a:r>
            <a:rPr lang="en-GB" sz="1300" kern="1200" dirty="0"/>
            <a:t>inondation</a:t>
          </a:r>
          <a:endParaRPr lang="en-US" sz="1300" kern="1200" dirty="0"/>
        </a:p>
      </dsp:txBody>
      <dsp:txXfrm>
        <a:off x="472662" y="515083"/>
        <a:ext cx="1975475" cy="5244517"/>
      </dsp:txXfrm>
    </dsp:sp>
    <dsp:sp modelId="{8B10BD1D-CC93-4052-ACE6-37EE90CC5F05}">
      <dsp:nvSpPr>
        <dsp:cNvPr id="0" name=""/>
        <dsp:cNvSpPr/>
      </dsp:nvSpPr>
      <dsp:spPr>
        <a:xfrm>
          <a:off x="329376" y="0"/>
          <a:ext cx="764886" cy="764886"/>
        </a:xfrm>
        <a:prstGeom prst="rect">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l="-38000" r="-3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DF9C42-1D61-4ECF-B328-8B11B029CE5A}">
      <dsp:nvSpPr>
        <dsp:cNvPr id="0" name=""/>
        <dsp:cNvSpPr/>
      </dsp:nvSpPr>
      <dsp:spPr>
        <a:xfrm rot="16200000">
          <a:off x="668913" y="2946120"/>
          <a:ext cx="4750296" cy="382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37294" bIns="0" numCol="1" spcCol="1270" anchor="t" anchorCtr="0">
          <a:noAutofit/>
        </a:bodyPr>
        <a:lstStyle/>
        <a:p>
          <a:pPr lvl="0" algn="r" defTabSz="1289050">
            <a:lnSpc>
              <a:spcPct val="90000"/>
            </a:lnSpc>
            <a:spcBef>
              <a:spcPct val="0"/>
            </a:spcBef>
            <a:spcAft>
              <a:spcPct val="35000"/>
            </a:spcAft>
          </a:pPr>
          <a:r>
            <a:rPr lang="en-US" sz="2900" kern="1200" dirty="0">
              <a:solidFill>
                <a:srgbClr val="183355"/>
              </a:solidFill>
            </a:rPr>
            <a:t>Énergie</a:t>
          </a:r>
        </a:p>
      </dsp:txBody>
      <dsp:txXfrm>
        <a:off x="668913" y="2946120"/>
        <a:ext cx="4750296" cy="382443"/>
      </dsp:txXfrm>
    </dsp:sp>
    <dsp:sp modelId="{146A990E-7E57-4E91-824D-0E6B190F6203}">
      <dsp:nvSpPr>
        <dsp:cNvPr id="0" name=""/>
        <dsp:cNvSpPr/>
      </dsp:nvSpPr>
      <dsp:spPr>
        <a:xfrm>
          <a:off x="3157341" y="380839"/>
          <a:ext cx="2147685" cy="53908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337294" rIns="85344" bIns="85344" numCol="1" spcCol="1270" anchor="t" anchorCtr="0">
          <a:noAutofit/>
        </a:bodyPr>
        <a:lstStyle/>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r>
            <a:rPr lang="en-GB" sz="1200" kern="1200" dirty="0"/>
            <a:t>Utilisation de biodigesteurs pour la production d'électricité en milieu rural.</a:t>
          </a:r>
          <a:endParaRPr lang="en-US" sz="1200" kern="1200" dirty="0"/>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r>
            <a:rPr lang="en-GB" sz="1200" kern="1200" dirty="0"/>
            <a:t>Installation de panneaux solaires pour l'alimentation générale liée à l'utilisation </a:t>
          </a:r>
          <a:r>
            <a:rPr lang="en-US" sz="1200" kern="1200" dirty="0"/>
            <a:t>de l'irrigation technique.</a:t>
          </a:r>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r>
            <a:rPr lang="en-GB" sz="1200" kern="1200" dirty="0"/>
            <a:t>Construction de mini-centrales hydroélectriques.</a:t>
          </a:r>
          <a:endParaRPr lang="en-US" sz="1200" kern="1200" dirty="0"/>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r>
            <a:rPr lang="en-GB" sz="1200" kern="1200" dirty="0"/>
            <a:t>Utilisation de sources d'énergie renouvelables (solaire, éolienne, biomasse, déchets, hydraulique, etc.) afin de réduire la </a:t>
          </a:r>
          <a:r>
            <a:rPr lang="en-US" sz="1200" kern="1200" dirty="0"/>
            <a:t>vulnérabilité.</a:t>
          </a:r>
        </a:p>
      </dsp:txBody>
      <dsp:txXfrm>
        <a:off x="3157341" y="380839"/>
        <a:ext cx="2147685" cy="5390826"/>
      </dsp:txXfrm>
    </dsp:sp>
    <dsp:sp modelId="{96709857-E385-4D08-9B40-CB6404477738}">
      <dsp:nvSpPr>
        <dsp:cNvPr id="0" name=""/>
        <dsp:cNvSpPr/>
      </dsp:nvSpPr>
      <dsp:spPr>
        <a:xfrm>
          <a:off x="2693651" y="0"/>
          <a:ext cx="764886" cy="764886"/>
        </a:xfrm>
        <a:prstGeom prst="rect">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82D035-7497-4DF7-AA84-CCABAD6AE764}">
      <dsp:nvSpPr>
        <dsp:cNvPr id="0" name=""/>
        <dsp:cNvSpPr/>
      </dsp:nvSpPr>
      <dsp:spPr>
        <a:xfrm rot="16200000">
          <a:off x="3553443" y="2946120"/>
          <a:ext cx="4750296" cy="382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37294" bIns="0" numCol="1" spcCol="1270" anchor="t" anchorCtr="0">
          <a:noAutofit/>
        </a:bodyPr>
        <a:lstStyle/>
        <a:p>
          <a:pPr lvl="0" algn="r" defTabSz="1289050">
            <a:lnSpc>
              <a:spcPct val="90000"/>
            </a:lnSpc>
            <a:spcBef>
              <a:spcPct val="0"/>
            </a:spcBef>
            <a:spcAft>
              <a:spcPct val="35000"/>
            </a:spcAft>
          </a:pPr>
          <a:r>
            <a:rPr lang="en-US" sz="2900" kern="1200" dirty="0">
              <a:solidFill>
                <a:srgbClr val="183355"/>
              </a:solidFill>
            </a:rPr>
            <a:t>Eau et assainissement</a:t>
          </a:r>
        </a:p>
      </dsp:txBody>
      <dsp:txXfrm>
        <a:off x="3553443" y="2946120"/>
        <a:ext cx="4750296" cy="382443"/>
      </dsp:txXfrm>
    </dsp:sp>
    <dsp:sp modelId="{100857B7-B960-4C48-8095-5984A13854D1}">
      <dsp:nvSpPr>
        <dsp:cNvPr id="0" name=""/>
        <dsp:cNvSpPr/>
      </dsp:nvSpPr>
      <dsp:spPr>
        <a:xfrm>
          <a:off x="6119813" y="455015"/>
          <a:ext cx="1904972" cy="53646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337294" rIns="85344" bIns="85344" numCol="1" spcCol="1270" anchor="t" anchorCtr="0">
          <a:noAutofit/>
        </a:bodyPr>
        <a:lstStyle/>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r>
            <a:rPr lang="en-GB" sz="1200" kern="1200" dirty="0"/>
            <a:t>Installation d'infrastructures et utilisation de techniques de collecte ou de stockage des eaux de pluie (réservoirs, étangs, puits naturels)</a:t>
          </a:r>
          <a:endParaRPr lang="en-US" sz="1200" kern="1200" dirty="0"/>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r>
            <a:rPr lang="en-GB" sz="1200" kern="1200" dirty="0"/>
            <a:t>Utilisation de pratiques pour la réutilisation de l'eau et formation sur la gestion efficace </a:t>
          </a:r>
          <a:r>
            <a:rPr lang="en-US" sz="1200" kern="1200" dirty="0"/>
            <a:t>de celle-ci</a:t>
          </a:r>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r>
            <a:rPr lang="en-GB" sz="1200" kern="1200" dirty="0"/>
            <a:t>Amélioration et construction de mini-systèmes de drainage pour l'évacuation des </a:t>
          </a:r>
          <a:r>
            <a:rPr lang="en-US" sz="1200" kern="1200" dirty="0"/>
            <a:t>eaux pluviales</a:t>
          </a:r>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r>
            <a:rPr lang="en-GB" sz="1200" kern="1200" dirty="0"/>
            <a:t>Application de dispositifs et réparations pour réduire les fuites dans les </a:t>
          </a:r>
          <a:r>
            <a:rPr lang="en-US" sz="1200" kern="1200" dirty="0"/>
            <a:t>réseaux d'</a:t>
          </a:r>
          <a:r>
            <a:rPr lang="en-GB" sz="1200" kern="1200" dirty="0"/>
            <a:t>eau potable et d'égouts</a:t>
          </a:r>
        </a:p>
      </dsp:txBody>
      <dsp:txXfrm>
        <a:off x="6119813" y="455015"/>
        <a:ext cx="1904972" cy="5364652"/>
      </dsp:txXfrm>
    </dsp:sp>
    <dsp:sp modelId="{9029118E-41C4-4285-9993-6A796D34BDF9}">
      <dsp:nvSpPr>
        <dsp:cNvPr id="0" name=""/>
        <dsp:cNvSpPr/>
      </dsp:nvSpPr>
      <dsp:spPr>
        <a:xfrm>
          <a:off x="5679483" y="0"/>
          <a:ext cx="764886" cy="764886"/>
        </a:xfrm>
        <a:prstGeom prst="rect">
          <a:avLst/>
        </a:prstGeom>
        <a:blipFill>
          <a:blip xmlns:r="http://schemas.openxmlformats.org/officeDocument/2006/relationships" r:embed="rId3" cstate="email">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13"/>
            <a:ext cx="3038476" cy="465139"/>
          </a:xfrm>
          <a:prstGeom prst="rect">
            <a:avLst/>
          </a:prstGeom>
        </p:spPr>
        <p:txBody>
          <a:bodyPr vert="horz" lIns="92528" tIns="46264" rIns="92528" bIns="46264" rtlCol="0"/>
          <a:lstStyle>
            <a:lvl1pPr algn="l">
              <a:defRPr sz="1300"/>
            </a:lvl1pPr>
          </a:lstStyle>
          <a:p>
            <a:pPr>
              <a:defRPr/>
            </a:pPr>
            <a:endParaRPr lang="en-US" dirty="0"/>
          </a:p>
        </p:txBody>
      </p:sp>
      <p:sp>
        <p:nvSpPr>
          <p:cNvPr id="3" name="Date Placeholder 2"/>
          <p:cNvSpPr>
            <a:spLocks noGrp="1"/>
          </p:cNvSpPr>
          <p:nvPr>
            <p:ph type="dt" sz="quarter" idx="1"/>
          </p:nvPr>
        </p:nvSpPr>
        <p:spPr>
          <a:xfrm>
            <a:off x="3970347" y="13"/>
            <a:ext cx="3038476" cy="465139"/>
          </a:xfrm>
          <a:prstGeom prst="rect">
            <a:avLst/>
          </a:prstGeom>
        </p:spPr>
        <p:txBody>
          <a:bodyPr vert="horz" lIns="92528" tIns="46264" rIns="92528" bIns="46264" rtlCol="0"/>
          <a:lstStyle>
            <a:lvl1pPr algn="r">
              <a:defRPr sz="1300"/>
            </a:lvl1pPr>
          </a:lstStyle>
          <a:p>
            <a:pPr>
              <a:defRPr/>
            </a:pPr>
            <a:fld id="{ECA10DBC-5BDE-4163-A215-7786894E0D60}" type="datetimeFigureOut">
              <a:rPr lang="en-US"/>
              <a:pPr>
                <a:defRPr/>
              </a:pPr>
              <a:t>3/29/2022</a:t>
            </a:fld>
            <a:endParaRPr lang="en-US" dirty="0"/>
          </a:p>
        </p:txBody>
      </p:sp>
      <p:sp>
        <p:nvSpPr>
          <p:cNvPr id="4" name="Footer Placeholder 3"/>
          <p:cNvSpPr>
            <a:spLocks noGrp="1"/>
          </p:cNvSpPr>
          <p:nvPr>
            <p:ph type="ftr" sz="quarter" idx="2"/>
          </p:nvPr>
        </p:nvSpPr>
        <p:spPr>
          <a:xfrm>
            <a:off x="7" y="8829689"/>
            <a:ext cx="3038476" cy="465139"/>
          </a:xfrm>
          <a:prstGeom prst="rect">
            <a:avLst/>
          </a:prstGeom>
        </p:spPr>
        <p:txBody>
          <a:bodyPr vert="horz" lIns="92528" tIns="46264" rIns="92528" bIns="46264" rtlCol="0" anchor="b"/>
          <a:lstStyle>
            <a:lvl1pPr algn="l">
              <a:defRPr sz="1300"/>
            </a:lvl1pPr>
          </a:lstStyle>
          <a:p>
            <a:pPr>
              <a:defRPr/>
            </a:pPr>
            <a:endParaRPr lang="en-US" dirty="0"/>
          </a:p>
        </p:txBody>
      </p:sp>
      <p:sp>
        <p:nvSpPr>
          <p:cNvPr id="5" name="Slide Number Placeholder 4"/>
          <p:cNvSpPr>
            <a:spLocks noGrp="1"/>
          </p:cNvSpPr>
          <p:nvPr>
            <p:ph type="sldNum" sz="quarter" idx="3"/>
          </p:nvPr>
        </p:nvSpPr>
        <p:spPr>
          <a:xfrm>
            <a:off x="3970347" y="8829689"/>
            <a:ext cx="3038476" cy="465139"/>
          </a:xfrm>
          <a:prstGeom prst="rect">
            <a:avLst/>
          </a:prstGeom>
        </p:spPr>
        <p:txBody>
          <a:bodyPr vert="horz" lIns="92528" tIns="46264" rIns="92528" bIns="46264" rtlCol="0" anchor="b"/>
          <a:lstStyle>
            <a:lvl1pPr algn="r">
              <a:defRPr sz="1300"/>
            </a:lvl1pPr>
          </a:lstStyle>
          <a:p>
            <a:pPr>
              <a:defRPr/>
            </a:pPr>
            <a:fld id="{42F511B9-6CFA-495D-86E8-B7DD19DAF9B4}" type="slidenum">
              <a:rPr lang="en-US"/>
              <a:pPr>
                <a:defRPr/>
              </a:pPr>
              <a:t>‹#›</a:t>
            </a:fld>
            <a:endParaRPr lang="en-US" dirty="0"/>
          </a:p>
        </p:txBody>
      </p:sp>
    </p:spTree>
    <p:extLst>
      <p:ext uri="{BB962C8B-B14F-4D97-AF65-F5344CB8AC3E}">
        <p14:creationId xmlns:p14="http://schemas.microsoft.com/office/powerpoint/2010/main" val="38555459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7" y="11"/>
            <a:ext cx="3038476" cy="463551"/>
          </a:xfrm>
          <a:prstGeom prst="rect">
            <a:avLst/>
          </a:prstGeom>
          <a:noFill/>
          <a:ln w="9525">
            <a:noFill/>
            <a:miter lim="800000"/>
            <a:headEnd/>
            <a:tailEnd/>
          </a:ln>
          <a:effectLst/>
        </p:spPr>
        <p:txBody>
          <a:bodyPr vert="horz" wrap="square" lIns="94277" tIns="47139" rIns="94277" bIns="47139" numCol="1" anchor="t" anchorCtr="0" compatLnSpc="1">
            <a:prstTxWarp prst="textNoShape">
              <a:avLst/>
            </a:prstTxWarp>
          </a:bodyPr>
          <a:lstStyle>
            <a:lvl1pPr defTabSz="942931">
              <a:defRPr sz="1300"/>
            </a:lvl1pPr>
          </a:lstStyle>
          <a:p>
            <a:pPr>
              <a:defRPr/>
            </a:pPr>
            <a:endParaRPr lang="en-US" dirty="0"/>
          </a:p>
        </p:txBody>
      </p:sp>
      <p:sp>
        <p:nvSpPr>
          <p:cNvPr id="36867" name="Rectangle 3"/>
          <p:cNvSpPr>
            <a:spLocks noGrp="1" noChangeArrowheads="1"/>
          </p:cNvSpPr>
          <p:nvPr>
            <p:ph type="dt" idx="1"/>
          </p:nvPr>
        </p:nvSpPr>
        <p:spPr bwMode="auto">
          <a:xfrm>
            <a:off x="3970347" y="11"/>
            <a:ext cx="3038476" cy="463551"/>
          </a:xfrm>
          <a:prstGeom prst="rect">
            <a:avLst/>
          </a:prstGeom>
          <a:noFill/>
          <a:ln w="9525">
            <a:noFill/>
            <a:miter lim="800000"/>
            <a:headEnd/>
            <a:tailEnd/>
          </a:ln>
          <a:effectLst/>
        </p:spPr>
        <p:txBody>
          <a:bodyPr vert="horz" wrap="square" lIns="94277" tIns="47139" rIns="94277" bIns="47139" numCol="1" anchor="t" anchorCtr="0" compatLnSpc="1">
            <a:prstTxWarp prst="textNoShape">
              <a:avLst/>
            </a:prstTxWarp>
          </a:bodyPr>
          <a:lstStyle>
            <a:lvl1pPr algn="r" defTabSz="942931">
              <a:defRPr sz="1300"/>
            </a:lvl1pPr>
          </a:lstStyle>
          <a:p>
            <a:pPr>
              <a:defRPr/>
            </a:pPr>
            <a:endParaRPr lang="en-US" dirty="0"/>
          </a:p>
        </p:txBody>
      </p:sp>
      <p:sp>
        <p:nvSpPr>
          <p:cNvPr id="38916" name="Rectangle 4"/>
          <p:cNvSpPr>
            <a:spLocks noGrp="1" noRot="1" noChangeAspect="1" noChangeArrowheads="1" noTextEdit="1"/>
          </p:cNvSpPr>
          <p:nvPr>
            <p:ph type="sldImg" idx="2"/>
          </p:nvPr>
        </p:nvSpPr>
        <p:spPr bwMode="auto">
          <a:xfrm>
            <a:off x="1252538" y="701675"/>
            <a:ext cx="4505325" cy="3481388"/>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700098" y="4413259"/>
            <a:ext cx="5610225" cy="4184651"/>
          </a:xfrm>
          <a:prstGeom prst="rect">
            <a:avLst/>
          </a:prstGeom>
          <a:noFill/>
          <a:ln w="9525">
            <a:noFill/>
            <a:miter lim="800000"/>
            <a:headEnd/>
            <a:tailEnd/>
          </a:ln>
          <a:effectLst/>
        </p:spPr>
        <p:txBody>
          <a:bodyPr vert="horz" wrap="square" lIns="94277" tIns="47139" rIns="94277" bIns="4713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7" y="8831278"/>
            <a:ext cx="3038476" cy="463551"/>
          </a:xfrm>
          <a:prstGeom prst="rect">
            <a:avLst/>
          </a:prstGeom>
          <a:noFill/>
          <a:ln w="9525">
            <a:noFill/>
            <a:miter lim="800000"/>
            <a:headEnd/>
            <a:tailEnd/>
          </a:ln>
          <a:effectLst/>
        </p:spPr>
        <p:txBody>
          <a:bodyPr vert="horz" wrap="square" lIns="94277" tIns="47139" rIns="94277" bIns="47139" numCol="1" anchor="b" anchorCtr="0" compatLnSpc="1">
            <a:prstTxWarp prst="textNoShape">
              <a:avLst/>
            </a:prstTxWarp>
          </a:bodyPr>
          <a:lstStyle>
            <a:lvl1pPr defTabSz="942931">
              <a:defRPr sz="1300"/>
            </a:lvl1pPr>
          </a:lstStyle>
          <a:p>
            <a:pPr>
              <a:defRPr/>
            </a:pPr>
            <a:endParaRPr lang="en-US" dirty="0"/>
          </a:p>
        </p:txBody>
      </p:sp>
      <p:sp>
        <p:nvSpPr>
          <p:cNvPr id="36871" name="Rectangle 7"/>
          <p:cNvSpPr>
            <a:spLocks noGrp="1" noChangeArrowheads="1"/>
          </p:cNvSpPr>
          <p:nvPr>
            <p:ph type="sldNum" sz="quarter" idx="5"/>
          </p:nvPr>
        </p:nvSpPr>
        <p:spPr bwMode="auto">
          <a:xfrm>
            <a:off x="3970347" y="8831278"/>
            <a:ext cx="3038476" cy="463551"/>
          </a:xfrm>
          <a:prstGeom prst="rect">
            <a:avLst/>
          </a:prstGeom>
          <a:noFill/>
          <a:ln w="9525">
            <a:noFill/>
            <a:miter lim="800000"/>
            <a:headEnd/>
            <a:tailEnd/>
          </a:ln>
          <a:effectLst/>
        </p:spPr>
        <p:txBody>
          <a:bodyPr vert="horz" wrap="square" lIns="94277" tIns="47139" rIns="94277" bIns="47139" numCol="1" anchor="b" anchorCtr="0" compatLnSpc="1">
            <a:prstTxWarp prst="textNoShape">
              <a:avLst/>
            </a:prstTxWarp>
          </a:bodyPr>
          <a:lstStyle>
            <a:lvl1pPr algn="r" defTabSz="942931">
              <a:defRPr sz="1300"/>
            </a:lvl1pPr>
          </a:lstStyle>
          <a:p>
            <a:pPr>
              <a:defRPr/>
            </a:pPr>
            <a:fld id="{A1B38B75-138E-4C2C-B796-8C1DA0838395}" type="slidenum">
              <a:rPr lang="en-US"/>
              <a:pPr>
                <a:defRPr/>
              </a:pPr>
              <a:t>‹#›</a:t>
            </a:fld>
            <a:endParaRPr lang="en-US" dirty="0"/>
          </a:p>
        </p:txBody>
      </p:sp>
    </p:spTree>
    <p:extLst>
      <p:ext uri="{BB962C8B-B14F-4D97-AF65-F5344CB8AC3E}">
        <p14:creationId xmlns:p14="http://schemas.microsoft.com/office/powerpoint/2010/main" val="28463542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Times" pitchFamily="18" charset="0"/>
        <a:ea typeface="+mn-ea"/>
        <a:cs typeface="Arial" pitchFamily="34" charset="0"/>
      </a:defRPr>
    </a:lvl1pPr>
    <a:lvl2pPr marL="455776" algn="l" rtl="0" eaLnBrk="0" fontAlgn="base" hangingPunct="0">
      <a:spcBef>
        <a:spcPct val="30000"/>
      </a:spcBef>
      <a:spcAft>
        <a:spcPct val="0"/>
      </a:spcAft>
      <a:defRPr sz="1300" kern="1200">
        <a:solidFill>
          <a:schemeClr val="tx1"/>
        </a:solidFill>
        <a:latin typeface="Times" pitchFamily="18" charset="0"/>
        <a:ea typeface="+mn-ea"/>
        <a:cs typeface="Arial" pitchFamily="34" charset="0"/>
      </a:defRPr>
    </a:lvl2pPr>
    <a:lvl3pPr marL="911553" algn="l" rtl="0" eaLnBrk="0" fontAlgn="base" hangingPunct="0">
      <a:spcBef>
        <a:spcPct val="30000"/>
      </a:spcBef>
      <a:spcAft>
        <a:spcPct val="0"/>
      </a:spcAft>
      <a:defRPr sz="1300" kern="1200">
        <a:solidFill>
          <a:schemeClr val="tx1"/>
        </a:solidFill>
        <a:latin typeface="Times" pitchFamily="18" charset="0"/>
        <a:ea typeface="+mn-ea"/>
        <a:cs typeface="Arial" pitchFamily="34" charset="0"/>
      </a:defRPr>
    </a:lvl3pPr>
    <a:lvl4pPr marL="1367325" algn="l" rtl="0" eaLnBrk="0" fontAlgn="base" hangingPunct="0">
      <a:spcBef>
        <a:spcPct val="30000"/>
      </a:spcBef>
      <a:spcAft>
        <a:spcPct val="0"/>
      </a:spcAft>
      <a:defRPr sz="1300" kern="1200">
        <a:solidFill>
          <a:schemeClr val="tx1"/>
        </a:solidFill>
        <a:latin typeface="Times" pitchFamily="18" charset="0"/>
        <a:ea typeface="+mn-ea"/>
        <a:cs typeface="Arial" pitchFamily="34" charset="0"/>
      </a:defRPr>
    </a:lvl4pPr>
    <a:lvl5pPr marL="1823107" algn="l" rtl="0" eaLnBrk="0" fontAlgn="base" hangingPunct="0">
      <a:spcBef>
        <a:spcPct val="30000"/>
      </a:spcBef>
      <a:spcAft>
        <a:spcPct val="0"/>
      </a:spcAft>
      <a:defRPr sz="1300" kern="1200">
        <a:solidFill>
          <a:schemeClr val="tx1"/>
        </a:solidFill>
        <a:latin typeface="Times" pitchFamily="18" charset="0"/>
        <a:ea typeface="+mn-ea"/>
        <a:cs typeface="Arial" pitchFamily="34" charset="0"/>
      </a:defRPr>
    </a:lvl5pPr>
    <a:lvl6pPr marL="2278883" algn="l" defTabSz="911553" rtl="0" eaLnBrk="1" latinLnBrk="0" hangingPunct="1">
      <a:defRPr sz="1300" kern="1200">
        <a:solidFill>
          <a:schemeClr val="tx1"/>
        </a:solidFill>
        <a:latin typeface="+mn-lt"/>
        <a:ea typeface="+mn-ea"/>
        <a:cs typeface="+mn-cs"/>
      </a:defRPr>
    </a:lvl6pPr>
    <a:lvl7pPr marL="2734659" algn="l" defTabSz="911553" rtl="0" eaLnBrk="1" latinLnBrk="0" hangingPunct="1">
      <a:defRPr sz="1300" kern="1200">
        <a:solidFill>
          <a:schemeClr val="tx1"/>
        </a:solidFill>
        <a:latin typeface="+mn-lt"/>
        <a:ea typeface="+mn-ea"/>
        <a:cs typeface="+mn-cs"/>
      </a:defRPr>
    </a:lvl7pPr>
    <a:lvl8pPr marL="3190435" algn="l" defTabSz="911553" rtl="0" eaLnBrk="1" latinLnBrk="0" hangingPunct="1">
      <a:defRPr sz="1300" kern="1200">
        <a:solidFill>
          <a:schemeClr val="tx1"/>
        </a:solidFill>
        <a:latin typeface="+mn-lt"/>
        <a:ea typeface="+mn-ea"/>
        <a:cs typeface="+mn-cs"/>
      </a:defRPr>
    </a:lvl8pPr>
    <a:lvl9pPr marL="3646208" algn="l" defTabSz="911553"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744538"/>
            <a:ext cx="4822825" cy="37258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D1F9C3-34CF-443D-BF1D-050C75CD469A}" type="slidenum">
              <a:rPr lang="en-GB" smtClean="0"/>
              <a:pPr/>
              <a:t>1</a:t>
            </a:fld>
            <a:endParaRPr lang="en-GB" dirty="0"/>
          </a:p>
        </p:txBody>
      </p:sp>
    </p:spTree>
    <p:extLst>
      <p:ext uri="{BB962C8B-B14F-4D97-AF65-F5344CB8AC3E}">
        <p14:creationId xmlns:p14="http://schemas.microsoft.com/office/powerpoint/2010/main" val="3220256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US" dirty="0"/>
              <a:t>Gerhard</a:t>
            </a:r>
          </a:p>
          <a:p>
            <a:pPr defTabSz="990752">
              <a:defRPr/>
            </a:pPr>
            <a:endParaRPr lang="en-US" dirty="0"/>
          </a:p>
          <a:p>
            <a:pPr defTabSz="990752">
              <a:defRPr/>
            </a:pPr>
            <a:r>
              <a:rPr lang="en-US" dirty="0"/>
              <a:t>Un peu plus difficile - qui pourrait me donner un exemple d'une catégorie de </a:t>
            </a:r>
            <a:r>
              <a:rPr lang="en-US" dirty="0" err="1"/>
              <a:t>risque</a:t>
            </a:r>
            <a:r>
              <a:rPr lang="en-US" dirty="0"/>
              <a:t> de transition ?</a:t>
            </a:r>
          </a:p>
          <a:p>
            <a:pPr defTabSz="990752">
              <a:defRPr/>
            </a:pPr>
            <a:endParaRPr lang="en-US" dirty="0"/>
          </a:p>
          <a:p>
            <a:pPr defTabSz="990752">
              <a:defRPr/>
            </a:pPr>
            <a:r>
              <a:rPr lang="en-US" dirty="0"/>
              <a:t>Marché et technologie : </a:t>
            </a:r>
            <a:r>
              <a:rPr lang="en-US" sz="1300" dirty="0"/>
              <a:t>Changements dans l'offre et la demande de certaines marchandises, produits et services. Innovations technologiques et obsolescence des technologies existantes. </a:t>
            </a:r>
          </a:p>
          <a:p>
            <a:pPr defTabSz="990752">
              <a:defRPr/>
            </a:pPr>
            <a:r>
              <a:rPr lang="en-US" dirty="0"/>
              <a:t>Énergie : </a:t>
            </a:r>
            <a:r>
              <a:rPr lang="en-US" sz="1300" dirty="0"/>
              <a:t>Volatilité et incertitude du mix énergétique et des prix.</a:t>
            </a:r>
          </a:p>
          <a:p>
            <a:pPr defTabSz="990752">
              <a:defRPr/>
            </a:pPr>
            <a:r>
              <a:rPr lang="en-US" dirty="0"/>
              <a:t>Socioculturel : la </a:t>
            </a:r>
            <a:r>
              <a:rPr lang="en-US" sz="1300" dirty="0"/>
              <a:t>prise de conscience sociale du </a:t>
            </a:r>
            <a:r>
              <a:rPr lang="en-US" sz="1300" dirty="0" err="1"/>
              <a:t>risque</a:t>
            </a:r>
            <a:r>
              <a:rPr lang="en-US" sz="1300" dirty="0"/>
              <a:t> climatique entraîne une modification des valeurs et des </a:t>
            </a:r>
            <a:r>
              <a:rPr lang="en-US" sz="1300" dirty="0" err="1"/>
              <a:t>comportements</a:t>
            </a:r>
            <a:r>
              <a:rPr lang="en-US" sz="1300" dirty="0"/>
              <a:t> de la société.</a:t>
            </a:r>
          </a:p>
          <a:p>
            <a:r>
              <a:rPr lang="en-US" dirty="0"/>
              <a:t>Réglementation/politique : </a:t>
            </a:r>
            <a:r>
              <a:rPr lang="en-US" sz="1300" dirty="0"/>
              <a:t>Mécanismes de tarification du carbone, limites d'émissions plus strictes, exigences accrues en matière d'efficacité énergétique, mesures plus strictes en matière d'efficacité de l'eau.</a:t>
            </a:r>
            <a:endParaRPr lang="en-US" dirty="0"/>
          </a:p>
          <a:p>
            <a:r>
              <a:rPr lang="en-US" dirty="0"/>
              <a:t>Réputation : </a:t>
            </a:r>
            <a:r>
              <a:rPr lang="en-US" sz="1300" dirty="0"/>
              <a:t>Au fur et à mesure que les valeurs sociales changent et que les normes industrielles évoluent, l'exposition croissante aux changements de perception du secteur ou d'une entreprise spécifique de la part de la société, des investisseurs, des consommateurs, etc.</a:t>
            </a:r>
            <a:endParaRPr lang="en-US" dirty="0"/>
          </a:p>
        </p:txBody>
      </p:sp>
      <p:sp>
        <p:nvSpPr>
          <p:cNvPr id="4" name="Slide Number Placeholder 3"/>
          <p:cNvSpPr>
            <a:spLocks noGrp="1"/>
          </p:cNvSpPr>
          <p:nvPr>
            <p:ph type="sldNum" sz="quarter" idx="5"/>
          </p:nvPr>
        </p:nvSpPr>
        <p:spPr/>
        <p:txBody>
          <a:bodyPr/>
          <a:lstStyle/>
          <a:p>
            <a:fld id="{2B3D9BD8-B855-9840-AB3D-DBF4FC217DC8}" type="slidenum">
              <a:rPr lang="en-US" smtClean="0"/>
              <a:t>17</a:t>
            </a:fld>
            <a:endParaRPr lang="en-US"/>
          </a:p>
        </p:txBody>
      </p:sp>
    </p:spTree>
    <p:extLst>
      <p:ext uri="{BB962C8B-B14F-4D97-AF65-F5344CB8AC3E}">
        <p14:creationId xmlns:p14="http://schemas.microsoft.com/office/powerpoint/2010/main" val="2747269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a:t>
            </a:r>
          </a:p>
        </p:txBody>
      </p:sp>
      <p:sp>
        <p:nvSpPr>
          <p:cNvPr id="4" name="Slide Number Placeholder 3"/>
          <p:cNvSpPr>
            <a:spLocks noGrp="1"/>
          </p:cNvSpPr>
          <p:nvPr>
            <p:ph type="sldNum" sz="quarter" idx="5"/>
          </p:nvPr>
        </p:nvSpPr>
        <p:spPr/>
        <p:txBody>
          <a:bodyPr/>
          <a:lstStyle/>
          <a:p>
            <a:fld id="{BD9C3A12-1E0F-412B-B376-8089A55D946C}" type="slidenum">
              <a:rPr lang="uk-UA" smtClean="0"/>
              <a:t>18</a:t>
            </a:fld>
            <a:endParaRPr lang="uk-UA"/>
          </a:p>
        </p:txBody>
      </p:sp>
    </p:spTree>
    <p:extLst>
      <p:ext uri="{BB962C8B-B14F-4D97-AF65-F5344CB8AC3E}">
        <p14:creationId xmlns:p14="http://schemas.microsoft.com/office/powerpoint/2010/main" val="2163428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D9C3A12-1E0F-412B-B376-8089A55D946C}" type="slidenum">
              <a:rPr lang="uk-UA" smtClean="0">
                <a:solidFill>
                  <a:prstClr val="black"/>
                </a:solidFill>
              </a:rPr>
              <a:pPr/>
              <a:t>19</a:t>
            </a:fld>
            <a:endParaRPr lang="uk-UA">
              <a:solidFill>
                <a:prstClr val="black"/>
              </a:solidFill>
            </a:endParaRPr>
          </a:p>
        </p:txBody>
      </p:sp>
    </p:spTree>
    <p:extLst>
      <p:ext uri="{BB962C8B-B14F-4D97-AF65-F5344CB8AC3E}">
        <p14:creationId xmlns:p14="http://schemas.microsoft.com/office/powerpoint/2010/main" val="627252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1" i="0" u="none" strike="noStrike" kern="1200" baseline="0" dirty="0">
                <a:solidFill>
                  <a:schemeClr val="tx1"/>
                </a:solidFill>
                <a:latin typeface="+mn-lt"/>
                <a:ea typeface="+mn-ea"/>
                <a:cs typeface="+mn-cs"/>
              </a:rPr>
              <a:t> Approche par tableau de bord </a:t>
            </a:r>
            <a:r>
              <a:rPr lang="en-GB" sz="1200" b="0" i="0" u="none" strike="noStrike" kern="1200" baseline="0" dirty="0">
                <a:solidFill>
                  <a:schemeClr val="tx1"/>
                </a:solidFill>
                <a:latin typeface="+mn-lt"/>
                <a:ea typeface="+mn-ea"/>
                <a:cs typeface="+mn-cs"/>
              </a:rPr>
              <a:t>: Pour une classification générale des risques et une comparaison directe de tous les pays de la banque, différents indicateurs liés au climat ont d'abord été passés en revue au niveau des pays uniquement.</a:t>
            </a:r>
          </a:p>
          <a:p>
            <a:pPr marL="228600" indent="-228600">
              <a:buFont typeface="+mj-lt"/>
              <a:buAutoNum type="arabicPeriod"/>
            </a:pPr>
            <a:r>
              <a:rPr lang="en-GB" sz="1200" b="1" i="0" u="none" strike="noStrike" kern="1200" baseline="0" dirty="0">
                <a:solidFill>
                  <a:schemeClr val="tx1"/>
                </a:solidFill>
                <a:latin typeface="+mn-lt"/>
                <a:ea typeface="+mn-ea"/>
                <a:cs typeface="+mn-cs"/>
              </a:rPr>
              <a:t>L'analyse du portefeuille agricole de la banque </a:t>
            </a:r>
            <a:r>
              <a:rPr lang="en-GB" sz="1200" b="0" i="0" u="none" strike="noStrike" kern="1200" baseline="0" dirty="0">
                <a:solidFill>
                  <a:schemeClr val="tx1"/>
                </a:solidFill>
                <a:latin typeface="+mn-lt"/>
                <a:ea typeface="+mn-ea"/>
                <a:cs typeface="+mn-cs"/>
              </a:rPr>
              <a:t>: En raison de son aspect spécifique à la région, des données/informations moins agrégées et des séries chronologiques permettront de mieux évaluer l'impact des risques climatiques sur le secteur agricole.</a:t>
            </a:r>
            <a:endParaRPr lang="en-US" dirty="0"/>
          </a:p>
        </p:txBody>
      </p:sp>
      <p:sp>
        <p:nvSpPr>
          <p:cNvPr id="4" name="Slide Number Placeholder 3"/>
          <p:cNvSpPr>
            <a:spLocks noGrp="1"/>
          </p:cNvSpPr>
          <p:nvPr>
            <p:ph type="sldNum" sz="quarter" idx="10"/>
          </p:nvPr>
        </p:nvSpPr>
        <p:spPr/>
        <p:txBody>
          <a:bodyPr/>
          <a:lstStyle/>
          <a:p>
            <a:fld id="{5215B0A0-2DD2-489B-8128-FBF5B56A984D}" type="slidenum">
              <a:rPr lang="de-DE" smtClean="0">
                <a:solidFill>
                  <a:prstClr val="black"/>
                </a:solidFill>
              </a:rPr>
              <a:t>23</a:t>
            </a:fld>
            <a:endParaRPr lang="de-DE">
              <a:solidFill>
                <a:prstClr val="black"/>
              </a:solidFill>
            </a:endParaRPr>
          </a:p>
        </p:txBody>
      </p:sp>
    </p:spTree>
    <p:extLst>
      <p:ext uri="{BB962C8B-B14F-4D97-AF65-F5344CB8AC3E}">
        <p14:creationId xmlns:p14="http://schemas.microsoft.com/office/powerpoint/2010/main" val="3905926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5B0A0-2DD2-489B-8128-FBF5B56A984D}" type="slidenum">
              <a:rPr lang="de-DE" smtClean="0">
                <a:solidFill>
                  <a:prstClr val="black"/>
                </a:solidFill>
              </a:rPr>
              <a:t>25</a:t>
            </a:fld>
            <a:endParaRPr lang="de-DE">
              <a:solidFill>
                <a:prstClr val="black"/>
              </a:solidFill>
            </a:endParaRPr>
          </a:p>
        </p:txBody>
      </p:sp>
    </p:spTree>
    <p:extLst>
      <p:ext uri="{BB962C8B-B14F-4D97-AF65-F5344CB8AC3E}">
        <p14:creationId xmlns:p14="http://schemas.microsoft.com/office/powerpoint/2010/main" val="696578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GB" sz="1200" u="sng" dirty="0">
                <a:latin typeface="Calibri" panose="020F0502020204030204" pitchFamily="34" charset="0"/>
              </a:rPr>
              <a:t>Option 1 : </a:t>
            </a:r>
          </a:p>
          <a:p>
            <a:pPr marL="628650" lvl="1" indent="-171450">
              <a:buFont typeface="Wingdings" panose="05000000000000000000" pitchFamily="2" charset="2"/>
              <a:buChar char="q"/>
            </a:pPr>
            <a:r>
              <a:rPr lang="en-GB" sz="1200" u="sng" dirty="0">
                <a:latin typeface="Calibri" panose="020F0502020204030204" pitchFamily="34" charset="0"/>
              </a:rPr>
              <a:t>Avantages </a:t>
            </a:r>
            <a:r>
              <a:rPr lang="en-GB" sz="1200" dirty="0">
                <a:latin typeface="Calibri" panose="020F0502020204030204" pitchFamily="34" charset="0"/>
              </a:rPr>
              <a:t>: Faibles taux de primes, risque de base minimisé, faibles coûts administratifs (une seule police doit être émise par banque).</a:t>
            </a:r>
          </a:p>
          <a:p>
            <a:pPr marL="628650" lvl="1" indent="-171450">
              <a:buFont typeface="Wingdings" panose="05000000000000000000" pitchFamily="2" charset="2"/>
              <a:buChar char="q"/>
            </a:pPr>
            <a:r>
              <a:rPr lang="en-GB" sz="1200" u="sng" dirty="0">
                <a:latin typeface="Calibri" panose="020F0502020204030204" pitchFamily="34" charset="0"/>
              </a:rPr>
              <a:t>Inconvénients </a:t>
            </a:r>
            <a:r>
              <a:rPr lang="en-GB" sz="1200" dirty="0">
                <a:latin typeface="Calibri" panose="020F0502020204030204" pitchFamily="34" charset="0"/>
              </a:rPr>
              <a:t>: La banque achète une assurance pour protéger son portefeuille agricole contre les risques climatiques majeurs. Les preneurs de crédit (c'est-à-dire les agriculteurs) ne seront pas indemnisés directement par l'assurance.</a:t>
            </a:r>
          </a:p>
          <a:p>
            <a:pPr marL="171450" indent="-171450">
              <a:buFont typeface="Wingdings" panose="05000000000000000000" pitchFamily="2" charset="2"/>
              <a:buChar char="q"/>
            </a:pPr>
            <a:r>
              <a:rPr lang="en-GB" sz="1200" u="sng" dirty="0">
                <a:latin typeface="Calibri" panose="020F0502020204030204" pitchFamily="34" charset="0"/>
              </a:rPr>
              <a:t>Option 2 : </a:t>
            </a:r>
          </a:p>
          <a:p>
            <a:pPr marL="628650" lvl="1" indent="-171450">
              <a:buFont typeface="Wingdings" panose="05000000000000000000" pitchFamily="2" charset="2"/>
              <a:buChar char="q"/>
            </a:pPr>
            <a:r>
              <a:rPr lang="en-GB" sz="1200" u="sng" dirty="0">
                <a:latin typeface="Calibri" panose="020F0502020204030204" pitchFamily="34" charset="0"/>
              </a:rPr>
              <a:t>Avantages </a:t>
            </a:r>
            <a:r>
              <a:rPr lang="en-GB" sz="1200" dirty="0">
                <a:latin typeface="Calibri" panose="020F0502020204030204" pitchFamily="34" charset="0"/>
              </a:rPr>
              <a:t>: Faible taux de prime, l'agriculteur obtient un </a:t>
            </a:r>
            <a:r>
              <a:rPr lang="en-GB" sz="1200" dirty="0" err="1">
                <a:latin typeface="Calibri" panose="020F0502020204030204" pitchFamily="34" charset="0"/>
              </a:rPr>
              <a:t>paiement d'</a:t>
            </a:r>
            <a:r>
              <a:rPr lang="en-GB" sz="1200" dirty="0">
                <a:latin typeface="Calibri" panose="020F0502020204030204" pitchFamily="34" charset="0"/>
              </a:rPr>
              <a:t>assurance en cas d'événement climatique grave, ce qui minimise le risque de défaillance de l'agriculteur.</a:t>
            </a:r>
          </a:p>
          <a:p>
            <a:pPr marL="628650" lvl="1" indent="-171450">
              <a:buFont typeface="Wingdings" panose="05000000000000000000" pitchFamily="2" charset="2"/>
              <a:buChar char="q"/>
            </a:pPr>
            <a:r>
              <a:rPr lang="en-GB" sz="1200" u="sng" dirty="0">
                <a:latin typeface="Calibri" panose="020F0502020204030204" pitchFamily="34" charset="0"/>
              </a:rPr>
              <a:t>Inconvénients </a:t>
            </a:r>
            <a:r>
              <a:rPr lang="en-GB" sz="1200" dirty="0">
                <a:latin typeface="Calibri" panose="020F0502020204030204" pitchFamily="34" charset="0"/>
              </a:rPr>
              <a:t>: Risque de base élevé car le produit d'assurance paramétrique doit représenter les risques de production au niveau de l'exploitation, coûts administratifs élevés pour l'assurance (c'est-à-dire que des milliers de polices doivent être émises).</a:t>
            </a:r>
            <a:endParaRPr lang="en-US" sz="1200"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5215B0A0-2DD2-489B-8128-FBF5B56A984D}" type="slidenum">
              <a:rPr lang="de-DE" smtClean="0">
                <a:solidFill>
                  <a:prstClr val="black"/>
                </a:solidFill>
              </a:rPr>
              <a:t>26</a:t>
            </a:fld>
            <a:endParaRPr lang="de-DE">
              <a:solidFill>
                <a:prstClr val="black"/>
              </a:solidFill>
            </a:endParaRPr>
          </a:p>
        </p:txBody>
      </p:sp>
    </p:spTree>
    <p:extLst>
      <p:ext uri="{BB962C8B-B14F-4D97-AF65-F5344CB8AC3E}">
        <p14:creationId xmlns:p14="http://schemas.microsoft.com/office/powerpoint/2010/main" val="2815674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1B38B75-138E-4C2C-B796-8C1DA0838395}" type="slidenum">
              <a:rPr lang="en-US" smtClean="0"/>
              <a:pPr>
                <a:defRPr/>
              </a:pPr>
              <a:t>27</a:t>
            </a:fld>
            <a:endParaRPr lang="en-US" dirty="0"/>
          </a:p>
        </p:txBody>
      </p:sp>
    </p:spTree>
    <p:extLst>
      <p:ext uri="{BB962C8B-B14F-4D97-AF65-F5344CB8AC3E}">
        <p14:creationId xmlns:p14="http://schemas.microsoft.com/office/powerpoint/2010/main" val="1029391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EFE580B-8848-473E-A2A0-142C0BCD9E2D}" type="slidenum">
              <a:rPr lang="fr-FR" smtClean="0">
                <a:solidFill>
                  <a:prstClr val="black"/>
                </a:solidFill>
              </a:rPr>
              <a:pPr/>
              <a:t>30</a:t>
            </a:fld>
            <a:endParaRPr lang="fr-FR">
              <a:solidFill>
                <a:prstClr val="black"/>
              </a:solidFill>
            </a:endParaRPr>
          </a:p>
        </p:txBody>
      </p:sp>
    </p:spTree>
    <p:extLst>
      <p:ext uri="{BB962C8B-B14F-4D97-AF65-F5344CB8AC3E}">
        <p14:creationId xmlns:p14="http://schemas.microsoft.com/office/powerpoint/2010/main" val="3079442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fc7f6b8601_0_111: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fc7f6b8601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3529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fc7f6b8601_0_115: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fc7f6b860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8931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744538"/>
            <a:ext cx="4822825" cy="37258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D0498-A172-4771-AF6B-0EB964297809}"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485917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744538"/>
            <a:ext cx="4822825" cy="37258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D0498-A172-4771-AF6B-0EB964297809}"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457876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744538"/>
            <a:ext cx="4822825" cy="37258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D0498-A172-4771-AF6B-0EB964297809}"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4048294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744538"/>
            <a:ext cx="4822825" cy="37258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D0498-A172-4771-AF6B-0EB964297809}" type="slidenum">
              <a:rPr kumimoji="0" lang="en-US" sz="1200" b="0" i="0" u="none" strike="noStrike" kern="1200" cap="none" spc="0" normalizeH="0" baseline="0" noProof="0" smtClean="0">
                <a:ln>
                  <a:noFill/>
                </a:ln>
                <a:solidFill>
                  <a:prstClr val="black"/>
                </a:solidFill>
                <a:effectLst/>
                <a:uLnTx/>
                <a:uFillTx/>
                <a:latin typeface="Calibri"/>
                <a:ea typeface="+mn-ea"/>
                <a:cs typeface="Calibri"/>
                <a:sym typeface="Helvetica Neue Light"/>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Calibri"/>
              <a:sym typeface="Helvetica Neue Light"/>
            </a:endParaRPr>
          </a:p>
        </p:txBody>
      </p:sp>
    </p:spTree>
    <p:extLst>
      <p:ext uri="{BB962C8B-B14F-4D97-AF65-F5344CB8AC3E}">
        <p14:creationId xmlns:p14="http://schemas.microsoft.com/office/powerpoint/2010/main" val="2068119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744538"/>
            <a:ext cx="4822825" cy="37258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D0498-A172-4771-AF6B-0EB964297809}"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962847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744538"/>
            <a:ext cx="4822825" cy="37258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D0498-A172-4771-AF6B-0EB9642978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5323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744538"/>
            <a:ext cx="4822825" cy="37258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D0498-A172-4771-AF6B-0EB964297809}" type="slidenum">
              <a:rPr kumimoji="0" lang="en-US" sz="1200" b="0" i="0" u="none" strike="noStrike" kern="1200" cap="none" spc="0" normalizeH="0" baseline="0" noProof="0" smtClean="0">
                <a:ln>
                  <a:noFill/>
                </a:ln>
                <a:solidFill>
                  <a:prstClr val="black"/>
                </a:solidFill>
                <a:effectLst/>
                <a:uLnTx/>
                <a:uFillTx/>
                <a:latin typeface="Calibri"/>
                <a:ea typeface="+mn-ea"/>
                <a:cs typeface="Calibri"/>
                <a:sym typeface="Helvetica Neue Light"/>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Calibri"/>
              <a:sym typeface="Helvetica Neue Light"/>
            </a:endParaRPr>
          </a:p>
        </p:txBody>
      </p:sp>
    </p:spTree>
    <p:extLst>
      <p:ext uri="{BB962C8B-B14F-4D97-AF65-F5344CB8AC3E}">
        <p14:creationId xmlns:p14="http://schemas.microsoft.com/office/powerpoint/2010/main" val="3738481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744538"/>
            <a:ext cx="4822825" cy="37258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D0498-A172-4771-AF6B-0EB964297809}" type="slidenum">
              <a:rPr kumimoji="0" lang="en-US" sz="1200" b="0" i="0" u="none" strike="noStrike" kern="1200" cap="none" spc="0" normalizeH="0" baseline="0" noProof="0" smtClean="0">
                <a:ln>
                  <a:noFill/>
                </a:ln>
                <a:solidFill>
                  <a:prstClr val="black"/>
                </a:solidFill>
                <a:effectLst/>
                <a:uLnTx/>
                <a:uFillTx/>
                <a:latin typeface="Calibri"/>
                <a:ea typeface="+mn-ea"/>
                <a:cs typeface="Calibri"/>
                <a:sym typeface="Helvetica Neue Light"/>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Calibri"/>
              <a:sym typeface="Helvetica Neue Light"/>
            </a:endParaRPr>
          </a:p>
        </p:txBody>
      </p:sp>
    </p:spTree>
    <p:extLst>
      <p:ext uri="{BB962C8B-B14F-4D97-AF65-F5344CB8AC3E}">
        <p14:creationId xmlns:p14="http://schemas.microsoft.com/office/powerpoint/2010/main" val="2276458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dirty="0"/>
          </a:p>
        </p:txBody>
      </p:sp>
      <p:sp>
        <p:nvSpPr>
          <p:cNvPr id="4" name="Slide Number Placeholder 3"/>
          <p:cNvSpPr>
            <a:spLocks noGrp="1"/>
          </p:cNvSpPr>
          <p:nvPr>
            <p:ph type="sldNum" sz="quarter" idx="10"/>
          </p:nvPr>
        </p:nvSpPr>
        <p:spPr/>
        <p:txBody>
          <a:bodyPr/>
          <a:lstStyle/>
          <a:p>
            <a:fld id="{BD9C3A12-1E0F-412B-B376-8089A55D946C}" type="slidenum">
              <a:rPr lang="uk-UA" smtClean="0"/>
              <a:t>11</a:t>
            </a:fld>
            <a:endParaRPr lang="uk-UA"/>
          </a:p>
        </p:txBody>
      </p:sp>
    </p:spTree>
    <p:extLst>
      <p:ext uri="{BB962C8B-B14F-4D97-AF65-F5344CB8AC3E}">
        <p14:creationId xmlns:p14="http://schemas.microsoft.com/office/powerpoint/2010/main" val="445488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a:t>
            </a:r>
          </a:p>
        </p:txBody>
      </p:sp>
      <p:sp>
        <p:nvSpPr>
          <p:cNvPr id="4" name="Slide Number Placeholder 3"/>
          <p:cNvSpPr>
            <a:spLocks noGrp="1"/>
          </p:cNvSpPr>
          <p:nvPr>
            <p:ph type="sldNum" sz="quarter" idx="5"/>
          </p:nvPr>
        </p:nvSpPr>
        <p:spPr/>
        <p:txBody>
          <a:bodyPr/>
          <a:lstStyle/>
          <a:p>
            <a:fld id="{BD9C3A12-1E0F-412B-B376-8089A55D946C}" type="slidenum">
              <a:rPr lang="uk-UA" smtClean="0"/>
              <a:t>16</a:t>
            </a:fld>
            <a:endParaRPr lang="uk-UA"/>
          </a:p>
        </p:txBody>
      </p:sp>
    </p:spTree>
    <p:extLst>
      <p:ext uri="{BB962C8B-B14F-4D97-AF65-F5344CB8AC3E}">
        <p14:creationId xmlns:p14="http://schemas.microsoft.com/office/powerpoint/2010/main" val="1489096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5.xml"/><Relationship Id="rId4" Type="http://schemas.openxmlformats.org/officeDocument/2006/relationships/image" Target="../media/image20.sv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48C299DA-EE98-4AE2-ACEF-19C9919F3095}"/>
              </a:ext>
            </a:extLst>
          </p:cNvPr>
          <p:cNvSpPr>
            <a:spLocks noGrp="1"/>
          </p:cNvSpPr>
          <p:nvPr>
            <p:ph type="ctrTitle"/>
          </p:nvPr>
        </p:nvSpPr>
        <p:spPr>
          <a:xfrm>
            <a:off x="1257300" y="1272011"/>
            <a:ext cx="7543800" cy="2705947"/>
          </a:xfrm>
        </p:spPr>
        <p:txBody>
          <a:bodyPr anchor="b"/>
          <a:lstStyle>
            <a:lvl1pPr algn="ctr">
              <a:defRPr sz="4950"/>
            </a:lvl1pPr>
          </a:lstStyle>
          <a:p>
            <a:r>
              <a:rPr lang="fr-FR"/>
              <a:t>Modifiez le style du titre</a:t>
            </a:r>
            <a:endParaRPr lang="fr-BE"/>
          </a:p>
        </p:txBody>
      </p:sp>
      <p:sp>
        <p:nvSpPr>
          <p:cNvPr id="3" name="Sous-titre 2">
            <a:extLst>
              <a:ext uri="{FF2B5EF4-FFF2-40B4-BE49-F238E27FC236}">
                <a16:creationId xmlns="" xmlns:a16="http://schemas.microsoft.com/office/drawing/2014/main" id="{53434E5E-B64E-40E1-922E-6B99ACED8023}"/>
              </a:ext>
            </a:extLst>
          </p:cNvPr>
          <p:cNvSpPr>
            <a:spLocks noGrp="1"/>
          </p:cNvSpPr>
          <p:nvPr>
            <p:ph type="subTitle" idx="1"/>
          </p:nvPr>
        </p:nvSpPr>
        <p:spPr>
          <a:xfrm>
            <a:off x="1257300" y="4082310"/>
            <a:ext cx="7543800" cy="1876530"/>
          </a:xfrm>
        </p:spPr>
        <p:txBody>
          <a:bodyPr/>
          <a:lstStyle>
            <a:lvl1pPr marL="0" indent="0" algn="ctr">
              <a:buNone/>
              <a:defRPr sz="198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fr-FR"/>
              <a:t>Modifiez le style des sous-titres du masque</a:t>
            </a:r>
            <a:endParaRPr lang="fr-BE"/>
          </a:p>
        </p:txBody>
      </p:sp>
      <p:sp>
        <p:nvSpPr>
          <p:cNvPr id="4" name="Espace réservé de la date 3">
            <a:extLst>
              <a:ext uri="{FF2B5EF4-FFF2-40B4-BE49-F238E27FC236}">
                <a16:creationId xmlns="" xmlns:a16="http://schemas.microsoft.com/office/drawing/2014/main" id="{F05FAA42-A1F4-4EB3-B47E-25E8BA9EEF00}"/>
              </a:ext>
            </a:extLst>
          </p:cNvPr>
          <p:cNvSpPr>
            <a:spLocks noGrp="1"/>
          </p:cNvSpPr>
          <p:nvPr>
            <p:ph type="dt" sz="half" idx="10"/>
          </p:nvPr>
        </p:nvSpPr>
        <p:spPr/>
        <p:txBody>
          <a:bodyPr/>
          <a:lstStyle/>
          <a:p>
            <a:endParaRPr lang="fr-BE"/>
          </a:p>
        </p:txBody>
      </p:sp>
      <p:sp>
        <p:nvSpPr>
          <p:cNvPr id="5" name="Espace réservé du pied de page 4">
            <a:extLst>
              <a:ext uri="{FF2B5EF4-FFF2-40B4-BE49-F238E27FC236}">
                <a16:creationId xmlns="" xmlns:a16="http://schemas.microsoft.com/office/drawing/2014/main" id="{BA844C9C-9FD6-4EB9-AE3D-B5602C0B8EA4}"/>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 xmlns:a16="http://schemas.microsoft.com/office/drawing/2014/main" id="{3AC79365-B80B-48DB-AF44-CC9232113096}"/>
              </a:ext>
            </a:extLst>
          </p:cNvPr>
          <p:cNvSpPr>
            <a:spLocks noGrp="1"/>
          </p:cNvSpPr>
          <p:nvPr>
            <p:ph type="sldNum" sz="quarter" idx="12"/>
          </p:nvPr>
        </p:nvSpPr>
        <p:spPr/>
        <p:txBody>
          <a:bodyPr/>
          <a:lstStyle/>
          <a:p>
            <a:fld id="{5CA797CC-7A09-4A76-9E30-29A7D31036DD}" type="slidenum">
              <a:rPr lang="fr-BE" smtClean="0"/>
              <a:pPr/>
              <a:t>‹#›</a:t>
            </a:fld>
            <a:endParaRPr lang="fr-BE"/>
          </a:p>
        </p:txBody>
      </p:sp>
    </p:spTree>
    <p:extLst>
      <p:ext uri="{BB962C8B-B14F-4D97-AF65-F5344CB8AC3E}">
        <p14:creationId xmlns:p14="http://schemas.microsoft.com/office/powerpoint/2010/main" val="2524913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CA54D4E-889A-4E37-BA93-910AF8190CB9}"/>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 xmlns:a16="http://schemas.microsoft.com/office/drawing/2014/main" id="{2854AAD8-7B29-4D71-AB01-E845EB7C54E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 xmlns:a16="http://schemas.microsoft.com/office/drawing/2014/main" id="{55C4892D-4DF6-48E8-B126-39F551D2E652}"/>
              </a:ext>
            </a:extLst>
          </p:cNvPr>
          <p:cNvSpPr>
            <a:spLocks noGrp="1"/>
          </p:cNvSpPr>
          <p:nvPr>
            <p:ph type="dt" sz="half" idx="10"/>
          </p:nvPr>
        </p:nvSpPr>
        <p:spPr/>
        <p:txBody>
          <a:bodyPr/>
          <a:lstStyle/>
          <a:p>
            <a:endParaRPr lang="fr-BE"/>
          </a:p>
        </p:txBody>
      </p:sp>
      <p:sp>
        <p:nvSpPr>
          <p:cNvPr id="5" name="Espace réservé du pied de page 4">
            <a:extLst>
              <a:ext uri="{FF2B5EF4-FFF2-40B4-BE49-F238E27FC236}">
                <a16:creationId xmlns="" xmlns:a16="http://schemas.microsoft.com/office/drawing/2014/main" id="{AB444247-134A-442F-BC15-FF0834F7603A}"/>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 xmlns:a16="http://schemas.microsoft.com/office/drawing/2014/main" id="{4A40EBAA-FD78-48D6-84FE-D26065B2DE63}"/>
              </a:ext>
            </a:extLst>
          </p:cNvPr>
          <p:cNvSpPr>
            <a:spLocks noGrp="1"/>
          </p:cNvSpPr>
          <p:nvPr>
            <p:ph type="sldNum" sz="quarter" idx="12"/>
          </p:nvPr>
        </p:nvSpPr>
        <p:spPr/>
        <p:txBody>
          <a:bodyPr/>
          <a:lstStyle/>
          <a:p>
            <a:fld id="{5CA797CC-7A09-4A76-9E30-29A7D31036DD}" type="slidenum">
              <a:rPr lang="fr-BE" smtClean="0"/>
              <a:pPr/>
              <a:t>‹#›</a:t>
            </a:fld>
            <a:endParaRPr lang="fr-BE"/>
          </a:p>
        </p:txBody>
      </p:sp>
    </p:spTree>
    <p:extLst>
      <p:ext uri="{BB962C8B-B14F-4D97-AF65-F5344CB8AC3E}">
        <p14:creationId xmlns:p14="http://schemas.microsoft.com/office/powerpoint/2010/main" val="33832713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792000" y="672483"/>
            <a:ext cx="4724280" cy="86541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 name="Google Shape;71;p17"/>
          <p:cNvSpPr txBox="1">
            <a:spLocks noGrp="1"/>
          </p:cNvSpPr>
          <p:nvPr>
            <p:ph type="subTitle" idx="1"/>
          </p:nvPr>
        </p:nvSpPr>
        <p:spPr>
          <a:xfrm>
            <a:off x="792000" y="3347187"/>
            <a:ext cx="3696660" cy="197064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980"/>
            </a:lvl1pPr>
            <a:lvl2pPr lvl="1" algn="ctr" rtl="0">
              <a:lnSpc>
                <a:spcPct val="100000"/>
              </a:lnSpc>
              <a:spcBef>
                <a:spcPts val="0"/>
              </a:spcBef>
              <a:spcAft>
                <a:spcPts val="0"/>
              </a:spcAft>
              <a:buSzPts val="1600"/>
              <a:buNone/>
              <a:defRPr/>
            </a:lvl2pPr>
            <a:lvl3pPr lvl="2" algn="ctr" rtl="0">
              <a:lnSpc>
                <a:spcPct val="100000"/>
              </a:lnSpc>
              <a:spcBef>
                <a:spcPts val="1760"/>
              </a:spcBef>
              <a:spcAft>
                <a:spcPts val="0"/>
              </a:spcAft>
              <a:buSzPts val="1600"/>
              <a:buNone/>
              <a:defRPr/>
            </a:lvl3pPr>
            <a:lvl4pPr lvl="3" algn="ctr" rtl="0">
              <a:lnSpc>
                <a:spcPct val="100000"/>
              </a:lnSpc>
              <a:spcBef>
                <a:spcPts val="1760"/>
              </a:spcBef>
              <a:spcAft>
                <a:spcPts val="0"/>
              </a:spcAft>
              <a:buSzPts val="1600"/>
              <a:buNone/>
              <a:defRPr/>
            </a:lvl4pPr>
            <a:lvl5pPr lvl="4" algn="ctr" rtl="0">
              <a:lnSpc>
                <a:spcPct val="100000"/>
              </a:lnSpc>
              <a:spcBef>
                <a:spcPts val="1760"/>
              </a:spcBef>
              <a:spcAft>
                <a:spcPts val="0"/>
              </a:spcAft>
              <a:buSzPts val="1600"/>
              <a:buNone/>
              <a:defRPr/>
            </a:lvl5pPr>
            <a:lvl6pPr lvl="5" algn="ctr" rtl="0">
              <a:lnSpc>
                <a:spcPct val="100000"/>
              </a:lnSpc>
              <a:spcBef>
                <a:spcPts val="1760"/>
              </a:spcBef>
              <a:spcAft>
                <a:spcPts val="0"/>
              </a:spcAft>
              <a:buSzPts val="1600"/>
              <a:buNone/>
              <a:defRPr/>
            </a:lvl6pPr>
            <a:lvl7pPr lvl="6" algn="ctr" rtl="0">
              <a:lnSpc>
                <a:spcPct val="100000"/>
              </a:lnSpc>
              <a:spcBef>
                <a:spcPts val="1760"/>
              </a:spcBef>
              <a:spcAft>
                <a:spcPts val="0"/>
              </a:spcAft>
              <a:buSzPts val="1600"/>
              <a:buNone/>
              <a:defRPr/>
            </a:lvl7pPr>
            <a:lvl8pPr lvl="7" algn="ctr" rtl="0">
              <a:lnSpc>
                <a:spcPct val="100000"/>
              </a:lnSpc>
              <a:spcBef>
                <a:spcPts val="1760"/>
              </a:spcBef>
              <a:spcAft>
                <a:spcPts val="0"/>
              </a:spcAft>
              <a:buSzPts val="1600"/>
              <a:buNone/>
              <a:defRPr/>
            </a:lvl8pPr>
            <a:lvl9pPr lvl="8" algn="ctr" rtl="0">
              <a:lnSpc>
                <a:spcPct val="100000"/>
              </a:lnSpc>
              <a:spcBef>
                <a:spcPts val="1760"/>
              </a:spcBef>
              <a:spcAft>
                <a:spcPts val="1760"/>
              </a:spcAft>
              <a:buSzPts val="1600"/>
              <a:buNone/>
              <a:defRPr/>
            </a:lvl9pPr>
          </a:lstStyle>
          <a:p>
            <a:endParaRPr/>
          </a:p>
        </p:txBody>
      </p:sp>
    </p:spTree>
    <p:extLst>
      <p:ext uri="{BB962C8B-B14F-4D97-AF65-F5344CB8AC3E}">
        <p14:creationId xmlns:p14="http://schemas.microsoft.com/office/powerpoint/2010/main" val="14037765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2"/>
        <p:cNvGrpSpPr/>
        <p:nvPr/>
      </p:nvGrpSpPr>
      <p:grpSpPr>
        <a:xfrm>
          <a:off x="0" y="0"/>
          <a:ext cx="0" cy="0"/>
          <a:chOff x="0" y="0"/>
          <a:chExt cx="0" cy="0"/>
        </a:xfrm>
      </p:grpSpPr>
      <p:sp>
        <p:nvSpPr>
          <p:cNvPr id="73" name="Google Shape;73;p18"/>
          <p:cNvSpPr txBox="1">
            <a:spLocks noGrp="1"/>
          </p:cNvSpPr>
          <p:nvPr>
            <p:ph type="body" idx="1"/>
          </p:nvPr>
        </p:nvSpPr>
        <p:spPr>
          <a:xfrm>
            <a:off x="1129810" y="2317213"/>
            <a:ext cx="3764640" cy="4682480"/>
          </a:xfrm>
          <a:prstGeom prst="rect">
            <a:avLst/>
          </a:prstGeom>
        </p:spPr>
        <p:txBody>
          <a:bodyPr spcFirstLastPara="1" wrap="square" lIns="91425" tIns="91425" rIns="91425" bIns="91425" anchor="t" anchorCtr="0">
            <a:noAutofit/>
          </a:bodyPr>
          <a:lstStyle>
            <a:lvl1pPr marL="502908" lvl="0" indent="-335272" rtl="0">
              <a:lnSpc>
                <a:spcPct val="100000"/>
              </a:lnSpc>
              <a:spcBef>
                <a:spcPts val="0"/>
              </a:spcBef>
              <a:spcAft>
                <a:spcPts val="0"/>
              </a:spcAft>
              <a:buClr>
                <a:srgbClr val="434343"/>
              </a:buClr>
              <a:buSzPts val="1200"/>
              <a:buAutoNum type="arabicPeriod"/>
              <a:defRPr sz="1375">
                <a:solidFill>
                  <a:srgbClr val="434343"/>
                </a:solidFill>
              </a:defRPr>
            </a:lvl1pPr>
            <a:lvl2pPr marL="1005815" lvl="1" indent="-335272"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508722" lvl="2" indent="-335272" rtl="0">
              <a:lnSpc>
                <a:spcPct val="115000"/>
              </a:lnSpc>
              <a:spcBef>
                <a:spcPts val="1760"/>
              </a:spcBef>
              <a:spcAft>
                <a:spcPts val="0"/>
              </a:spcAft>
              <a:buClr>
                <a:srgbClr val="434343"/>
              </a:buClr>
              <a:buSzPts val="1200"/>
              <a:buFont typeface="Roboto Condensed Light"/>
              <a:buAutoNum type="romanLcPeriod"/>
              <a:defRPr>
                <a:solidFill>
                  <a:srgbClr val="434343"/>
                </a:solidFill>
              </a:defRPr>
            </a:lvl3pPr>
            <a:lvl4pPr marL="2011630" lvl="3" indent="-335272" rtl="0">
              <a:lnSpc>
                <a:spcPct val="115000"/>
              </a:lnSpc>
              <a:spcBef>
                <a:spcPts val="1760"/>
              </a:spcBef>
              <a:spcAft>
                <a:spcPts val="0"/>
              </a:spcAft>
              <a:buClr>
                <a:srgbClr val="434343"/>
              </a:buClr>
              <a:buSzPts val="1200"/>
              <a:buFont typeface="Roboto Condensed Light"/>
              <a:buAutoNum type="arabicPeriod"/>
              <a:defRPr>
                <a:solidFill>
                  <a:srgbClr val="434343"/>
                </a:solidFill>
              </a:defRPr>
            </a:lvl4pPr>
            <a:lvl5pPr marL="2514537" lvl="4" indent="-335272" rtl="0">
              <a:lnSpc>
                <a:spcPct val="115000"/>
              </a:lnSpc>
              <a:spcBef>
                <a:spcPts val="1760"/>
              </a:spcBef>
              <a:spcAft>
                <a:spcPts val="0"/>
              </a:spcAft>
              <a:buClr>
                <a:srgbClr val="434343"/>
              </a:buClr>
              <a:buSzPts val="1200"/>
              <a:buFont typeface="Roboto Condensed Light"/>
              <a:buAutoNum type="alphaLcPeriod"/>
              <a:defRPr>
                <a:solidFill>
                  <a:srgbClr val="434343"/>
                </a:solidFill>
              </a:defRPr>
            </a:lvl5pPr>
            <a:lvl6pPr marL="3017445" lvl="5" indent="-335272" rtl="0">
              <a:lnSpc>
                <a:spcPct val="115000"/>
              </a:lnSpc>
              <a:spcBef>
                <a:spcPts val="1760"/>
              </a:spcBef>
              <a:spcAft>
                <a:spcPts val="0"/>
              </a:spcAft>
              <a:buClr>
                <a:srgbClr val="434343"/>
              </a:buClr>
              <a:buSzPts val="1200"/>
              <a:buFont typeface="Roboto Condensed Light"/>
              <a:buAutoNum type="romanLcPeriod"/>
              <a:defRPr>
                <a:solidFill>
                  <a:srgbClr val="434343"/>
                </a:solidFill>
              </a:defRPr>
            </a:lvl6pPr>
            <a:lvl7pPr marL="3520352" lvl="6" indent="-335272" rtl="0">
              <a:lnSpc>
                <a:spcPct val="115000"/>
              </a:lnSpc>
              <a:spcBef>
                <a:spcPts val="1760"/>
              </a:spcBef>
              <a:spcAft>
                <a:spcPts val="0"/>
              </a:spcAft>
              <a:buClr>
                <a:srgbClr val="434343"/>
              </a:buClr>
              <a:buSzPts val="1200"/>
              <a:buFont typeface="Roboto Condensed Light"/>
              <a:buAutoNum type="arabicPeriod"/>
              <a:defRPr>
                <a:solidFill>
                  <a:srgbClr val="434343"/>
                </a:solidFill>
              </a:defRPr>
            </a:lvl7pPr>
            <a:lvl8pPr marL="4023259" lvl="7" indent="-335272" rtl="0">
              <a:lnSpc>
                <a:spcPct val="115000"/>
              </a:lnSpc>
              <a:spcBef>
                <a:spcPts val="1760"/>
              </a:spcBef>
              <a:spcAft>
                <a:spcPts val="0"/>
              </a:spcAft>
              <a:buClr>
                <a:srgbClr val="434343"/>
              </a:buClr>
              <a:buSzPts val="1200"/>
              <a:buFont typeface="Roboto Condensed Light"/>
              <a:buAutoNum type="alphaLcPeriod"/>
              <a:defRPr>
                <a:solidFill>
                  <a:srgbClr val="434343"/>
                </a:solidFill>
              </a:defRPr>
            </a:lvl8pPr>
            <a:lvl9pPr marL="4526167" lvl="8" indent="-335272" rtl="0">
              <a:lnSpc>
                <a:spcPct val="115000"/>
              </a:lnSpc>
              <a:spcBef>
                <a:spcPts val="1760"/>
              </a:spcBef>
              <a:spcAft>
                <a:spcPts val="1760"/>
              </a:spcAft>
              <a:buClr>
                <a:srgbClr val="434343"/>
              </a:buClr>
              <a:buSzPts val="1200"/>
              <a:buFont typeface="Roboto Condensed Light"/>
              <a:buAutoNum type="romanLcPeriod"/>
              <a:defRPr>
                <a:solidFill>
                  <a:srgbClr val="434343"/>
                </a:solidFill>
              </a:defRPr>
            </a:lvl9pPr>
          </a:lstStyle>
          <a:p>
            <a:endParaRPr/>
          </a:p>
        </p:txBody>
      </p:sp>
      <p:sp>
        <p:nvSpPr>
          <p:cNvPr id="74" name="Google Shape;74;p18"/>
          <p:cNvSpPr txBox="1">
            <a:spLocks noGrp="1"/>
          </p:cNvSpPr>
          <p:nvPr>
            <p:ph type="body" idx="2"/>
          </p:nvPr>
        </p:nvSpPr>
        <p:spPr>
          <a:xfrm>
            <a:off x="5163950" y="2317213"/>
            <a:ext cx="3764640" cy="4682480"/>
          </a:xfrm>
          <a:prstGeom prst="rect">
            <a:avLst/>
          </a:prstGeom>
        </p:spPr>
        <p:txBody>
          <a:bodyPr spcFirstLastPara="1" wrap="square" lIns="91425" tIns="91425" rIns="91425" bIns="91425" anchor="t" anchorCtr="0">
            <a:noAutofit/>
          </a:bodyPr>
          <a:lstStyle>
            <a:lvl1pPr marL="502908" lvl="0" indent="-335272" rtl="0">
              <a:lnSpc>
                <a:spcPct val="100000"/>
              </a:lnSpc>
              <a:spcBef>
                <a:spcPts val="0"/>
              </a:spcBef>
              <a:spcAft>
                <a:spcPts val="0"/>
              </a:spcAft>
              <a:buClr>
                <a:srgbClr val="434343"/>
              </a:buClr>
              <a:buSzPts val="1200"/>
              <a:buAutoNum type="arabicPeriod"/>
              <a:defRPr sz="2750">
                <a:solidFill>
                  <a:schemeClr val="dk1"/>
                </a:solidFill>
                <a:latin typeface="Bebas Neue"/>
                <a:ea typeface="Bebas Neue"/>
                <a:cs typeface="Bebas Neue"/>
                <a:sym typeface="Bebas Neue"/>
              </a:defRPr>
            </a:lvl1pPr>
            <a:lvl2pPr marL="1005815" lvl="1" indent="-335272"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508722" lvl="2" indent="-335272" rtl="0">
              <a:lnSpc>
                <a:spcPct val="115000"/>
              </a:lnSpc>
              <a:spcBef>
                <a:spcPts val="1760"/>
              </a:spcBef>
              <a:spcAft>
                <a:spcPts val="0"/>
              </a:spcAft>
              <a:buClr>
                <a:srgbClr val="434343"/>
              </a:buClr>
              <a:buSzPts val="1200"/>
              <a:buFont typeface="Roboto Condensed Light"/>
              <a:buAutoNum type="romanLcPeriod"/>
              <a:defRPr>
                <a:solidFill>
                  <a:srgbClr val="434343"/>
                </a:solidFill>
              </a:defRPr>
            </a:lvl3pPr>
            <a:lvl4pPr marL="2011630" lvl="3" indent="-335272" rtl="0">
              <a:lnSpc>
                <a:spcPct val="115000"/>
              </a:lnSpc>
              <a:spcBef>
                <a:spcPts val="1760"/>
              </a:spcBef>
              <a:spcAft>
                <a:spcPts val="0"/>
              </a:spcAft>
              <a:buClr>
                <a:srgbClr val="434343"/>
              </a:buClr>
              <a:buSzPts val="1200"/>
              <a:buFont typeface="Roboto Condensed Light"/>
              <a:buAutoNum type="arabicPeriod"/>
              <a:defRPr>
                <a:solidFill>
                  <a:srgbClr val="434343"/>
                </a:solidFill>
              </a:defRPr>
            </a:lvl4pPr>
            <a:lvl5pPr marL="2514537" lvl="4" indent="-335272" rtl="0">
              <a:lnSpc>
                <a:spcPct val="115000"/>
              </a:lnSpc>
              <a:spcBef>
                <a:spcPts val="1760"/>
              </a:spcBef>
              <a:spcAft>
                <a:spcPts val="0"/>
              </a:spcAft>
              <a:buClr>
                <a:srgbClr val="434343"/>
              </a:buClr>
              <a:buSzPts val="1200"/>
              <a:buFont typeface="Roboto Condensed Light"/>
              <a:buAutoNum type="alphaLcPeriod"/>
              <a:defRPr>
                <a:solidFill>
                  <a:srgbClr val="434343"/>
                </a:solidFill>
              </a:defRPr>
            </a:lvl5pPr>
            <a:lvl6pPr marL="3017445" lvl="5" indent="-335272" rtl="0">
              <a:lnSpc>
                <a:spcPct val="115000"/>
              </a:lnSpc>
              <a:spcBef>
                <a:spcPts val="1760"/>
              </a:spcBef>
              <a:spcAft>
                <a:spcPts val="0"/>
              </a:spcAft>
              <a:buClr>
                <a:srgbClr val="434343"/>
              </a:buClr>
              <a:buSzPts val="1200"/>
              <a:buFont typeface="Roboto Condensed Light"/>
              <a:buAutoNum type="romanLcPeriod"/>
              <a:defRPr>
                <a:solidFill>
                  <a:srgbClr val="434343"/>
                </a:solidFill>
              </a:defRPr>
            </a:lvl6pPr>
            <a:lvl7pPr marL="3520352" lvl="6" indent="-335272" rtl="0">
              <a:lnSpc>
                <a:spcPct val="115000"/>
              </a:lnSpc>
              <a:spcBef>
                <a:spcPts val="1760"/>
              </a:spcBef>
              <a:spcAft>
                <a:spcPts val="0"/>
              </a:spcAft>
              <a:buClr>
                <a:srgbClr val="434343"/>
              </a:buClr>
              <a:buSzPts val="1200"/>
              <a:buFont typeface="Roboto Condensed Light"/>
              <a:buAutoNum type="arabicPeriod"/>
              <a:defRPr>
                <a:solidFill>
                  <a:srgbClr val="434343"/>
                </a:solidFill>
              </a:defRPr>
            </a:lvl7pPr>
            <a:lvl8pPr marL="4023259" lvl="7" indent="-335272" rtl="0">
              <a:lnSpc>
                <a:spcPct val="115000"/>
              </a:lnSpc>
              <a:spcBef>
                <a:spcPts val="1760"/>
              </a:spcBef>
              <a:spcAft>
                <a:spcPts val="0"/>
              </a:spcAft>
              <a:buClr>
                <a:srgbClr val="434343"/>
              </a:buClr>
              <a:buSzPts val="1200"/>
              <a:buFont typeface="Roboto Condensed Light"/>
              <a:buAutoNum type="alphaLcPeriod"/>
              <a:defRPr>
                <a:solidFill>
                  <a:srgbClr val="434343"/>
                </a:solidFill>
              </a:defRPr>
            </a:lvl8pPr>
            <a:lvl9pPr marL="4526167" lvl="8" indent="-335272" rtl="0">
              <a:lnSpc>
                <a:spcPct val="115000"/>
              </a:lnSpc>
              <a:spcBef>
                <a:spcPts val="1760"/>
              </a:spcBef>
              <a:spcAft>
                <a:spcPts val="1760"/>
              </a:spcAft>
              <a:buClr>
                <a:srgbClr val="434343"/>
              </a:buClr>
              <a:buSzPts val="1200"/>
              <a:buFont typeface="Roboto Condensed Light"/>
              <a:buAutoNum type="romanLcPeriod"/>
              <a:defRPr>
                <a:solidFill>
                  <a:srgbClr val="434343"/>
                </a:solidFill>
              </a:defRPr>
            </a:lvl9pPr>
          </a:lstStyle>
          <a:p>
            <a:endParaRPr/>
          </a:p>
        </p:txBody>
      </p:sp>
      <p:sp>
        <p:nvSpPr>
          <p:cNvPr id="75" name="Google Shape;75;p18"/>
          <p:cNvSpPr txBox="1">
            <a:spLocks noGrp="1"/>
          </p:cNvSpPr>
          <p:nvPr>
            <p:ph type="title"/>
          </p:nvPr>
        </p:nvSpPr>
        <p:spPr>
          <a:xfrm>
            <a:off x="792000" y="672483"/>
            <a:ext cx="8474400" cy="86541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840289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792000" y="672483"/>
            <a:ext cx="8474400" cy="86541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8" name="Google Shape;78;p19"/>
          <p:cNvSpPr txBox="1">
            <a:spLocks noGrp="1"/>
          </p:cNvSpPr>
          <p:nvPr>
            <p:ph type="title" idx="2"/>
          </p:nvPr>
        </p:nvSpPr>
        <p:spPr>
          <a:xfrm>
            <a:off x="1031470" y="3259051"/>
            <a:ext cx="2392830" cy="79741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50"/>
            </a:lvl1pPr>
            <a:lvl2pPr lvl="1" algn="ctr" rtl="0">
              <a:spcBef>
                <a:spcPts val="0"/>
              </a:spcBef>
              <a:spcAft>
                <a:spcPts val="0"/>
              </a:spcAft>
              <a:buSzPts val="2500"/>
              <a:buNone/>
              <a:defRPr sz="2750"/>
            </a:lvl2pPr>
            <a:lvl3pPr lvl="2" algn="ctr" rtl="0">
              <a:spcBef>
                <a:spcPts val="0"/>
              </a:spcBef>
              <a:spcAft>
                <a:spcPts val="0"/>
              </a:spcAft>
              <a:buSzPts val="2500"/>
              <a:buNone/>
              <a:defRPr sz="2750"/>
            </a:lvl3pPr>
            <a:lvl4pPr lvl="3" algn="ctr" rtl="0">
              <a:spcBef>
                <a:spcPts val="0"/>
              </a:spcBef>
              <a:spcAft>
                <a:spcPts val="0"/>
              </a:spcAft>
              <a:buSzPts val="2500"/>
              <a:buNone/>
              <a:defRPr sz="2750"/>
            </a:lvl4pPr>
            <a:lvl5pPr lvl="4" algn="ctr" rtl="0">
              <a:spcBef>
                <a:spcPts val="0"/>
              </a:spcBef>
              <a:spcAft>
                <a:spcPts val="0"/>
              </a:spcAft>
              <a:buSzPts val="2500"/>
              <a:buNone/>
              <a:defRPr sz="2750"/>
            </a:lvl5pPr>
            <a:lvl6pPr lvl="5" algn="ctr" rtl="0">
              <a:spcBef>
                <a:spcPts val="0"/>
              </a:spcBef>
              <a:spcAft>
                <a:spcPts val="0"/>
              </a:spcAft>
              <a:buSzPts val="2500"/>
              <a:buNone/>
              <a:defRPr sz="2750"/>
            </a:lvl6pPr>
            <a:lvl7pPr lvl="6" algn="ctr" rtl="0">
              <a:spcBef>
                <a:spcPts val="0"/>
              </a:spcBef>
              <a:spcAft>
                <a:spcPts val="0"/>
              </a:spcAft>
              <a:buSzPts val="2500"/>
              <a:buNone/>
              <a:defRPr sz="2750"/>
            </a:lvl7pPr>
            <a:lvl8pPr lvl="7" algn="ctr" rtl="0">
              <a:spcBef>
                <a:spcPts val="0"/>
              </a:spcBef>
              <a:spcAft>
                <a:spcPts val="0"/>
              </a:spcAft>
              <a:buSzPts val="2500"/>
              <a:buNone/>
              <a:defRPr sz="2750"/>
            </a:lvl8pPr>
            <a:lvl9pPr lvl="8" algn="ctr" rtl="0">
              <a:spcBef>
                <a:spcPts val="0"/>
              </a:spcBef>
              <a:spcAft>
                <a:spcPts val="0"/>
              </a:spcAft>
              <a:buSzPts val="2500"/>
              <a:buNone/>
              <a:defRPr sz="2750"/>
            </a:lvl9pPr>
          </a:lstStyle>
          <a:p>
            <a:endParaRPr/>
          </a:p>
        </p:txBody>
      </p:sp>
      <p:sp>
        <p:nvSpPr>
          <p:cNvPr id="79" name="Google Shape;79;p19"/>
          <p:cNvSpPr txBox="1">
            <a:spLocks noGrp="1"/>
          </p:cNvSpPr>
          <p:nvPr>
            <p:ph type="subTitle" idx="1"/>
          </p:nvPr>
        </p:nvSpPr>
        <p:spPr>
          <a:xfrm>
            <a:off x="1031470" y="4056464"/>
            <a:ext cx="2392830" cy="131376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760"/>
            </a:lvl1pPr>
            <a:lvl2pPr lvl="1" algn="ctr" rtl="0">
              <a:lnSpc>
                <a:spcPct val="100000"/>
              </a:lnSpc>
              <a:spcBef>
                <a:spcPts val="0"/>
              </a:spcBef>
              <a:spcAft>
                <a:spcPts val="0"/>
              </a:spcAft>
              <a:buSzPts val="1600"/>
              <a:buNone/>
              <a:defRPr/>
            </a:lvl2pPr>
            <a:lvl3pPr lvl="2" algn="ctr" rtl="0">
              <a:lnSpc>
                <a:spcPct val="100000"/>
              </a:lnSpc>
              <a:spcBef>
                <a:spcPts val="1760"/>
              </a:spcBef>
              <a:spcAft>
                <a:spcPts val="0"/>
              </a:spcAft>
              <a:buSzPts val="1600"/>
              <a:buNone/>
              <a:defRPr/>
            </a:lvl3pPr>
            <a:lvl4pPr lvl="3" algn="ctr" rtl="0">
              <a:lnSpc>
                <a:spcPct val="100000"/>
              </a:lnSpc>
              <a:spcBef>
                <a:spcPts val="1760"/>
              </a:spcBef>
              <a:spcAft>
                <a:spcPts val="0"/>
              </a:spcAft>
              <a:buSzPts val="1600"/>
              <a:buNone/>
              <a:defRPr/>
            </a:lvl4pPr>
            <a:lvl5pPr lvl="4" algn="ctr" rtl="0">
              <a:lnSpc>
                <a:spcPct val="100000"/>
              </a:lnSpc>
              <a:spcBef>
                <a:spcPts val="1760"/>
              </a:spcBef>
              <a:spcAft>
                <a:spcPts val="0"/>
              </a:spcAft>
              <a:buSzPts val="1600"/>
              <a:buNone/>
              <a:defRPr/>
            </a:lvl5pPr>
            <a:lvl6pPr lvl="5" algn="ctr" rtl="0">
              <a:lnSpc>
                <a:spcPct val="100000"/>
              </a:lnSpc>
              <a:spcBef>
                <a:spcPts val="1760"/>
              </a:spcBef>
              <a:spcAft>
                <a:spcPts val="0"/>
              </a:spcAft>
              <a:buSzPts val="1600"/>
              <a:buNone/>
              <a:defRPr/>
            </a:lvl6pPr>
            <a:lvl7pPr lvl="6" algn="ctr" rtl="0">
              <a:lnSpc>
                <a:spcPct val="100000"/>
              </a:lnSpc>
              <a:spcBef>
                <a:spcPts val="1760"/>
              </a:spcBef>
              <a:spcAft>
                <a:spcPts val="0"/>
              </a:spcAft>
              <a:buSzPts val="1600"/>
              <a:buNone/>
              <a:defRPr/>
            </a:lvl7pPr>
            <a:lvl8pPr lvl="7" algn="ctr" rtl="0">
              <a:lnSpc>
                <a:spcPct val="100000"/>
              </a:lnSpc>
              <a:spcBef>
                <a:spcPts val="1760"/>
              </a:spcBef>
              <a:spcAft>
                <a:spcPts val="0"/>
              </a:spcAft>
              <a:buSzPts val="1600"/>
              <a:buNone/>
              <a:defRPr/>
            </a:lvl8pPr>
            <a:lvl9pPr lvl="8" algn="ctr" rtl="0">
              <a:lnSpc>
                <a:spcPct val="100000"/>
              </a:lnSpc>
              <a:spcBef>
                <a:spcPts val="1760"/>
              </a:spcBef>
              <a:spcAft>
                <a:spcPts val="1760"/>
              </a:spcAft>
              <a:buSzPts val="1600"/>
              <a:buNone/>
              <a:defRPr/>
            </a:lvl9pPr>
          </a:lstStyle>
          <a:p>
            <a:endParaRPr/>
          </a:p>
        </p:txBody>
      </p:sp>
      <p:sp>
        <p:nvSpPr>
          <p:cNvPr id="80" name="Google Shape;80;p19"/>
          <p:cNvSpPr txBox="1">
            <a:spLocks noGrp="1"/>
          </p:cNvSpPr>
          <p:nvPr>
            <p:ph type="title" idx="3"/>
          </p:nvPr>
        </p:nvSpPr>
        <p:spPr>
          <a:xfrm>
            <a:off x="3832861" y="3259051"/>
            <a:ext cx="2392830" cy="79741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50"/>
            </a:lvl1pPr>
            <a:lvl2pPr lvl="1" algn="ctr" rtl="0">
              <a:spcBef>
                <a:spcPts val="0"/>
              </a:spcBef>
              <a:spcAft>
                <a:spcPts val="0"/>
              </a:spcAft>
              <a:buSzPts val="2500"/>
              <a:buNone/>
              <a:defRPr sz="2750"/>
            </a:lvl2pPr>
            <a:lvl3pPr lvl="2" algn="ctr" rtl="0">
              <a:spcBef>
                <a:spcPts val="0"/>
              </a:spcBef>
              <a:spcAft>
                <a:spcPts val="0"/>
              </a:spcAft>
              <a:buSzPts val="2500"/>
              <a:buNone/>
              <a:defRPr sz="2750"/>
            </a:lvl3pPr>
            <a:lvl4pPr lvl="3" algn="ctr" rtl="0">
              <a:spcBef>
                <a:spcPts val="0"/>
              </a:spcBef>
              <a:spcAft>
                <a:spcPts val="0"/>
              </a:spcAft>
              <a:buSzPts val="2500"/>
              <a:buNone/>
              <a:defRPr sz="2750"/>
            </a:lvl4pPr>
            <a:lvl5pPr lvl="4" algn="ctr" rtl="0">
              <a:spcBef>
                <a:spcPts val="0"/>
              </a:spcBef>
              <a:spcAft>
                <a:spcPts val="0"/>
              </a:spcAft>
              <a:buSzPts val="2500"/>
              <a:buNone/>
              <a:defRPr sz="2750"/>
            </a:lvl5pPr>
            <a:lvl6pPr lvl="5" algn="ctr" rtl="0">
              <a:spcBef>
                <a:spcPts val="0"/>
              </a:spcBef>
              <a:spcAft>
                <a:spcPts val="0"/>
              </a:spcAft>
              <a:buSzPts val="2500"/>
              <a:buNone/>
              <a:defRPr sz="2750"/>
            </a:lvl6pPr>
            <a:lvl7pPr lvl="6" algn="ctr" rtl="0">
              <a:spcBef>
                <a:spcPts val="0"/>
              </a:spcBef>
              <a:spcAft>
                <a:spcPts val="0"/>
              </a:spcAft>
              <a:buSzPts val="2500"/>
              <a:buNone/>
              <a:defRPr sz="2750"/>
            </a:lvl7pPr>
            <a:lvl8pPr lvl="7" algn="ctr" rtl="0">
              <a:spcBef>
                <a:spcPts val="0"/>
              </a:spcBef>
              <a:spcAft>
                <a:spcPts val="0"/>
              </a:spcAft>
              <a:buSzPts val="2500"/>
              <a:buNone/>
              <a:defRPr sz="2750"/>
            </a:lvl8pPr>
            <a:lvl9pPr lvl="8" algn="ctr" rtl="0">
              <a:spcBef>
                <a:spcPts val="0"/>
              </a:spcBef>
              <a:spcAft>
                <a:spcPts val="0"/>
              </a:spcAft>
              <a:buSzPts val="2500"/>
              <a:buNone/>
              <a:defRPr sz="2750"/>
            </a:lvl9pPr>
          </a:lstStyle>
          <a:p>
            <a:endParaRPr/>
          </a:p>
        </p:txBody>
      </p:sp>
      <p:sp>
        <p:nvSpPr>
          <p:cNvPr id="81" name="Google Shape;81;p19"/>
          <p:cNvSpPr txBox="1">
            <a:spLocks noGrp="1"/>
          </p:cNvSpPr>
          <p:nvPr>
            <p:ph type="subTitle" idx="4"/>
          </p:nvPr>
        </p:nvSpPr>
        <p:spPr>
          <a:xfrm>
            <a:off x="3832863" y="4056464"/>
            <a:ext cx="2392830" cy="131376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760"/>
            </a:lvl1pPr>
            <a:lvl2pPr lvl="1" algn="ctr" rtl="0">
              <a:lnSpc>
                <a:spcPct val="100000"/>
              </a:lnSpc>
              <a:spcBef>
                <a:spcPts val="0"/>
              </a:spcBef>
              <a:spcAft>
                <a:spcPts val="0"/>
              </a:spcAft>
              <a:buSzPts val="1600"/>
              <a:buNone/>
              <a:defRPr/>
            </a:lvl2pPr>
            <a:lvl3pPr lvl="2" algn="ctr" rtl="0">
              <a:lnSpc>
                <a:spcPct val="100000"/>
              </a:lnSpc>
              <a:spcBef>
                <a:spcPts val="1760"/>
              </a:spcBef>
              <a:spcAft>
                <a:spcPts val="0"/>
              </a:spcAft>
              <a:buSzPts val="1600"/>
              <a:buNone/>
              <a:defRPr/>
            </a:lvl3pPr>
            <a:lvl4pPr lvl="3" algn="ctr" rtl="0">
              <a:lnSpc>
                <a:spcPct val="100000"/>
              </a:lnSpc>
              <a:spcBef>
                <a:spcPts val="1760"/>
              </a:spcBef>
              <a:spcAft>
                <a:spcPts val="0"/>
              </a:spcAft>
              <a:buSzPts val="1600"/>
              <a:buNone/>
              <a:defRPr/>
            </a:lvl4pPr>
            <a:lvl5pPr lvl="4" algn="ctr" rtl="0">
              <a:lnSpc>
                <a:spcPct val="100000"/>
              </a:lnSpc>
              <a:spcBef>
                <a:spcPts val="1760"/>
              </a:spcBef>
              <a:spcAft>
                <a:spcPts val="0"/>
              </a:spcAft>
              <a:buSzPts val="1600"/>
              <a:buNone/>
              <a:defRPr/>
            </a:lvl5pPr>
            <a:lvl6pPr lvl="5" algn="ctr" rtl="0">
              <a:lnSpc>
                <a:spcPct val="100000"/>
              </a:lnSpc>
              <a:spcBef>
                <a:spcPts val="1760"/>
              </a:spcBef>
              <a:spcAft>
                <a:spcPts val="0"/>
              </a:spcAft>
              <a:buSzPts val="1600"/>
              <a:buNone/>
              <a:defRPr/>
            </a:lvl6pPr>
            <a:lvl7pPr lvl="6" algn="ctr" rtl="0">
              <a:lnSpc>
                <a:spcPct val="100000"/>
              </a:lnSpc>
              <a:spcBef>
                <a:spcPts val="1760"/>
              </a:spcBef>
              <a:spcAft>
                <a:spcPts val="0"/>
              </a:spcAft>
              <a:buSzPts val="1600"/>
              <a:buNone/>
              <a:defRPr/>
            </a:lvl7pPr>
            <a:lvl8pPr lvl="7" algn="ctr" rtl="0">
              <a:lnSpc>
                <a:spcPct val="100000"/>
              </a:lnSpc>
              <a:spcBef>
                <a:spcPts val="1760"/>
              </a:spcBef>
              <a:spcAft>
                <a:spcPts val="0"/>
              </a:spcAft>
              <a:buSzPts val="1600"/>
              <a:buNone/>
              <a:defRPr/>
            </a:lvl8pPr>
            <a:lvl9pPr lvl="8" algn="ctr" rtl="0">
              <a:lnSpc>
                <a:spcPct val="100000"/>
              </a:lnSpc>
              <a:spcBef>
                <a:spcPts val="1760"/>
              </a:spcBef>
              <a:spcAft>
                <a:spcPts val="1760"/>
              </a:spcAft>
              <a:buSzPts val="1600"/>
              <a:buNone/>
              <a:defRPr/>
            </a:lvl9pPr>
          </a:lstStyle>
          <a:p>
            <a:endParaRPr/>
          </a:p>
        </p:txBody>
      </p:sp>
      <p:sp>
        <p:nvSpPr>
          <p:cNvPr id="82" name="Google Shape;82;p19"/>
          <p:cNvSpPr txBox="1">
            <a:spLocks noGrp="1"/>
          </p:cNvSpPr>
          <p:nvPr>
            <p:ph type="title" idx="5"/>
          </p:nvPr>
        </p:nvSpPr>
        <p:spPr>
          <a:xfrm>
            <a:off x="6634261" y="3259051"/>
            <a:ext cx="2392830" cy="79741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50"/>
            </a:lvl1pPr>
            <a:lvl2pPr lvl="1" algn="ctr" rtl="0">
              <a:spcBef>
                <a:spcPts val="0"/>
              </a:spcBef>
              <a:spcAft>
                <a:spcPts val="0"/>
              </a:spcAft>
              <a:buSzPts val="2500"/>
              <a:buNone/>
              <a:defRPr sz="2750"/>
            </a:lvl2pPr>
            <a:lvl3pPr lvl="2" algn="ctr" rtl="0">
              <a:spcBef>
                <a:spcPts val="0"/>
              </a:spcBef>
              <a:spcAft>
                <a:spcPts val="0"/>
              </a:spcAft>
              <a:buSzPts val="2500"/>
              <a:buNone/>
              <a:defRPr sz="2750"/>
            </a:lvl3pPr>
            <a:lvl4pPr lvl="3" algn="ctr" rtl="0">
              <a:spcBef>
                <a:spcPts val="0"/>
              </a:spcBef>
              <a:spcAft>
                <a:spcPts val="0"/>
              </a:spcAft>
              <a:buSzPts val="2500"/>
              <a:buNone/>
              <a:defRPr sz="2750"/>
            </a:lvl4pPr>
            <a:lvl5pPr lvl="4" algn="ctr" rtl="0">
              <a:spcBef>
                <a:spcPts val="0"/>
              </a:spcBef>
              <a:spcAft>
                <a:spcPts val="0"/>
              </a:spcAft>
              <a:buSzPts val="2500"/>
              <a:buNone/>
              <a:defRPr sz="2750"/>
            </a:lvl5pPr>
            <a:lvl6pPr lvl="5" algn="ctr" rtl="0">
              <a:spcBef>
                <a:spcPts val="0"/>
              </a:spcBef>
              <a:spcAft>
                <a:spcPts val="0"/>
              </a:spcAft>
              <a:buSzPts val="2500"/>
              <a:buNone/>
              <a:defRPr sz="2750"/>
            </a:lvl6pPr>
            <a:lvl7pPr lvl="6" algn="ctr" rtl="0">
              <a:spcBef>
                <a:spcPts val="0"/>
              </a:spcBef>
              <a:spcAft>
                <a:spcPts val="0"/>
              </a:spcAft>
              <a:buSzPts val="2500"/>
              <a:buNone/>
              <a:defRPr sz="2750"/>
            </a:lvl7pPr>
            <a:lvl8pPr lvl="7" algn="ctr" rtl="0">
              <a:spcBef>
                <a:spcPts val="0"/>
              </a:spcBef>
              <a:spcAft>
                <a:spcPts val="0"/>
              </a:spcAft>
              <a:buSzPts val="2500"/>
              <a:buNone/>
              <a:defRPr sz="2750"/>
            </a:lvl8pPr>
            <a:lvl9pPr lvl="8" algn="ctr" rtl="0">
              <a:spcBef>
                <a:spcPts val="0"/>
              </a:spcBef>
              <a:spcAft>
                <a:spcPts val="0"/>
              </a:spcAft>
              <a:buSzPts val="2500"/>
              <a:buNone/>
              <a:defRPr sz="2750"/>
            </a:lvl9pPr>
          </a:lstStyle>
          <a:p>
            <a:endParaRPr/>
          </a:p>
        </p:txBody>
      </p:sp>
      <p:sp>
        <p:nvSpPr>
          <p:cNvPr id="83" name="Google Shape;83;p19"/>
          <p:cNvSpPr txBox="1">
            <a:spLocks noGrp="1"/>
          </p:cNvSpPr>
          <p:nvPr>
            <p:ph type="subTitle" idx="6"/>
          </p:nvPr>
        </p:nvSpPr>
        <p:spPr>
          <a:xfrm>
            <a:off x="6634264" y="4056464"/>
            <a:ext cx="2392830" cy="131376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760"/>
            </a:lvl1pPr>
            <a:lvl2pPr lvl="1" algn="ctr" rtl="0">
              <a:lnSpc>
                <a:spcPct val="100000"/>
              </a:lnSpc>
              <a:spcBef>
                <a:spcPts val="0"/>
              </a:spcBef>
              <a:spcAft>
                <a:spcPts val="0"/>
              </a:spcAft>
              <a:buSzPts val="1600"/>
              <a:buNone/>
              <a:defRPr/>
            </a:lvl2pPr>
            <a:lvl3pPr lvl="2" algn="ctr" rtl="0">
              <a:lnSpc>
                <a:spcPct val="100000"/>
              </a:lnSpc>
              <a:spcBef>
                <a:spcPts val="1760"/>
              </a:spcBef>
              <a:spcAft>
                <a:spcPts val="0"/>
              </a:spcAft>
              <a:buSzPts val="1600"/>
              <a:buNone/>
              <a:defRPr/>
            </a:lvl3pPr>
            <a:lvl4pPr lvl="3" algn="ctr" rtl="0">
              <a:lnSpc>
                <a:spcPct val="100000"/>
              </a:lnSpc>
              <a:spcBef>
                <a:spcPts val="1760"/>
              </a:spcBef>
              <a:spcAft>
                <a:spcPts val="0"/>
              </a:spcAft>
              <a:buSzPts val="1600"/>
              <a:buNone/>
              <a:defRPr/>
            </a:lvl4pPr>
            <a:lvl5pPr lvl="4" algn="ctr" rtl="0">
              <a:lnSpc>
                <a:spcPct val="100000"/>
              </a:lnSpc>
              <a:spcBef>
                <a:spcPts val="1760"/>
              </a:spcBef>
              <a:spcAft>
                <a:spcPts val="0"/>
              </a:spcAft>
              <a:buSzPts val="1600"/>
              <a:buNone/>
              <a:defRPr/>
            </a:lvl5pPr>
            <a:lvl6pPr lvl="5" algn="ctr" rtl="0">
              <a:lnSpc>
                <a:spcPct val="100000"/>
              </a:lnSpc>
              <a:spcBef>
                <a:spcPts val="1760"/>
              </a:spcBef>
              <a:spcAft>
                <a:spcPts val="0"/>
              </a:spcAft>
              <a:buSzPts val="1600"/>
              <a:buNone/>
              <a:defRPr/>
            </a:lvl6pPr>
            <a:lvl7pPr lvl="6" algn="ctr" rtl="0">
              <a:lnSpc>
                <a:spcPct val="100000"/>
              </a:lnSpc>
              <a:spcBef>
                <a:spcPts val="1760"/>
              </a:spcBef>
              <a:spcAft>
                <a:spcPts val="0"/>
              </a:spcAft>
              <a:buSzPts val="1600"/>
              <a:buNone/>
              <a:defRPr/>
            </a:lvl7pPr>
            <a:lvl8pPr lvl="7" algn="ctr" rtl="0">
              <a:lnSpc>
                <a:spcPct val="100000"/>
              </a:lnSpc>
              <a:spcBef>
                <a:spcPts val="1760"/>
              </a:spcBef>
              <a:spcAft>
                <a:spcPts val="0"/>
              </a:spcAft>
              <a:buSzPts val="1600"/>
              <a:buNone/>
              <a:defRPr/>
            </a:lvl8pPr>
            <a:lvl9pPr lvl="8" algn="ctr" rtl="0">
              <a:lnSpc>
                <a:spcPct val="100000"/>
              </a:lnSpc>
              <a:spcBef>
                <a:spcPts val="1760"/>
              </a:spcBef>
              <a:spcAft>
                <a:spcPts val="1760"/>
              </a:spcAft>
              <a:buSzPts val="1600"/>
              <a:buNone/>
              <a:defRPr/>
            </a:lvl9pPr>
          </a:lstStyle>
          <a:p>
            <a:endParaRPr/>
          </a:p>
        </p:txBody>
      </p:sp>
    </p:spTree>
    <p:extLst>
      <p:ext uri="{BB962C8B-B14F-4D97-AF65-F5344CB8AC3E}">
        <p14:creationId xmlns:p14="http://schemas.microsoft.com/office/powerpoint/2010/main" val="7187769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4"/>
        <p:cNvGrpSpPr/>
        <p:nvPr/>
      </p:nvGrpSpPr>
      <p:grpSpPr>
        <a:xfrm>
          <a:off x="0" y="0"/>
          <a:ext cx="0" cy="0"/>
          <a:chOff x="0" y="0"/>
          <a:chExt cx="0" cy="0"/>
        </a:xfrm>
      </p:grpSpPr>
      <p:sp>
        <p:nvSpPr>
          <p:cNvPr id="85" name="Google Shape;85;p20"/>
          <p:cNvSpPr txBox="1">
            <a:spLocks noGrp="1"/>
          </p:cNvSpPr>
          <p:nvPr>
            <p:ph type="title"/>
          </p:nvPr>
        </p:nvSpPr>
        <p:spPr>
          <a:xfrm>
            <a:off x="792000" y="672483"/>
            <a:ext cx="8474400" cy="86541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 name="Google Shape;86;p20"/>
          <p:cNvSpPr txBox="1">
            <a:spLocks noGrp="1"/>
          </p:cNvSpPr>
          <p:nvPr>
            <p:ph type="title" idx="2"/>
          </p:nvPr>
        </p:nvSpPr>
        <p:spPr>
          <a:xfrm>
            <a:off x="2667335" y="2445356"/>
            <a:ext cx="2176020" cy="79741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50"/>
            </a:lvl1pPr>
            <a:lvl2pPr lvl="1" algn="ctr" rtl="0">
              <a:spcBef>
                <a:spcPts val="0"/>
              </a:spcBef>
              <a:spcAft>
                <a:spcPts val="0"/>
              </a:spcAft>
              <a:buSzPts val="2500"/>
              <a:buNone/>
              <a:defRPr sz="2750"/>
            </a:lvl2pPr>
            <a:lvl3pPr lvl="2" algn="ctr" rtl="0">
              <a:spcBef>
                <a:spcPts val="0"/>
              </a:spcBef>
              <a:spcAft>
                <a:spcPts val="0"/>
              </a:spcAft>
              <a:buSzPts val="2500"/>
              <a:buNone/>
              <a:defRPr sz="2750"/>
            </a:lvl3pPr>
            <a:lvl4pPr lvl="3" algn="ctr" rtl="0">
              <a:spcBef>
                <a:spcPts val="0"/>
              </a:spcBef>
              <a:spcAft>
                <a:spcPts val="0"/>
              </a:spcAft>
              <a:buSzPts val="2500"/>
              <a:buNone/>
              <a:defRPr sz="2750"/>
            </a:lvl4pPr>
            <a:lvl5pPr lvl="4" algn="ctr" rtl="0">
              <a:spcBef>
                <a:spcPts val="0"/>
              </a:spcBef>
              <a:spcAft>
                <a:spcPts val="0"/>
              </a:spcAft>
              <a:buSzPts val="2500"/>
              <a:buNone/>
              <a:defRPr sz="2750"/>
            </a:lvl5pPr>
            <a:lvl6pPr lvl="5" algn="ctr" rtl="0">
              <a:spcBef>
                <a:spcPts val="0"/>
              </a:spcBef>
              <a:spcAft>
                <a:spcPts val="0"/>
              </a:spcAft>
              <a:buSzPts val="2500"/>
              <a:buNone/>
              <a:defRPr sz="2750"/>
            </a:lvl6pPr>
            <a:lvl7pPr lvl="6" algn="ctr" rtl="0">
              <a:spcBef>
                <a:spcPts val="0"/>
              </a:spcBef>
              <a:spcAft>
                <a:spcPts val="0"/>
              </a:spcAft>
              <a:buSzPts val="2500"/>
              <a:buNone/>
              <a:defRPr sz="2750"/>
            </a:lvl7pPr>
            <a:lvl8pPr lvl="7" algn="ctr" rtl="0">
              <a:spcBef>
                <a:spcPts val="0"/>
              </a:spcBef>
              <a:spcAft>
                <a:spcPts val="0"/>
              </a:spcAft>
              <a:buSzPts val="2500"/>
              <a:buNone/>
              <a:defRPr sz="2750"/>
            </a:lvl8pPr>
            <a:lvl9pPr lvl="8" algn="ctr" rtl="0">
              <a:spcBef>
                <a:spcPts val="0"/>
              </a:spcBef>
              <a:spcAft>
                <a:spcPts val="0"/>
              </a:spcAft>
              <a:buSzPts val="2500"/>
              <a:buNone/>
              <a:defRPr sz="2750"/>
            </a:lvl9pPr>
          </a:lstStyle>
          <a:p>
            <a:endParaRPr/>
          </a:p>
        </p:txBody>
      </p:sp>
      <p:sp>
        <p:nvSpPr>
          <p:cNvPr id="87" name="Google Shape;87;p20"/>
          <p:cNvSpPr txBox="1">
            <a:spLocks noGrp="1"/>
          </p:cNvSpPr>
          <p:nvPr>
            <p:ph type="subTitle" idx="1"/>
          </p:nvPr>
        </p:nvSpPr>
        <p:spPr>
          <a:xfrm>
            <a:off x="2667335" y="3331660"/>
            <a:ext cx="2176020" cy="100549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40"/>
            </a:lvl1pPr>
            <a:lvl2pPr lvl="1" algn="ctr" rtl="0">
              <a:lnSpc>
                <a:spcPct val="100000"/>
              </a:lnSpc>
              <a:spcBef>
                <a:spcPts val="0"/>
              </a:spcBef>
              <a:spcAft>
                <a:spcPts val="0"/>
              </a:spcAft>
              <a:buSzPts val="1600"/>
              <a:buNone/>
              <a:defRPr/>
            </a:lvl2pPr>
            <a:lvl3pPr lvl="2" algn="ctr" rtl="0">
              <a:lnSpc>
                <a:spcPct val="100000"/>
              </a:lnSpc>
              <a:spcBef>
                <a:spcPts val="1760"/>
              </a:spcBef>
              <a:spcAft>
                <a:spcPts val="0"/>
              </a:spcAft>
              <a:buSzPts val="1600"/>
              <a:buNone/>
              <a:defRPr/>
            </a:lvl3pPr>
            <a:lvl4pPr lvl="3" algn="ctr" rtl="0">
              <a:lnSpc>
                <a:spcPct val="100000"/>
              </a:lnSpc>
              <a:spcBef>
                <a:spcPts val="1760"/>
              </a:spcBef>
              <a:spcAft>
                <a:spcPts val="0"/>
              </a:spcAft>
              <a:buSzPts val="1600"/>
              <a:buNone/>
              <a:defRPr/>
            </a:lvl4pPr>
            <a:lvl5pPr lvl="4" algn="ctr" rtl="0">
              <a:lnSpc>
                <a:spcPct val="100000"/>
              </a:lnSpc>
              <a:spcBef>
                <a:spcPts val="1760"/>
              </a:spcBef>
              <a:spcAft>
                <a:spcPts val="0"/>
              </a:spcAft>
              <a:buSzPts val="1600"/>
              <a:buNone/>
              <a:defRPr/>
            </a:lvl5pPr>
            <a:lvl6pPr lvl="5" algn="ctr" rtl="0">
              <a:lnSpc>
                <a:spcPct val="100000"/>
              </a:lnSpc>
              <a:spcBef>
                <a:spcPts val="1760"/>
              </a:spcBef>
              <a:spcAft>
                <a:spcPts val="0"/>
              </a:spcAft>
              <a:buSzPts val="1600"/>
              <a:buNone/>
              <a:defRPr/>
            </a:lvl6pPr>
            <a:lvl7pPr lvl="6" algn="ctr" rtl="0">
              <a:lnSpc>
                <a:spcPct val="100000"/>
              </a:lnSpc>
              <a:spcBef>
                <a:spcPts val="1760"/>
              </a:spcBef>
              <a:spcAft>
                <a:spcPts val="0"/>
              </a:spcAft>
              <a:buSzPts val="1600"/>
              <a:buNone/>
              <a:defRPr/>
            </a:lvl7pPr>
            <a:lvl8pPr lvl="7" algn="ctr" rtl="0">
              <a:lnSpc>
                <a:spcPct val="100000"/>
              </a:lnSpc>
              <a:spcBef>
                <a:spcPts val="1760"/>
              </a:spcBef>
              <a:spcAft>
                <a:spcPts val="0"/>
              </a:spcAft>
              <a:buSzPts val="1600"/>
              <a:buNone/>
              <a:defRPr/>
            </a:lvl8pPr>
            <a:lvl9pPr lvl="8" algn="ctr" rtl="0">
              <a:lnSpc>
                <a:spcPct val="100000"/>
              </a:lnSpc>
              <a:spcBef>
                <a:spcPts val="1760"/>
              </a:spcBef>
              <a:spcAft>
                <a:spcPts val="1760"/>
              </a:spcAft>
              <a:buSzPts val="1600"/>
              <a:buNone/>
              <a:defRPr/>
            </a:lvl9pPr>
          </a:lstStyle>
          <a:p>
            <a:endParaRPr/>
          </a:p>
        </p:txBody>
      </p:sp>
      <p:sp>
        <p:nvSpPr>
          <p:cNvPr id="88" name="Google Shape;88;p20"/>
          <p:cNvSpPr txBox="1">
            <a:spLocks noGrp="1"/>
          </p:cNvSpPr>
          <p:nvPr>
            <p:ph type="title" idx="3"/>
          </p:nvPr>
        </p:nvSpPr>
        <p:spPr>
          <a:xfrm>
            <a:off x="5215054" y="2445356"/>
            <a:ext cx="2176020" cy="79741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50"/>
            </a:lvl1pPr>
            <a:lvl2pPr lvl="1" algn="ctr" rtl="0">
              <a:spcBef>
                <a:spcPts val="0"/>
              </a:spcBef>
              <a:spcAft>
                <a:spcPts val="0"/>
              </a:spcAft>
              <a:buSzPts val="2500"/>
              <a:buNone/>
              <a:defRPr sz="2750"/>
            </a:lvl2pPr>
            <a:lvl3pPr lvl="2" algn="ctr" rtl="0">
              <a:spcBef>
                <a:spcPts val="0"/>
              </a:spcBef>
              <a:spcAft>
                <a:spcPts val="0"/>
              </a:spcAft>
              <a:buSzPts val="2500"/>
              <a:buNone/>
              <a:defRPr sz="2750"/>
            </a:lvl3pPr>
            <a:lvl4pPr lvl="3" algn="ctr" rtl="0">
              <a:spcBef>
                <a:spcPts val="0"/>
              </a:spcBef>
              <a:spcAft>
                <a:spcPts val="0"/>
              </a:spcAft>
              <a:buSzPts val="2500"/>
              <a:buNone/>
              <a:defRPr sz="2750"/>
            </a:lvl4pPr>
            <a:lvl5pPr lvl="4" algn="ctr" rtl="0">
              <a:spcBef>
                <a:spcPts val="0"/>
              </a:spcBef>
              <a:spcAft>
                <a:spcPts val="0"/>
              </a:spcAft>
              <a:buSzPts val="2500"/>
              <a:buNone/>
              <a:defRPr sz="2750"/>
            </a:lvl5pPr>
            <a:lvl6pPr lvl="5" algn="ctr" rtl="0">
              <a:spcBef>
                <a:spcPts val="0"/>
              </a:spcBef>
              <a:spcAft>
                <a:spcPts val="0"/>
              </a:spcAft>
              <a:buSzPts val="2500"/>
              <a:buNone/>
              <a:defRPr sz="2750"/>
            </a:lvl6pPr>
            <a:lvl7pPr lvl="6" algn="ctr" rtl="0">
              <a:spcBef>
                <a:spcPts val="0"/>
              </a:spcBef>
              <a:spcAft>
                <a:spcPts val="0"/>
              </a:spcAft>
              <a:buSzPts val="2500"/>
              <a:buNone/>
              <a:defRPr sz="2750"/>
            </a:lvl7pPr>
            <a:lvl8pPr lvl="7" algn="ctr" rtl="0">
              <a:spcBef>
                <a:spcPts val="0"/>
              </a:spcBef>
              <a:spcAft>
                <a:spcPts val="0"/>
              </a:spcAft>
              <a:buSzPts val="2500"/>
              <a:buNone/>
              <a:defRPr sz="2750"/>
            </a:lvl8pPr>
            <a:lvl9pPr lvl="8" algn="ctr" rtl="0">
              <a:spcBef>
                <a:spcPts val="0"/>
              </a:spcBef>
              <a:spcAft>
                <a:spcPts val="0"/>
              </a:spcAft>
              <a:buSzPts val="2500"/>
              <a:buNone/>
              <a:defRPr sz="2750"/>
            </a:lvl9pPr>
          </a:lstStyle>
          <a:p>
            <a:endParaRPr/>
          </a:p>
        </p:txBody>
      </p:sp>
      <p:sp>
        <p:nvSpPr>
          <p:cNvPr id="89" name="Google Shape;89;p20"/>
          <p:cNvSpPr txBox="1">
            <a:spLocks noGrp="1"/>
          </p:cNvSpPr>
          <p:nvPr>
            <p:ph type="subTitle" idx="4"/>
          </p:nvPr>
        </p:nvSpPr>
        <p:spPr>
          <a:xfrm>
            <a:off x="5215049" y="3331660"/>
            <a:ext cx="2176020" cy="100549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40"/>
            </a:lvl1pPr>
            <a:lvl2pPr lvl="1" algn="ctr" rtl="0">
              <a:lnSpc>
                <a:spcPct val="100000"/>
              </a:lnSpc>
              <a:spcBef>
                <a:spcPts val="0"/>
              </a:spcBef>
              <a:spcAft>
                <a:spcPts val="0"/>
              </a:spcAft>
              <a:buSzPts val="1600"/>
              <a:buNone/>
              <a:defRPr/>
            </a:lvl2pPr>
            <a:lvl3pPr lvl="2" algn="ctr" rtl="0">
              <a:lnSpc>
                <a:spcPct val="100000"/>
              </a:lnSpc>
              <a:spcBef>
                <a:spcPts val="1760"/>
              </a:spcBef>
              <a:spcAft>
                <a:spcPts val="0"/>
              </a:spcAft>
              <a:buSzPts val="1600"/>
              <a:buNone/>
              <a:defRPr/>
            </a:lvl3pPr>
            <a:lvl4pPr lvl="3" algn="ctr" rtl="0">
              <a:lnSpc>
                <a:spcPct val="100000"/>
              </a:lnSpc>
              <a:spcBef>
                <a:spcPts val="1760"/>
              </a:spcBef>
              <a:spcAft>
                <a:spcPts val="0"/>
              </a:spcAft>
              <a:buSzPts val="1600"/>
              <a:buNone/>
              <a:defRPr/>
            </a:lvl4pPr>
            <a:lvl5pPr lvl="4" algn="ctr" rtl="0">
              <a:lnSpc>
                <a:spcPct val="100000"/>
              </a:lnSpc>
              <a:spcBef>
                <a:spcPts val="1760"/>
              </a:spcBef>
              <a:spcAft>
                <a:spcPts val="0"/>
              </a:spcAft>
              <a:buSzPts val="1600"/>
              <a:buNone/>
              <a:defRPr/>
            </a:lvl5pPr>
            <a:lvl6pPr lvl="5" algn="ctr" rtl="0">
              <a:lnSpc>
                <a:spcPct val="100000"/>
              </a:lnSpc>
              <a:spcBef>
                <a:spcPts val="1760"/>
              </a:spcBef>
              <a:spcAft>
                <a:spcPts val="0"/>
              </a:spcAft>
              <a:buSzPts val="1600"/>
              <a:buNone/>
              <a:defRPr/>
            </a:lvl6pPr>
            <a:lvl7pPr lvl="6" algn="ctr" rtl="0">
              <a:lnSpc>
                <a:spcPct val="100000"/>
              </a:lnSpc>
              <a:spcBef>
                <a:spcPts val="1760"/>
              </a:spcBef>
              <a:spcAft>
                <a:spcPts val="0"/>
              </a:spcAft>
              <a:buSzPts val="1600"/>
              <a:buNone/>
              <a:defRPr/>
            </a:lvl7pPr>
            <a:lvl8pPr lvl="7" algn="ctr" rtl="0">
              <a:lnSpc>
                <a:spcPct val="100000"/>
              </a:lnSpc>
              <a:spcBef>
                <a:spcPts val="1760"/>
              </a:spcBef>
              <a:spcAft>
                <a:spcPts val="0"/>
              </a:spcAft>
              <a:buSzPts val="1600"/>
              <a:buNone/>
              <a:defRPr/>
            </a:lvl8pPr>
            <a:lvl9pPr lvl="8" algn="ctr" rtl="0">
              <a:lnSpc>
                <a:spcPct val="100000"/>
              </a:lnSpc>
              <a:spcBef>
                <a:spcPts val="1760"/>
              </a:spcBef>
              <a:spcAft>
                <a:spcPts val="1760"/>
              </a:spcAft>
              <a:buSzPts val="1600"/>
              <a:buNone/>
              <a:defRPr/>
            </a:lvl9pPr>
          </a:lstStyle>
          <a:p>
            <a:endParaRPr/>
          </a:p>
        </p:txBody>
      </p:sp>
      <p:sp>
        <p:nvSpPr>
          <p:cNvPr id="90" name="Google Shape;90;p20"/>
          <p:cNvSpPr txBox="1">
            <a:spLocks noGrp="1"/>
          </p:cNvSpPr>
          <p:nvPr>
            <p:ph type="title" idx="5"/>
          </p:nvPr>
        </p:nvSpPr>
        <p:spPr>
          <a:xfrm>
            <a:off x="2667335" y="4611383"/>
            <a:ext cx="2176020" cy="79741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50"/>
            </a:lvl1pPr>
            <a:lvl2pPr lvl="1" algn="ctr" rtl="0">
              <a:spcBef>
                <a:spcPts val="0"/>
              </a:spcBef>
              <a:spcAft>
                <a:spcPts val="0"/>
              </a:spcAft>
              <a:buSzPts val="2500"/>
              <a:buNone/>
              <a:defRPr sz="2750"/>
            </a:lvl2pPr>
            <a:lvl3pPr lvl="2" algn="ctr" rtl="0">
              <a:spcBef>
                <a:spcPts val="0"/>
              </a:spcBef>
              <a:spcAft>
                <a:spcPts val="0"/>
              </a:spcAft>
              <a:buSzPts val="2500"/>
              <a:buNone/>
              <a:defRPr sz="2750"/>
            </a:lvl3pPr>
            <a:lvl4pPr lvl="3" algn="ctr" rtl="0">
              <a:spcBef>
                <a:spcPts val="0"/>
              </a:spcBef>
              <a:spcAft>
                <a:spcPts val="0"/>
              </a:spcAft>
              <a:buSzPts val="2500"/>
              <a:buNone/>
              <a:defRPr sz="2750"/>
            </a:lvl4pPr>
            <a:lvl5pPr lvl="4" algn="ctr" rtl="0">
              <a:spcBef>
                <a:spcPts val="0"/>
              </a:spcBef>
              <a:spcAft>
                <a:spcPts val="0"/>
              </a:spcAft>
              <a:buSzPts val="2500"/>
              <a:buNone/>
              <a:defRPr sz="2750"/>
            </a:lvl5pPr>
            <a:lvl6pPr lvl="5" algn="ctr" rtl="0">
              <a:spcBef>
                <a:spcPts val="0"/>
              </a:spcBef>
              <a:spcAft>
                <a:spcPts val="0"/>
              </a:spcAft>
              <a:buSzPts val="2500"/>
              <a:buNone/>
              <a:defRPr sz="2750"/>
            </a:lvl6pPr>
            <a:lvl7pPr lvl="6" algn="ctr" rtl="0">
              <a:spcBef>
                <a:spcPts val="0"/>
              </a:spcBef>
              <a:spcAft>
                <a:spcPts val="0"/>
              </a:spcAft>
              <a:buSzPts val="2500"/>
              <a:buNone/>
              <a:defRPr sz="2750"/>
            </a:lvl7pPr>
            <a:lvl8pPr lvl="7" algn="ctr" rtl="0">
              <a:spcBef>
                <a:spcPts val="0"/>
              </a:spcBef>
              <a:spcAft>
                <a:spcPts val="0"/>
              </a:spcAft>
              <a:buSzPts val="2500"/>
              <a:buNone/>
              <a:defRPr sz="2750"/>
            </a:lvl8pPr>
            <a:lvl9pPr lvl="8" algn="ctr" rtl="0">
              <a:spcBef>
                <a:spcPts val="0"/>
              </a:spcBef>
              <a:spcAft>
                <a:spcPts val="0"/>
              </a:spcAft>
              <a:buSzPts val="2500"/>
              <a:buNone/>
              <a:defRPr sz="2750"/>
            </a:lvl9pPr>
          </a:lstStyle>
          <a:p>
            <a:endParaRPr/>
          </a:p>
        </p:txBody>
      </p:sp>
      <p:sp>
        <p:nvSpPr>
          <p:cNvPr id="91" name="Google Shape;91;p20"/>
          <p:cNvSpPr txBox="1">
            <a:spLocks noGrp="1"/>
          </p:cNvSpPr>
          <p:nvPr>
            <p:ph type="subTitle" idx="6"/>
          </p:nvPr>
        </p:nvSpPr>
        <p:spPr>
          <a:xfrm>
            <a:off x="2667335" y="5497687"/>
            <a:ext cx="2176020" cy="100549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40"/>
            </a:lvl1pPr>
            <a:lvl2pPr lvl="1" algn="ctr" rtl="0">
              <a:lnSpc>
                <a:spcPct val="100000"/>
              </a:lnSpc>
              <a:spcBef>
                <a:spcPts val="0"/>
              </a:spcBef>
              <a:spcAft>
                <a:spcPts val="0"/>
              </a:spcAft>
              <a:buSzPts val="1600"/>
              <a:buNone/>
              <a:defRPr/>
            </a:lvl2pPr>
            <a:lvl3pPr lvl="2" algn="ctr" rtl="0">
              <a:lnSpc>
                <a:spcPct val="100000"/>
              </a:lnSpc>
              <a:spcBef>
                <a:spcPts val="1760"/>
              </a:spcBef>
              <a:spcAft>
                <a:spcPts val="0"/>
              </a:spcAft>
              <a:buSzPts val="1600"/>
              <a:buNone/>
              <a:defRPr/>
            </a:lvl3pPr>
            <a:lvl4pPr lvl="3" algn="ctr" rtl="0">
              <a:lnSpc>
                <a:spcPct val="100000"/>
              </a:lnSpc>
              <a:spcBef>
                <a:spcPts val="1760"/>
              </a:spcBef>
              <a:spcAft>
                <a:spcPts val="0"/>
              </a:spcAft>
              <a:buSzPts val="1600"/>
              <a:buNone/>
              <a:defRPr/>
            </a:lvl4pPr>
            <a:lvl5pPr lvl="4" algn="ctr" rtl="0">
              <a:lnSpc>
                <a:spcPct val="100000"/>
              </a:lnSpc>
              <a:spcBef>
                <a:spcPts val="1760"/>
              </a:spcBef>
              <a:spcAft>
                <a:spcPts val="0"/>
              </a:spcAft>
              <a:buSzPts val="1600"/>
              <a:buNone/>
              <a:defRPr/>
            </a:lvl5pPr>
            <a:lvl6pPr lvl="5" algn="ctr" rtl="0">
              <a:lnSpc>
                <a:spcPct val="100000"/>
              </a:lnSpc>
              <a:spcBef>
                <a:spcPts val="1760"/>
              </a:spcBef>
              <a:spcAft>
                <a:spcPts val="0"/>
              </a:spcAft>
              <a:buSzPts val="1600"/>
              <a:buNone/>
              <a:defRPr/>
            </a:lvl6pPr>
            <a:lvl7pPr lvl="6" algn="ctr" rtl="0">
              <a:lnSpc>
                <a:spcPct val="100000"/>
              </a:lnSpc>
              <a:spcBef>
                <a:spcPts val="1760"/>
              </a:spcBef>
              <a:spcAft>
                <a:spcPts val="0"/>
              </a:spcAft>
              <a:buSzPts val="1600"/>
              <a:buNone/>
              <a:defRPr/>
            </a:lvl7pPr>
            <a:lvl8pPr lvl="7" algn="ctr" rtl="0">
              <a:lnSpc>
                <a:spcPct val="100000"/>
              </a:lnSpc>
              <a:spcBef>
                <a:spcPts val="1760"/>
              </a:spcBef>
              <a:spcAft>
                <a:spcPts val="0"/>
              </a:spcAft>
              <a:buSzPts val="1600"/>
              <a:buNone/>
              <a:defRPr/>
            </a:lvl8pPr>
            <a:lvl9pPr lvl="8" algn="ctr" rtl="0">
              <a:lnSpc>
                <a:spcPct val="100000"/>
              </a:lnSpc>
              <a:spcBef>
                <a:spcPts val="1760"/>
              </a:spcBef>
              <a:spcAft>
                <a:spcPts val="1760"/>
              </a:spcAft>
              <a:buSzPts val="1600"/>
              <a:buNone/>
              <a:defRPr/>
            </a:lvl9pPr>
          </a:lstStyle>
          <a:p>
            <a:endParaRPr/>
          </a:p>
        </p:txBody>
      </p:sp>
      <p:sp>
        <p:nvSpPr>
          <p:cNvPr id="92" name="Google Shape;92;p20"/>
          <p:cNvSpPr txBox="1">
            <a:spLocks noGrp="1"/>
          </p:cNvSpPr>
          <p:nvPr>
            <p:ph type="title" idx="7"/>
          </p:nvPr>
        </p:nvSpPr>
        <p:spPr>
          <a:xfrm>
            <a:off x="5215054" y="4611383"/>
            <a:ext cx="2176020" cy="79741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50"/>
            </a:lvl1pPr>
            <a:lvl2pPr lvl="1" algn="ctr" rtl="0">
              <a:spcBef>
                <a:spcPts val="0"/>
              </a:spcBef>
              <a:spcAft>
                <a:spcPts val="0"/>
              </a:spcAft>
              <a:buSzPts val="2500"/>
              <a:buNone/>
              <a:defRPr sz="2750"/>
            </a:lvl2pPr>
            <a:lvl3pPr lvl="2" algn="ctr" rtl="0">
              <a:spcBef>
                <a:spcPts val="0"/>
              </a:spcBef>
              <a:spcAft>
                <a:spcPts val="0"/>
              </a:spcAft>
              <a:buSzPts val="2500"/>
              <a:buNone/>
              <a:defRPr sz="2750"/>
            </a:lvl3pPr>
            <a:lvl4pPr lvl="3" algn="ctr" rtl="0">
              <a:spcBef>
                <a:spcPts val="0"/>
              </a:spcBef>
              <a:spcAft>
                <a:spcPts val="0"/>
              </a:spcAft>
              <a:buSzPts val="2500"/>
              <a:buNone/>
              <a:defRPr sz="2750"/>
            </a:lvl4pPr>
            <a:lvl5pPr lvl="4" algn="ctr" rtl="0">
              <a:spcBef>
                <a:spcPts val="0"/>
              </a:spcBef>
              <a:spcAft>
                <a:spcPts val="0"/>
              </a:spcAft>
              <a:buSzPts val="2500"/>
              <a:buNone/>
              <a:defRPr sz="2750"/>
            </a:lvl5pPr>
            <a:lvl6pPr lvl="5" algn="ctr" rtl="0">
              <a:spcBef>
                <a:spcPts val="0"/>
              </a:spcBef>
              <a:spcAft>
                <a:spcPts val="0"/>
              </a:spcAft>
              <a:buSzPts val="2500"/>
              <a:buNone/>
              <a:defRPr sz="2750"/>
            </a:lvl6pPr>
            <a:lvl7pPr lvl="6" algn="ctr" rtl="0">
              <a:spcBef>
                <a:spcPts val="0"/>
              </a:spcBef>
              <a:spcAft>
                <a:spcPts val="0"/>
              </a:spcAft>
              <a:buSzPts val="2500"/>
              <a:buNone/>
              <a:defRPr sz="2750"/>
            </a:lvl7pPr>
            <a:lvl8pPr lvl="7" algn="ctr" rtl="0">
              <a:spcBef>
                <a:spcPts val="0"/>
              </a:spcBef>
              <a:spcAft>
                <a:spcPts val="0"/>
              </a:spcAft>
              <a:buSzPts val="2500"/>
              <a:buNone/>
              <a:defRPr sz="2750"/>
            </a:lvl8pPr>
            <a:lvl9pPr lvl="8" algn="ctr" rtl="0">
              <a:spcBef>
                <a:spcPts val="0"/>
              </a:spcBef>
              <a:spcAft>
                <a:spcPts val="0"/>
              </a:spcAft>
              <a:buSzPts val="2500"/>
              <a:buNone/>
              <a:defRPr sz="2750"/>
            </a:lvl9pPr>
          </a:lstStyle>
          <a:p>
            <a:endParaRPr/>
          </a:p>
        </p:txBody>
      </p:sp>
      <p:sp>
        <p:nvSpPr>
          <p:cNvPr id="93" name="Google Shape;93;p20"/>
          <p:cNvSpPr txBox="1">
            <a:spLocks noGrp="1"/>
          </p:cNvSpPr>
          <p:nvPr>
            <p:ph type="subTitle" idx="8"/>
          </p:nvPr>
        </p:nvSpPr>
        <p:spPr>
          <a:xfrm>
            <a:off x="5215049" y="5497687"/>
            <a:ext cx="2176020" cy="100549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40"/>
            </a:lvl1pPr>
            <a:lvl2pPr lvl="1" algn="ctr" rtl="0">
              <a:lnSpc>
                <a:spcPct val="100000"/>
              </a:lnSpc>
              <a:spcBef>
                <a:spcPts val="0"/>
              </a:spcBef>
              <a:spcAft>
                <a:spcPts val="0"/>
              </a:spcAft>
              <a:buSzPts val="1600"/>
              <a:buNone/>
              <a:defRPr/>
            </a:lvl2pPr>
            <a:lvl3pPr lvl="2" algn="ctr" rtl="0">
              <a:lnSpc>
                <a:spcPct val="100000"/>
              </a:lnSpc>
              <a:spcBef>
                <a:spcPts val="1760"/>
              </a:spcBef>
              <a:spcAft>
                <a:spcPts val="0"/>
              </a:spcAft>
              <a:buSzPts val="1600"/>
              <a:buNone/>
              <a:defRPr/>
            </a:lvl3pPr>
            <a:lvl4pPr lvl="3" algn="ctr" rtl="0">
              <a:lnSpc>
                <a:spcPct val="100000"/>
              </a:lnSpc>
              <a:spcBef>
                <a:spcPts val="1760"/>
              </a:spcBef>
              <a:spcAft>
                <a:spcPts val="0"/>
              </a:spcAft>
              <a:buSzPts val="1600"/>
              <a:buNone/>
              <a:defRPr/>
            </a:lvl4pPr>
            <a:lvl5pPr lvl="4" algn="ctr" rtl="0">
              <a:lnSpc>
                <a:spcPct val="100000"/>
              </a:lnSpc>
              <a:spcBef>
                <a:spcPts val="1760"/>
              </a:spcBef>
              <a:spcAft>
                <a:spcPts val="0"/>
              </a:spcAft>
              <a:buSzPts val="1600"/>
              <a:buNone/>
              <a:defRPr/>
            </a:lvl5pPr>
            <a:lvl6pPr lvl="5" algn="ctr" rtl="0">
              <a:lnSpc>
                <a:spcPct val="100000"/>
              </a:lnSpc>
              <a:spcBef>
                <a:spcPts val="1760"/>
              </a:spcBef>
              <a:spcAft>
                <a:spcPts val="0"/>
              </a:spcAft>
              <a:buSzPts val="1600"/>
              <a:buNone/>
              <a:defRPr/>
            </a:lvl6pPr>
            <a:lvl7pPr lvl="6" algn="ctr" rtl="0">
              <a:lnSpc>
                <a:spcPct val="100000"/>
              </a:lnSpc>
              <a:spcBef>
                <a:spcPts val="1760"/>
              </a:spcBef>
              <a:spcAft>
                <a:spcPts val="0"/>
              </a:spcAft>
              <a:buSzPts val="1600"/>
              <a:buNone/>
              <a:defRPr/>
            </a:lvl7pPr>
            <a:lvl8pPr lvl="7" algn="ctr" rtl="0">
              <a:lnSpc>
                <a:spcPct val="100000"/>
              </a:lnSpc>
              <a:spcBef>
                <a:spcPts val="1760"/>
              </a:spcBef>
              <a:spcAft>
                <a:spcPts val="0"/>
              </a:spcAft>
              <a:buSzPts val="1600"/>
              <a:buNone/>
              <a:defRPr/>
            </a:lvl8pPr>
            <a:lvl9pPr lvl="8" algn="ctr" rtl="0">
              <a:lnSpc>
                <a:spcPct val="100000"/>
              </a:lnSpc>
              <a:spcBef>
                <a:spcPts val="1760"/>
              </a:spcBef>
              <a:spcAft>
                <a:spcPts val="1760"/>
              </a:spcAft>
              <a:buSzPts val="1600"/>
              <a:buNone/>
              <a:defRPr/>
            </a:lvl9pPr>
          </a:lstStyle>
          <a:p>
            <a:endParaRPr/>
          </a:p>
        </p:txBody>
      </p:sp>
    </p:spTree>
    <p:extLst>
      <p:ext uri="{BB962C8B-B14F-4D97-AF65-F5344CB8AC3E}">
        <p14:creationId xmlns:p14="http://schemas.microsoft.com/office/powerpoint/2010/main" val="28858061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792000" y="672483"/>
            <a:ext cx="8474400" cy="86541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 name="Google Shape;96;p21"/>
          <p:cNvSpPr txBox="1">
            <a:spLocks noGrp="1"/>
          </p:cNvSpPr>
          <p:nvPr>
            <p:ph type="title" idx="2"/>
          </p:nvPr>
        </p:nvSpPr>
        <p:spPr>
          <a:xfrm>
            <a:off x="1211292" y="2542974"/>
            <a:ext cx="2184600" cy="79741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50"/>
            </a:lvl1pPr>
            <a:lvl2pPr lvl="1" algn="ctr" rtl="0">
              <a:spcBef>
                <a:spcPts val="0"/>
              </a:spcBef>
              <a:spcAft>
                <a:spcPts val="0"/>
              </a:spcAft>
              <a:buSzPts val="2500"/>
              <a:buNone/>
              <a:defRPr sz="2750"/>
            </a:lvl2pPr>
            <a:lvl3pPr lvl="2" algn="ctr" rtl="0">
              <a:spcBef>
                <a:spcPts val="0"/>
              </a:spcBef>
              <a:spcAft>
                <a:spcPts val="0"/>
              </a:spcAft>
              <a:buSzPts val="2500"/>
              <a:buNone/>
              <a:defRPr sz="2750"/>
            </a:lvl3pPr>
            <a:lvl4pPr lvl="3" algn="ctr" rtl="0">
              <a:spcBef>
                <a:spcPts val="0"/>
              </a:spcBef>
              <a:spcAft>
                <a:spcPts val="0"/>
              </a:spcAft>
              <a:buSzPts val="2500"/>
              <a:buNone/>
              <a:defRPr sz="2750"/>
            </a:lvl4pPr>
            <a:lvl5pPr lvl="4" algn="ctr" rtl="0">
              <a:spcBef>
                <a:spcPts val="0"/>
              </a:spcBef>
              <a:spcAft>
                <a:spcPts val="0"/>
              </a:spcAft>
              <a:buSzPts val="2500"/>
              <a:buNone/>
              <a:defRPr sz="2750"/>
            </a:lvl5pPr>
            <a:lvl6pPr lvl="5" algn="ctr" rtl="0">
              <a:spcBef>
                <a:spcPts val="0"/>
              </a:spcBef>
              <a:spcAft>
                <a:spcPts val="0"/>
              </a:spcAft>
              <a:buSzPts val="2500"/>
              <a:buNone/>
              <a:defRPr sz="2750"/>
            </a:lvl6pPr>
            <a:lvl7pPr lvl="6" algn="ctr" rtl="0">
              <a:spcBef>
                <a:spcPts val="0"/>
              </a:spcBef>
              <a:spcAft>
                <a:spcPts val="0"/>
              </a:spcAft>
              <a:buSzPts val="2500"/>
              <a:buNone/>
              <a:defRPr sz="2750"/>
            </a:lvl7pPr>
            <a:lvl8pPr lvl="7" algn="ctr" rtl="0">
              <a:spcBef>
                <a:spcPts val="0"/>
              </a:spcBef>
              <a:spcAft>
                <a:spcPts val="0"/>
              </a:spcAft>
              <a:buSzPts val="2500"/>
              <a:buNone/>
              <a:defRPr sz="2750"/>
            </a:lvl8pPr>
            <a:lvl9pPr lvl="8" algn="ctr" rtl="0">
              <a:spcBef>
                <a:spcPts val="0"/>
              </a:spcBef>
              <a:spcAft>
                <a:spcPts val="0"/>
              </a:spcAft>
              <a:buSzPts val="2500"/>
              <a:buNone/>
              <a:defRPr sz="2750"/>
            </a:lvl9pPr>
          </a:lstStyle>
          <a:p>
            <a:endParaRPr/>
          </a:p>
        </p:txBody>
      </p:sp>
      <p:sp>
        <p:nvSpPr>
          <p:cNvPr id="97" name="Google Shape;97;p21"/>
          <p:cNvSpPr txBox="1">
            <a:spLocks noGrp="1"/>
          </p:cNvSpPr>
          <p:nvPr>
            <p:ph type="subTitle" idx="1"/>
          </p:nvPr>
        </p:nvSpPr>
        <p:spPr>
          <a:xfrm>
            <a:off x="1211292" y="3340387"/>
            <a:ext cx="2184600" cy="79741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760">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1760"/>
              </a:spcBef>
              <a:spcAft>
                <a:spcPts val="0"/>
              </a:spcAft>
              <a:buSzPts val="1600"/>
              <a:buNone/>
              <a:defRPr/>
            </a:lvl3pPr>
            <a:lvl4pPr lvl="3" algn="ctr" rtl="0">
              <a:lnSpc>
                <a:spcPct val="100000"/>
              </a:lnSpc>
              <a:spcBef>
                <a:spcPts val="1760"/>
              </a:spcBef>
              <a:spcAft>
                <a:spcPts val="0"/>
              </a:spcAft>
              <a:buSzPts val="1600"/>
              <a:buNone/>
              <a:defRPr/>
            </a:lvl4pPr>
            <a:lvl5pPr lvl="4" algn="ctr" rtl="0">
              <a:lnSpc>
                <a:spcPct val="100000"/>
              </a:lnSpc>
              <a:spcBef>
                <a:spcPts val="1760"/>
              </a:spcBef>
              <a:spcAft>
                <a:spcPts val="0"/>
              </a:spcAft>
              <a:buSzPts val="1600"/>
              <a:buNone/>
              <a:defRPr/>
            </a:lvl5pPr>
            <a:lvl6pPr lvl="5" algn="ctr" rtl="0">
              <a:lnSpc>
                <a:spcPct val="100000"/>
              </a:lnSpc>
              <a:spcBef>
                <a:spcPts val="1760"/>
              </a:spcBef>
              <a:spcAft>
                <a:spcPts val="0"/>
              </a:spcAft>
              <a:buSzPts val="1600"/>
              <a:buNone/>
              <a:defRPr/>
            </a:lvl6pPr>
            <a:lvl7pPr lvl="6" algn="ctr" rtl="0">
              <a:lnSpc>
                <a:spcPct val="100000"/>
              </a:lnSpc>
              <a:spcBef>
                <a:spcPts val="1760"/>
              </a:spcBef>
              <a:spcAft>
                <a:spcPts val="0"/>
              </a:spcAft>
              <a:buSzPts val="1600"/>
              <a:buNone/>
              <a:defRPr/>
            </a:lvl7pPr>
            <a:lvl8pPr lvl="7" algn="ctr" rtl="0">
              <a:lnSpc>
                <a:spcPct val="100000"/>
              </a:lnSpc>
              <a:spcBef>
                <a:spcPts val="1760"/>
              </a:spcBef>
              <a:spcAft>
                <a:spcPts val="0"/>
              </a:spcAft>
              <a:buSzPts val="1600"/>
              <a:buNone/>
              <a:defRPr/>
            </a:lvl8pPr>
            <a:lvl9pPr lvl="8" algn="ctr" rtl="0">
              <a:lnSpc>
                <a:spcPct val="100000"/>
              </a:lnSpc>
              <a:spcBef>
                <a:spcPts val="1760"/>
              </a:spcBef>
              <a:spcAft>
                <a:spcPts val="1760"/>
              </a:spcAft>
              <a:buSzPts val="1600"/>
              <a:buNone/>
              <a:defRPr/>
            </a:lvl9pPr>
          </a:lstStyle>
          <a:p>
            <a:endParaRPr/>
          </a:p>
        </p:txBody>
      </p:sp>
      <p:sp>
        <p:nvSpPr>
          <p:cNvPr id="98" name="Google Shape;98;p21"/>
          <p:cNvSpPr txBox="1">
            <a:spLocks noGrp="1"/>
          </p:cNvSpPr>
          <p:nvPr>
            <p:ph type="title" idx="3"/>
          </p:nvPr>
        </p:nvSpPr>
        <p:spPr>
          <a:xfrm>
            <a:off x="3936843" y="2542974"/>
            <a:ext cx="2184600" cy="79741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50"/>
            </a:lvl1pPr>
            <a:lvl2pPr lvl="1" algn="ctr" rtl="0">
              <a:spcBef>
                <a:spcPts val="0"/>
              </a:spcBef>
              <a:spcAft>
                <a:spcPts val="0"/>
              </a:spcAft>
              <a:buSzPts val="2500"/>
              <a:buNone/>
              <a:defRPr sz="2750"/>
            </a:lvl2pPr>
            <a:lvl3pPr lvl="2" algn="ctr" rtl="0">
              <a:spcBef>
                <a:spcPts val="0"/>
              </a:spcBef>
              <a:spcAft>
                <a:spcPts val="0"/>
              </a:spcAft>
              <a:buSzPts val="2500"/>
              <a:buNone/>
              <a:defRPr sz="2750"/>
            </a:lvl3pPr>
            <a:lvl4pPr lvl="3" algn="ctr" rtl="0">
              <a:spcBef>
                <a:spcPts val="0"/>
              </a:spcBef>
              <a:spcAft>
                <a:spcPts val="0"/>
              </a:spcAft>
              <a:buSzPts val="2500"/>
              <a:buNone/>
              <a:defRPr sz="2750"/>
            </a:lvl4pPr>
            <a:lvl5pPr lvl="4" algn="ctr" rtl="0">
              <a:spcBef>
                <a:spcPts val="0"/>
              </a:spcBef>
              <a:spcAft>
                <a:spcPts val="0"/>
              </a:spcAft>
              <a:buSzPts val="2500"/>
              <a:buNone/>
              <a:defRPr sz="2750"/>
            </a:lvl5pPr>
            <a:lvl6pPr lvl="5" algn="ctr" rtl="0">
              <a:spcBef>
                <a:spcPts val="0"/>
              </a:spcBef>
              <a:spcAft>
                <a:spcPts val="0"/>
              </a:spcAft>
              <a:buSzPts val="2500"/>
              <a:buNone/>
              <a:defRPr sz="2750"/>
            </a:lvl6pPr>
            <a:lvl7pPr lvl="6" algn="ctr" rtl="0">
              <a:spcBef>
                <a:spcPts val="0"/>
              </a:spcBef>
              <a:spcAft>
                <a:spcPts val="0"/>
              </a:spcAft>
              <a:buSzPts val="2500"/>
              <a:buNone/>
              <a:defRPr sz="2750"/>
            </a:lvl7pPr>
            <a:lvl8pPr lvl="7" algn="ctr" rtl="0">
              <a:spcBef>
                <a:spcPts val="0"/>
              </a:spcBef>
              <a:spcAft>
                <a:spcPts val="0"/>
              </a:spcAft>
              <a:buSzPts val="2500"/>
              <a:buNone/>
              <a:defRPr sz="2750"/>
            </a:lvl8pPr>
            <a:lvl9pPr lvl="8" algn="ctr" rtl="0">
              <a:spcBef>
                <a:spcPts val="0"/>
              </a:spcBef>
              <a:spcAft>
                <a:spcPts val="0"/>
              </a:spcAft>
              <a:buSzPts val="2500"/>
              <a:buNone/>
              <a:defRPr sz="2750"/>
            </a:lvl9pPr>
          </a:lstStyle>
          <a:p>
            <a:endParaRPr/>
          </a:p>
        </p:txBody>
      </p:sp>
      <p:sp>
        <p:nvSpPr>
          <p:cNvPr id="99" name="Google Shape;99;p21"/>
          <p:cNvSpPr txBox="1">
            <a:spLocks noGrp="1"/>
          </p:cNvSpPr>
          <p:nvPr>
            <p:ph type="subTitle" idx="4"/>
          </p:nvPr>
        </p:nvSpPr>
        <p:spPr>
          <a:xfrm>
            <a:off x="3936900" y="3340387"/>
            <a:ext cx="2184600" cy="79741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760">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1760"/>
              </a:spcBef>
              <a:spcAft>
                <a:spcPts val="0"/>
              </a:spcAft>
              <a:buSzPts val="1600"/>
              <a:buNone/>
              <a:defRPr/>
            </a:lvl3pPr>
            <a:lvl4pPr lvl="3" algn="ctr" rtl="0">
              <a:lnSpc>
                <a:spcPct val="100000"/>
              </a:lnSpc>
              <a:spcBef>
                <a:spcPts val="1760"/>
              </a:spcBef>
              <a:spcAft>
                <a:spcPts val="0"/>
              </a:spcAft>
              <a:buSzPts val="1600"/>
              <a:buNone/>
              <a:defRPr/>
            </a:lvl4pPr>
            <a:lvl5pPr lvl="4" algn="ctr" rtl="0">
              <a:lnSpc>
                <a:spcPct val="100000"/>
              </a:lnSpc>
              <a:spcBef>
                <a:spcPts val="1760"/>
              </a:spcBef>
              <a:spcAft>
                <a:spcPts val="0"/>
              </a:spcAft>
              <a:buSzPts val="1600"/>
              <a:buNone/>
              <a:defRPr/>
            </a:lvl5pPr>
            <a:lvl6pPr lvl="5" algn="ctr" rtl="0">
              <a:lnSpc>
                <a:spcPct val="100000"/>
              </a:lnSpc>
              <a:spcBef>
                <a:spcPts val="1760"/>
              </a:spcBef>
              <a:spcAft>
                <a:spcPts val="0"/>
              </a:spcAft>
              <a:buSzPts val="1600"/>
              <a:buNone/>
              <a:defRPr/>
            </a:lvl6pPr>
            <a:lvl7pPr lvl="6" algn="ctr" rtl="0">
              <a:lnSpc>
                <a:spcPct val="100000"/>
              </a:lnSpc>
              <a:spcBef>
                <a:spcPts val="1760"/>
              </a:spcBef>
              <a:spcAft>
                <a:spcPts val="0"/>
              </a:spcAft>
              <a:buSzPts val="1600"/>
              <a:buNone/>
              <a:defRPr/>
            </a:lvl7pPr>
            <a:lvl8pPr lvl="7" algn="ctr" rtl="0">
              <a:lnSpc>
                <a:spcPct val="100000"/>
              </a:lnSpc>
              <a:spcBef>
                <a:spcPts val="1760"/>
              </a:spcBef>
              <a:spcAft>
                <a:spcPts val="0"/>
              </a:spcAft>
              <a:buSzPts val="1600"/>
              <a:buNone/>
              <a:defRPr/>
            </a:lvl8pPr>
            <a:lvl9pPr lvl="8" algn="ctr" rtl="0">
              <a:lnSpc>
                <a:spcPct val="100000"/>
              </a:lnSpc>
              <a:spcBef>
                <a:spcPts val="1760"/>
              </a:spcBef>
              <a:spcAft>
                <a:spcPts val="1760"/>
              </a:spcAft>
              <a:buSzPts val="1600"/>
              <a:buNone/>
              <a:defRPr/>
            </a:lvl9pPr>
          </a:lstStyle>
          <a:p>
            <a:endParaRPr/>
          </a:p>
        </p:txBody>
      </p:sp>
      <p:sp>
        <p:nvSpPr>
          <p:cNvPr id="100" name="Google Shape;100;p21"/>
          <p:cNvSpPr txBox="1">
            <a:spLocks noGrp="1"/>
          </p:cNvSpPr>
          <p:nvPr>
            <p:ph type="title" idx="5"/>
          </p:nvPr>
        </p:nvSpPr>
        <p:spPr>
          <a:xfrm>
            <a:off x="1211292" y="4709000"/>
            <a:ext cx="2184600" cy="79741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50"/>
            </a:lvl1pPr>
            <a:lvl2pPr lvl="1" algn="ctr" rtl="0">
              <a:spcBef>
                <a:spcPts val="0"/>
              </a:spcBef>
              <a:spcAft>
                <a:spcPts val="0"/>
              </a:spcAft>
              <a:buSzPts val="2500"/>
              <a:buNone/>
              <a:defRPr sz="2750"/>
            </a:lvl2pPr>
            <a:lvl3pPr lvl="2" algn="ctr" rtl="0">
              <a:spcBef>
                <a:spcPts val="0"/>
              </a:spcBef>
              <a:spcAft>
                <a:spcPts val="0"/>
              </a:spcAft>
              <a:buSzPts val="2500"/>
              <a:buNone/>
              <a:defRPr sz="2750"/>
            </a:lvl3pPr>
            <a:lvl4pPr lvl="3" algn="ctr" rtl="0">
              <a:spcBef>
                <a:spcPts val="0"/>
              </a:spcBef>
              <a:spcAft>
                <a:spcPts val="0"/>
              </a:spcAft>
              <a:buSzPts val="2500"/>
              <a:buNone/>
              <a:defRPr sz="2750"/>
            </a:lvl4pPr>
            <a:lvl5pPr lvl="4" algn="ctr" rtl="0">
              <a:spcBef>
                <a:spcPts val="0"/>
              </a:spcBef>
              <a:spcAft>
                <a:spcPts val="0"/>
              </a:spcAft>
              <a:buSzPts val="2500"/>
              <a:buNone/>
              <a:defRPr sz="2750"/>
            </a:lvl5pPr>
            <a:lvl6pPr lvl="5" algn="ctr" rtl="0">
              <a:spcBef>
                <a:spcPts val="0"/>
              </a:spcBef>
              <a:spcAft>
                <a:spcPts val="0"/>
              </a:spcAft>
              <a:buSzPts val="2500"/>
              <a:buNone/>
              <a:defRPr sz="2750"/>
            </a:lvl6pPr>
            <a:lvl7pPr lvl="6" algn="ctr" rtl="0">
              <a:spcBef>
                <a:spcPts val="0"/>
              </a:spcBef>
              <a:spcAft>
                <a:spcPts val="0"/>
              </a:spcAft>
              <a:buSzPts val="2500"/>
              <a:buNone/>
              <a:defRPr sz="2750"/>
            </a:lvl7pPr>
            <a:lvl8pPr lvl="7" algn="ctr" rtl="0">
              <a:spcBef>
                <a:spcPts val="0"/>
              </a:spcBef>
              <a:spcAft>
                <a:spcPts val="0"/>
              </a:spcAft>
              <a:buSzPts val="2500"/>
              <a:buNone/>
              <a:defRPr sz="2750"/>
            </a:lvl8pPr>
            <a:lvl9pPr lvl="8" algn="ctr" rtl="0">
              <a:spcBef>
                <a:spcPts val="0"/>
              </a:spcBef>
              <a:spcAft>
                <a:spcPts val="0"/>
              </a:spcAft>
              <a:buSzPts val="2500"/>
              <a:buNone/>
              <a:defRPr sz="2750"/>
            </a:lvl9pPr>
          </a:lstStyle>
          <a:p>
            <a:endParaRPr/>
          </a:p>
        </p:txBody>
      </p:sp>
      <p:sp>
        <p:nvSpPr>
          <p:cNvPr id="101" name="Google Shape;101;p21"/>
          <p:cNvSpPr txBox="1">
            <a:spLocks noGrp="1"/>
          </p:cNvSpPr>
          <p:nvPr>
            <p:ph type="subTitle" idx="6"/>
          </p:nvPr>
        </p:nvSpPr>
        <p:spPr>
          <a:xfrm>
            <a:off x="1211292" y="5506413"/>
            <a:ext cx="2184600" cy="73258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760">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1760"/>
              </a:spcBef>
              <a:spcAft>
                <a:spcPts val="0"/>
              </a:spcAft>
              <a:buSzPts val="1600"/>
              <a:buNone/>
              <a:defRPr/>
            </a:lvl3pPr>
            <a:lvl4pPr lvl="3" algn="ctr" rtl="0">
              <a:lnSpc>
                <a:spcPct val="100000"/>
              </a:lnSpc>
              <a:spcBef>
                <a:spcPts val="1760"/>
              </a:spcBef>
              <a:spcAft>
                <a:spcPts val="0"/>
              </a:spcAft>
              <a:buSzPts val="1600"/>
              <a:buNone/>
              <a:defRPr/>
            </a:lvl4pPr>
            <a:lvl5pPr lvl="4" algn="ctr" rtl="0">
              <a:lnSpc>
                <a:spcPct val="100000"/>
              </a:lnSpc>
              <a:spcBef>
                <a:spcPts val="1760"/>
              </a:spcBef>
              <a:spcAft>
                <a:spcPts val="0"/>
              </a:spcAft>
              <a:buSzPts val="1600"/>
              <a:buNone/>
              <a:defRPr/>
            </a:lvl5pPr>
            <a:lvl6pPr lvl="5" algn="ctr" rtl="0">
              <a:lnSpc>
                <a:spcPct val="100000"/>
              </a:lnSpc>
              <a:spcBef>
                <a:spcPts val="1760"/>
              </a:spcBef>
              <a:spcAft>
                <a:spcPts val="0"/>
              </a:spcAft>
              <a:buSzPts val="1600"/>
              <a:buNone/>
              <a:defRPr/>
            </a:lvl6pPr>
            <a:lvl7pPr lvl="6" algn="ctr" rtl="0">
              <a:lnSpc>
                <a:spcPct val="100000"/>
              </a:lnSpc>
              <a:spcBef>
                <a:spcPts val="1760"/>
              </a:spcBef>
              <a:spcAft>
                <a:spcPts val="0"/>
              </a:spcAft>
              <a:buSzPts val="1600"/>
              <a:buNone/>
              <a:defRPr/>
            </a:lvl7pPr>
            <a:lvl8pPr lvl="7" algn="ctr" rtl="0">
              <a:lnSpc>
                <a:spcPct val="100000"/>
              </a:lnSpc>
              <a:spcBef>
                <a:spcPts val="1760"/>
              </a:spcBef>
              <a:spcAft>
                <a:spcPts val="0"/>
              </a:spcAft>
              <a:buSzPts val="1600"/>
              <a:buNone/>
              <a:defRPr/>
            </a:lvl8pPr>
            <a:lvl9pPr lvl="8" algn="ctr" rtl="0">
              <a:lnSpc>
                <a:spcPct val="100000"/>
              </a:lnSpc>
              <a:spcBef>
                <a:spcPts val="1760"/>
              </a:spcBef>
              <a:spcAft>
                <a:spcPts val="1760"/>
              </a:spcAft>
              <a:buSzPts val="1600"/>
              <a:buNone/>
              <a:defRPr/>
            </a:lvl9pPr>
          </a:lstStyle>
          <a:p>
            <a:endParaRPr/>
          </a:p>
        </p:txBody>
      </p:sp>
      <p:sp>
        <p:nvSpPr>
          <p:cNvPr id="102" name="Google Shape;102;p21"/>
          <p:cNvSpPr txBox="1">
            <a:spLocks noGrp="1"/>
          </p:cNvSpPr>
          <p:nvPr>
            <p:ph type="title" idx="7"/>
          </p:nvPr>
        </p:nvSpPr>
        <p:spPr>
          <a:xfrm>
            <a:off x="3936843" y="4709000"/>
            <a:ext cx="2184600" cy="79741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50"/>
            </a:lvl1pPr>
            <a:lvl2pPr lvl="1" algn="ctr" rtl="0">
              <a:spcBef>
                <a:spcPts val="0"/>
              </a:spcBef>
              <a:spcAft>
                <a:spcPts val="0"/>
              </a:spcAft>
              <a:buSzPts val="2500"/>
              <a:buNone/>
              <a:defRPr sz="2750"/>
            </a:lvl2pPr>
            <a:lvl3pPr lvl="2" algn="ctr" rtl="0">
              <a:spcBef>
                <a:spcPts val="0"/>
              </a:spcBef>
              <a:spcAft>
                <a:spcPts val="0"/>
              </a:spcAft>
              <a:buSzPts val="2500"/>
              <a:buNone/>
              <a:defRPr sz="2750"/>
            </a:lvl3pPr>
            <a:lvl4pPr lvl="3" algn="ctr" rtl="0">
              <a:spcBef>
                <a:spcPts val="0"/>
              </a:spcBef>
              <a:spcAft>
                <a:spcPts val="0"/>
              </a:spcAft>
              <a:buSzPts val="2500"/>
              <a:buNone/>
              <a:defRPr sz="2750"/>
            </a:lvl4pPr>
            <a:lvl5pPr lvl="4" algn="ctr" rtl="0">
              <a:spcBef>
                <a:spcPts val="0"/>
              </a:spcBef>
              <a:spcAft>
                <a:spcPts val="0"/>
              </a:spcAft>
              <a:buSzPts val="2500"/>
              <a:buNone/>
              <a:defRPr sz="2750"/>
            </a:lvl5pPr>
            <a:lvl6pPr lvl="5" algn="ctr" rtl="0">
              <a:spcBef>
                <a:spcPts val="0"/>
              </a:spcBef>
              <a:spcAft>
                <a:spcPts val="0"/>
              </a:spcAft>
              <a:buSzPts val="2500"/>
              <a:buNone/>
              <a:defRPr sz="2750"/>
            </a:lvl6pPr>
            <a:lvl7pPr lvl="6" algn="ctr" rtl="0">
              <a:spcBef>
                <a:spcPts val="0"/>
              </a:spcBef>
              <a:spcAft>
                <a:spcPts val="0"/>
              </a:spcAft>
              <a:buSzPts val="2500"/>
              <a:buNone/>
              <a:defRPr sz="2750"/>
            </a:lvl7pPr>
            <a:lvl8pPr lvl="7" algn="ctr" rtl="0">
              <a:spcBef>
                <a:spcPts val="0"/>
              </a:spcBef>
              <a:spcAft>
                <a:spcPts val="0"/>
              </a:spcAft>
              <a:buSzPts val="2500"/>
              <a:buNone/>
              <a:defRPr sz="2750"/>
            </a:lvl8pPr>
            <a:lvl9pPr lvl="8" algn="ctr" rtl="0">
              <a:spcBef>
                <a:spcPts val="0"/>
              </a:spcBef>
              <a:spcAft>
                <a:spcPts val="0"/>
              </a:spcAft>
              <a:buSzPts val="2500"/>
              <a:buNone/>
              <a:defRPr sz="2750"/>
            </a:lvl9pPr>
          </a:lstStyle>
          <a:p>
            <a:endParaRPr/>
          </a:p>
        </p:txBody>
      </p:sp>
      <p:sp>
        <p:nvSpPr>
          <p:cNvPr id="103" name="Google Shape;103;p21"/>
          <p:cNvSpPr txBox="1">
            <a:spLocks noGrp="1"/>
          </p:cNvSpPr>
          <p:nvPr>
            <p:ph type="subTitle" idx="8"/>
          </p:nvPr>
        </p:nvSpPr>
        <p:spPr>
          <a:xfrm>
            <a:off x="3936843" y="5506413"/>
            <a:ext cx="2184600" cy="73258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760">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1760"/>
              </a:spcBef>
              <a:spcAft>
                <a:spcPts val="0"/>
              </a:spcAft>
              <a:buSzPts val="1600"/>
              <a:buNone/>
              <a:defRPr/>
            </a:lvl3pPr>
            <a:lvl4pPr lvl="3" algn="ctr" rtl="0">
              <a:lnSpc>
                <a:spcPct val="100000"/>
              </a:lnSpc>
              <a:spcBef>
                <a:spcPts val="1760"/>
              </a:spcBef>
              <a:spcAft>
                <a:spcPts val="0"/>
              </a:spcAft>
              <a:buSzPts val="1600"/>
              <a:buNone/>
              <a:defRPr/>
            </a:lvl4pPr>
            <a:lvl5pPr lvl="4" algn="ctr" rtl="0">
              <a:lnSpc>
                <a:spcPct val="100000"/>
              </a:lnSpc>
              <a:spcBef>
                <a:spcPts val="1760"/>
              </a:spcBef>
              <a:spcAft>
                <a:spcPts val="0"/>
              </a:spcAft>
              <a:buSzPts val="1600"/>
              <a:buNone/>
              <a:defRPr/>
            </a:lvl5pPr>
            <a:lvl6pPr lvl="5" algn="ctr" rtl="0">
              <a:lnSpc>
                <a:spcPct val="100000"/>
              </a:lnSpc>
              <a:spcBef>
                <a:spcPts val="1760"/>
              </a:spcBef>
              <a:spcAft>
                <a:spcPts val="0"/>
              </a:spcAft>
              <a:buSzPts val="1600"/>
              <a:buNone/>
              <a:defRPr/>
            </a:lvl6pPr>
            <a:lvl7pPr lvl="6" algn="ctr" rtl="0">
              <a:lnSpc>
                <a:spcPct val="100000"/>
              </a:lnSpc>
              <a:spcBef>
                <a:spcPts val="1760"/>
              </a:spcBef>
              <a:spcAft>
                <a:spcPts val="0"/>
              </a:spcAft>
              <a:buSzPts val="1600"/>
              <a:buNone/>
              <a:defRPr/>
            </a:lvl7pPr>
            <a:lvl8pPr lvl="7" algn="ctr" rtl="0">
              <a:lnSpc>
                <a:spcPct val="100000"/>
              </a:lnSpc>
              <a:spcBef>
                <a:spcPts val="1760"/>
              </a:spcBef>
              <a:spcAft>
                <a:spcPts val="0"/>
              </a:spcAft>
              <a:buSzPts val="1600"/>
              <a:buNone/>
              <a:defRPr/>
            </a:lvl8pPr>
            <a:lvl9pPr lvl="8" algn="ctr" rtl="0">
              <a:lnSpc>
                <a:spcPct val="100000"/>
              </a:lnSpc>
              <a:spcBef>
                <a:spcPts val="1760"/>
              </a:spcBef>
              <a:spcAft>
                <a:spcPts val="1760"/>
              </a:spcAft>
              <a:buSzPts val="1600"/>
              <a:buNone/>
              <a:defRPr/>
            </a:lvl9pPr>
          </a:lstStyle>
          <a:p>
            <a:endParaRPr/>
          </a:p>
        </p:txBody>
      </p:sp>
      <p:sp>
        <p:nvSpPr>
          <p:cNvPr id="104" name="Google Shape;104;p21"/>
          <p:cNvSpPr txBox="1">
            <a:spLocks noGrp="1"/>
          </p:cNvSpPr>
          <p:nvPr>
            <p:ph type="title" idx="9"/>
          </p:nvPr>
        </p:nvSpPr>
        <p:spPr>
          <a:xfrm>
            <a:off x="6662400" y="2542974"/>
            <a:ext cx="2184600" cy="79741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50"/>
            </a:lvl1pPr>
            <a:lvl2pPr lvl="1" algn="ctr" rtl="0">
              <a:spcBef>
                <a:spcPts val="0"/>
              </a:spcBef>
              <a:spcAft>
                <a:spcPts val="0"/>
              </a:spcAft>
              <a:buSzPts val="2500"/>
              <a:buNone/>
              <a:defRPr sz="2750"/>
            </a:lvl2pPr>
            <a:lvl3pPr lvl="2" algn="ctr" rtl="0">
              <a:spcBef>
                <a:spcPts val="0"/>
              </a:spcBef>
              <a:spcAft>
                <a:spcPts val="0"/>
              </a:spcAft>
              <a:buSzPts val="2500"/>
              <a:buNone/>
              <a:defRPr sz="2750"/>
            </a:lvl3pPr>
            <a:lvl4pPr lvl="3" algn="ctr" rtl="0">
              <a:spcBef>
                <a:spcPts val="0"/>
              </a:spcBef>
              <a:spcAft>
                <a:spcPts val="0"/>
              </a:spcAft>
              <a:buSzPts val="2500"/>
              <a:buNone/>
              <a:defRPr sz="2750"/>
            </a:lvl4pPr>
            <a:lvl5pPr lvl="4" algn="ctr" rtl="0">
              <a:spcBef>
                <a:spcPts val="0"/>
              </a:spcBef>
              <a:spcAft>
                <a:spcPts val="0"/>
              </a:spcAft>
              <a:buSzPts val="2500"/>
              <a:buNone/>
              <a:defRPr sz="2750"/>
            </a:lvl5pPr>
            <a:lvl6pPr lvl="5" algn="ctr" rtl="0">
              <a:spcBef>
                <a:spcPts val="0"/>
              </a:spcBef>
              <a:spcAft>
                <a:spcPts val="0"/>
              </a:spcAft>
              <a:buSzPts val="2500"/>
              <a:buNone/>
              <a:defRPr sz="2750"/>
            </a:lvl6pPr>
            <a:lvl7pPr lvl="6" algn="ctr" rtl="0">
              <a:spcBef>
                <a:spcPts val="0"/>
              </a:spcBef>
              <a:spcAft>
                <a:spcPts val="0"/>
              </a:spcAft>
              <a:buSzPts val="2500"/>
              <a:buNone/>
              <a:defRPr sz="2750"/>
            </a:lvl7pPr>
            <a:lvl8pPr lvl="7" algn="ctr" rtl="0">
              <a:spcBef>
                <a:spcPts val="0"/>
              </a:spcBef>
              <a:spcAft>
                <a:spcPts val="0"/>
              </a:spcAft>
              <a:buSzPts val="2500"/>
              <a:buNone/>
              <a:defRPr sz="2750"/>
            </a:lvl8pPr>
            <a:lvl9pPr lvl="8" algn="ctr" rtl="0">
              <a:spcBef>
                <a:spcPts val="0"/>
              </a:spcBef>
              <a:spcAft>
                <a:spcPts val="0"/>
              </a:spcAft>
              <a:buSzPts val="2500"/>
              <a:buNone/>
              <a:defRPr sz="2750"/>
            </a:lvl9pPr>
          </a:lstStyle>
          <a:p>
            <a:endParaRPr/>
          </a:p>
        </p:txBody>
      </p:sp>
      <p:sp>
        <p:nvSpPr>
          <p:cNvPr id="105" name="Google Shape;105;p21"/>
          <p:cNvSpPr txBox="1">
            <a:spLocks noGrp="1"/>
          </p:cNvSpPr>
          <p:nvPr>
            <p:ph type="subTitle" idx="13"/>
          </p:nvPr>
        </p:nvSpPr>
        <p:spPr>
          <a:xfrm>
            <a:off x="6662397" y="3340387"/>
            <a:ext cx="2184600" cy="79741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760">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1760"/>
              </a:spcBef>
              <a:spcAft>
                <a:spcPts val="0"/>
              </a:spcAft>
              <a:buSzPts val="1600"/>
              <a:buNone/>
              <a:defRPr/>
            </a:lvl3pPr>
            <a:lvl4pPr lvl="3" algn="ctr" rtl="0">
              <a:lnSpc>
                <a:spcPct val="100000"/>
              </a:lnSpc>
              <a:spcBef>
                <a:spcPts val="1760"/>
              </a:spcBef>
              <a:spcAft>
                <a:spcPts val="0"/>
              </a:spcAft>
              <a:buSzPts val="1600"/>
              <a:buNone/>
              <a:defRPr/>
            </a:lvl4pPr>
            <a:lvl5pPr lvl="4" algn="ctr" rtl="0">
              <a:lnSpc>
                <a:spcPct val="100000"/>
              </a:lnSpc>
              <a:spcBef>
                <a:spcPts val="1760"/>
              </a:spcBef>
              <a:spcAft>
                <a:spcPts val="0"/>
              </a:spcAft>
              <a:buSzPts val="1600"/>
              <a:buNone/>
              <a:defRPr/>
            </a:lvl5pPr>
            <a:lvl6pPr lvl="5" algn="ctr" rtl="0">
              <a:lnSpc>
                <a:spcPct val="100000"/>
              </a:lnSpc>
              <a:spcBef>
                <a:spcPts val="1760"/>
              </a:spcBef>
              <a:spcAft>
                <a:spcPts val="0"/>
              </a:spcAft>
              <a:buSzPts val="1600"/>
              <a:buNone/>
              <a:defRPr/>
            </a:lvl6pPr>
            <a:lvl7pPr lvl="6" algn="ctr" rtl="0">
              <a:lnSpc>
                <a:spcPct val="100000"/>
              </a:lnSpc>
              <a:spcBef>
                <a:spcPts val="1760"/>
              </a:spcBef>
              <a:spcAft>
                <a:spcPts val="0"/>
              </a:spcAft>
              <a:buSzPts val="1600"/>
              <a:buNone/>
              <a:defRPr/>
            </a:lvl7pPr>
            <a:lvl8pPr lvl="7" algn="ctr" rtl="0">
              <a:lnSpc>
                <a:spcPct val="100000"/>
              </a:lnSpc>
              <a:spcBef>
                <a:spcPts val="1760"/>
              </a:spcBef>
              <a:spcAft>
                <a:spcPts val="0"/>
              </a:spcAft>
              <a:buSzPts val="1600"/>
              <a:buNone/>
              <a:defRPr/>
            </a:lvl8pPr>
            <a:lvl9pPr lvl="8" algn="ctr" rtl="0">
              <a:lnSpc>
                <a:spcPct val="100000"/>
              </a:lnSpc>
              <a:spcBef>
                <a:spcPts val="1760"/>
              </a:spcBef>
              <a:spcAft>
                <a:spcPts val="1760"/>
              </a:spcAft>
              <a:buSzPts val="1600"/>
              <a:buNone/>
              <a:defRPr/>
            </a:lvl9pPr>
          </a:lstStyle>
          <a:p>
            <a:endParaRPr/>
          </a:p>
        </p:txBody>
      </p:sp>
      <p:sp>
        <p:nvSpPr>
          <p:cNvPr id="106" name="Google Shape;106;p21"/>
          <p:cNvSpPr txBox="1">
            <a:spLocks noGrp="1"/>
          </p:cNvSpPr>
          <p:nvPr>
            <p:ph type="title" idx="14"/>
          </p:nvPr>
        </p:nvSpPr>
        <p:spPr>
          <a:xfrm>
            <a:off x="6662400" y="4709000"/>
            <a:ext cx="2184600" cy="79741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50"/>
            </a:lvl1pPr>
            <a:lvl2pPr lvl="1" algn="ctr" rtl="0">
              <a:spcBef>
                <a:spcPts val="0"/>
              </a:spcBef>
              <a:spcAft>
                <a:spcPts val="0"/>
              </a:spcAft>
              <a:buSzPts val="2500"/>
              <a:buNone/>
              <a:defRPr sz="2750"/>
            </a:lvl2pPr>
            <a:lvl3pPr lvl="2" algn="ctr" rtl="0">
              <a:spcBef>
                <a:spcPts val="0"/>
              </a:spcBef>
              <a:spcAft>
                <a:spcPts val="0"/>
              </a:spcAft>
              <a:buSzPts val="2500"/>
              <a:buNone/>
              <a:defRPr sz="2750"/>
            </a:lvl3pPr>
            <a:lvl4pPr lvl="3" algn="ctr" rtl="0">
              <a:spcBef>
                <a:spcPts val="0"/>
              </a:spcBef>
              <a:spcAft>
                <a:spcPts val="0"/>
              </a:spcAft>
              <a:buSzPts val="2500"/>
              <a:buNone/>
              <a:defRPr sz="2750"/>
            </a:lvl4pPr>
            <a:lvl5pPr lvl="4" algn="ctr" rtl="0">
              <a:spcBef>
                <a:spcPts val="0"/>
              </a:spcBef>
              <a:spcAft>
                <a:spcPts val="0"/>
              </a:spcAft>
              <a:buSzPts val="2500"/>
              <a:buNone/>
              <a:defRPr sz="2750"/>
            </a:lvl5pPr>
            <a:lvl6pPr lvl="5" algn="ctr" rtl="0">
              <a:spcBef>
                <a:spcPts val="0"/>
              </a:spcBef>
              <a:spcAft>
                <a:spcPts val="0"/>
              </a:spcAft>
              <a:buSzPts val="2500"/>
              <a:buNone/>
              <a:defRPr sz="2750"/>
            </a:lvl6pPr>
            <a:lvl7pPr lvl="6" algn="ctr" rtl="0">
              <a:spcBef>
                <a:spcPts val="0"/>
              </a:spcBef>
              <a:spcAft>
                <a:spcPts val="0"/>
              </a:spcAft>
              <a:buSzPts val="2500"/>
              <a:buNone/>
              <a:defRPr sz="2750"/>
            </a:lvl7pPr>
            <a:lvl8pPr lvl="7" algn="ctr" rtl="0">
              <a:spcBef>
                <a:spcPts val="0"/>
              </a:spcBef>
              <a:spcAft>
                <a:spcPts val="0"/>
              </a:spcAft>
              <a:buSzPts val="2500"/>
              <a:buNone/>
              <a:defRPr sz="2750"/>
            </a:lvl8pPr>
            <a:lvl9pPr lvl="8" algn="ctr" rtl="0">
              <a:spcBef>
                <a:spcPts val="0"/>
              </a:spcBef>
              <a:spcAft>
                <a:spcPts val="0"/>
              </a:spcAft>
              <a:buSzPts val="2500"/>
              <a:buNone/>
              <a:defRPr sz="2750"/>
            </a:lvl9pPr>
          </a:lstStyle>
          <a:p>
            <a:endParaRPr/>
          </a:p>
        </p:txBody>
      </p:sp>
      <p:sp>
        <p:nvSpPr>
          <p:cNvPr id="107" name="Google Shape;107;p21"/>
          <p:cNvSpPr txBox="1">
            <a:spLocks noGrp="1"/>
          </p:cNvSpPr>
          <p:nvPr>
            <p:ph type="subTitle" idx="15"/>
          </p:nvPr>
        </p:nvSpPr>
        <p:spPr>
          <a:xfrm>
            <a:off x="6662400" y="5506413"/>
            <a:ext cx="2184600" cy="73258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760">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1760"/>
              </a:spcBef>
              <a:spcAft>
                <a:spcPts val="0"/>
              </a:spcAft>
              <a:buSzPts val="1600"/>
              <a:buNone/>
              <a:defRPr/>
            </a:lvl3pPr>
            <a:lvl4pPr lvl="3" algn="ctr" rtl="0">
              <a:lnSpc>
                <a:spcPct val="100000"/>
              </a:lnSpc>
              <a:spcBef>
                <a:spcPts val="1760"/>
              </a:spcBef>
              <a:spcAft>
                <a:spcPts val="0"/>
              </a:spcAft>
              <a:buSzPts val="1600"/>
              <a:buNone/>
              <a:defRPr/>
            </a:lvl4pPr>
            <a:lvl5pPr lvl="4" algn="ctr" rtl="0">
              <a:lnSpc>
                <a:spcPct val="100000"/>
              </a:lnSpc>
              <a:spcBef>
                <a:spcPts val="1760"/>
              </a:spcBef>
              <a:spcAft>
                <a:spcPts val="0"/>
              </a:spcAft>
              <a:buSzPts val="1600"/>
              <a:buNone/>
              <a:defRPr/>
            </a:lvl5pPr>
            <a:lvl6pPr lvl="5" algn="ctr" rtl="0">
              <a:lnSpc>
                <a:spcPct val="100000"/>
              </a:lnSpc>
              <a:spcBef>
                <a:spcPts val="1760"/>
              </a:spcBef>
              <a:spcAft>
                <a:spcPts val="0"/>
              </a:spcAft>
              <a:buSzPts val="1600"/>
              <a:buNone/>
              <a:defRPr/>
            </a:lvl6pPr>
            <a:lvl7pPr lvl="6" algn="ctr" rtl="0">
              <a:lnSpc>
                <a:spcPct val="100000"/>
              </a:lnSpc>
              <a:spcBef>
                <a:spcPts val="1760"/>
              </a:spcBef>
              <a:spcAft>
                <a:spcPts val="0"/>
              </a:spcAft>
              <a:buSzPts val="1600"/>
              <a:buNone/>
              <a:defRPr/>
            </a:lvl7pPr>
            <a:lvl8pPr lvl="7" algn="ctr" rtl="0">
              <a:lnSpc>
                <a:spcPct val="100000"/>
              </a:lnSpc>
              <a:spcBef>
                <a:spcPts val="1760"/>
              </a:spcBef>
              <a:spcAft>
                <a:spcPts val="0"/>
              </a:spcAft>
              <a:buSzPts val="1600"/>
              <a:buNone/>
              <a:defRPr/>
            </a:lvl8pPr>
            <a:lvl9pPr lvl="8" algn="ctr" rtl="0">
              <a:lnSpc>
                <a:spcPct val="100000"/>
              </a:lnSpc>
              <a:spcBef>
                <a:spcPts val="1760"/>
              </a:spcBef>
              <a:spcAft>
                <a:spcPts val="1760"/>
              </a:spcAft>
              <a:buSzPts val="1600"/>
              <a:buNone/>
              <a:defRPr/>
            </a:lvl9pPr>
          </a:lstStyle>
          <a:p>
            <a:endParaRPr/>
          </a:p>
        </p:txBody>
      </p:sp>
    </p:spTree>
    <p:extLst>
      <p:ext uri="{BB962C8B-B14F-4D97-AF65-F5344CB8AC3E}">
        <p14:creationId xmlns:p14="http://schemas.microsoft.com/office/powerpoint/2010/main" val="4950642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8"/>
        <p:cNvGrpSpPr/>
        <p:nvPr/>
      </p:nvGrpSpPr>
      <p:grpSpPr>
        <a:xfrm>
          <a:off x="0" y="0"/>
          <a:ext cx="0" cy="0"/>
          <a:chOff x="0" y="0"/>
          <a:chExt cx="0" cy="0"/>
        </a:xfrm>
      </p:grpSpPr>
      <p:sp>
        <p:nvSpPr>
          <p:cNvPr id="109" name="Google Shape;109;p22"/>
          <p:cNvSpPr txBox="1">
            <a:spLocks noGrp="1"/>
          </p:cNvSpPr>
          <p:nvPr>
            <p:ph type="title" hasCustomPrompt="1"/>
          </p:nvPr>
        </p:nvSpPr>
        <p:spPr>
          <a:xfrm>
            <a:off x="784410" y="3511823"/>
            <a:ext cx="2483910" cy="11618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400"/>
            </a:lvl1pPr>
            <a:lvl2pPr lvl="1" algn="ctr" rtl="0">
              <a:spcBef>
                <a:spcPts val="0"/>
              </a:spcBef>
              <a:spcAft>
                <a:spcPts val="0"/>
              </a:spcAft>
              <a:buSzPts val="6000"/>
              <a:buNone/>
              <a:defRPr sz="6600"/>
            </a:lvl2pPr>
            <a:lvl3pPr lvl="2" algn="ctr" rtl="0">
              <a:spcBef>
                <a:spcPts val="0"/>
              </a:spcBef>
              <a:spcAft>
                <a:spcPts val="0"/>
              </a:spcAft>
              <a:buSzPts val="6000"/>
              <a:buNone/>
              <a:defRPr sz="6600"/>
            </a:lvl3pPr>
            <a:lvl4pPr lvl="3" algn="ctr" rtl="0">
              <a:spcBef>
                <a:spcPts val="0"/>
              </a:spcBef>
              <a:spcAft>
                <a:spcPts val="0"/>
              </a:spcAft>
              <a:buSzPts val="6000"/>
              <a:buNone/>
              <a:defRPr sz="6600"/>
            </a:lvl4pPr>
            <a:lvl5pPr lvl="4" algn="ctr" rtl="0">
              <a:spcBef>
                <a:spcPts val="0"/>
              </a:spcBef>
              <a:spcAft>
                <a:spcPts val="0"/>
              </a:spcAft>
              <a:buSzPts val="6000"/>
              <a:buNone/>
              <a:defRPr sz="6600"/>
            </a:lvl5pPr>
            <a:lvl6pPr lvl="5" algn="ctr" rtl="0">
              <a:spcBef>
                <a:spcPts val="0"/>
              </a:spcBef>
              <a:spcAft>
                <a:spcPts val="0"/>
              </a:spcAft>
              <a:buSzPts val="6000"/>
              <a:buNone/>
              <a:defRPr sz="6600"/>
            </a:lvl6pPr>
            <a:lvl7pPr lvl="6" algn="ctr" rtl="0">
              <a:spcBef>
                <a:spcPts val="0"/>
              </a:spcBef>
              <a:spcAft>
                <a:spcPts val="0"/>
              </a:spcAft>
              <a:buSzPts val="6000"/>
              <a:buNone/>
              <a:defRPr sz="6600"/>
            </a:lvl7pPr>
            <a:lvl8pPr lvl="7" algn="ctr" rtl="0">
              <a:spcBef>
                <a:spcPts val="0"/>
              </a:spcBef>
              <a:spcAft>
                <a:spcPts val="0"/>
              </a:spcAft>
              <a:buSzPts val="6000"/>
              <a:buNone/>
              <a:defRPr sz="6600"/>
            </a:lvl8pPr>
            <a:lvl9pPr lvl="8" algn="ctr" rtl="0">
              <a:spcBef>
                <a:spcPts val="0"/>
              </a:spcBef>
              <a:spcAft>
                <a:spcPts val="0"/>
              </a:spcAft>
              <a:buSzPts val="6000"/>
              <a:buNone/>
              <a:defRPr sz="6600"/>
            </a:lvl9pPr>
          </a:lstStyle>
          <a:p>
            <a:r>
              <a:t>xx%</a:t>
            </a:r>
          </a:p>
        </p:txBody>
      </p:sp>
      <p:sp>
        <p:nvSpPr>
          <p:cNvPr id="110" name="Google Shape;110;p22"/>
          <p:cNvSpPr txBox="1">
            <a:spLocks noGrp="1"/>
          </p:cNvSpPr>
          <p:nvPr>
            <p:ph type="subTitle" idx="1"/>
          </p:nvPr>
        </p:nvSpPr>
        <p:spPr>
          <a:xfrm>
            <a:off x="784410" y="4673718"/>
            <a:ext cx="2483910" cy="90485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60">
                <a:solidFill>
                  <a:srgbClr val="242424"/>
                </a:solidFill>
              </a:defRPr>
            </a:lvl1pPr>
            <a:lvl2pPr lvl="1" algn="ctr" rtl="0">
              <a:lnSpc>
                <a:spcPct val="100000"/>
              </a:lnSpc>
              <a:spcBef>
                <a:spcPts val="0"/>
              </a:spcBef>
              <a:spcAft>
                <a:spcPts val="0"/>
              </a:spcAft>
              <a:buClr>
                <a:schemeClr val="dk1"/>
              </a:buClr>
              <a:buSzPts val="2100"/>
              <a:buNone/>
              <a:defRPr sz="2310">
                <a:solidFill>
                  <a:schemeClr val="dk1"/>
                </a:solidFill>
              </a:defRPr>
            </a:lvl2pPr>
            <a:lvl3pPr lvl="2" algn="ctr" rtl="0">
              <a:lnSpc>
                <a:spcPct val="100000"/>
              </a:lnSpc>
              <a:spcBef>
                <a:spcPts val="0"/>
              </a:spcBef>
              <a:spcAft>
                <a:spcPts val="0"/>
              </a:spcAft>
              <a:buClr>
                <a:schemeClr val="dk1"/>
              </a:buClr>
              <a:buSzPts val="2100"/>
              <a:buNone/>
              <a:defRPr sz="2310">
                <a:solidFill>
                  <a:schemeClr val="dk1"/>
                </a:solidFill>
              </a:defRPr>
            </a:lvl3pPr>
            <a:lvl4pPr lvl="3" algn="ctr" rtl="0">
              <a:lnSpc>
                <a:spcPct val="100000"/>
              </a:lnSpc>
              <a:spcBef>
                <a:spcPts val="0"/>
              </a:spcBef>
              <a:spcAft>
                <a:spcPts val="0"/>
              </a:spcAft>
              <a:buClr>
                <a:schemeClr val="dk1"/>
              </a:buClr>
              <a:buSzPts val="2100"/>
              <a:buFont typeface="PT Sans"/>
              <a:buNone/>
              <a:defRPr sz="231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31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31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31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31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310">
                <a:solidFill>
                  <a:schemeClr val="dk1"/>
                </a:solidFill>
                <a:latin typeface="PT Sans"/>
                <a:ea typeface="PT Sans"/>
                <a:cs typeface="PT Sans"/>
                <a:sym typeface="PT Sans"/>
              </a:defRPr>
            </a:lvl9pPr>
          </a:lstStyle>
          <a:p>
            <a:endParaRPr/>
          </a:p>
        </p:txBody>
      </p:sp>
      <p:sp>
        <p:nvSpPr>
          <p:cNvPr id="111" name="Google Shape;111;p22"/>
          <p:cNvSpPr txBox="1">
            <a:spLocks noGrp="1"/>
          </p:cNvSpPr>
          <p:nvPr>
            <p:ph type="title" idx="2" hasCustomPrompt="1"/>
          </p:nvPr>
        </p:nvSpPr>
        <p:spPr>
          <a:xfrm>
            <a:off x="3787245" y="3511807"/>
            <a:ext cx="2483910" cy="11618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400"/>
            </a:lvl1pPr>
            <a:lvl2pPr lvl="1" algn="ctr" rtl="0">
              <a:spcBef>
                <a:spcPts val="0"/>
              </a:spcBef>
              <a:spcAft>
                <a:spcPts val="0"/>
              </a:spcAft>
              <a:buSzPts val="6000"/>
              <a:buNone/>
              <a:defRPr sz="6600"/>
            </a:lvl2pPr>
            <a:lvl3pPr lvl="2" algn="ctr" rtl="0">
              <a:spcBef>
                <a:spcPts val="0"/>
              </a:spcBef>
              <a:spcAft>
                <a:spcPts val="0"/>
              </a:spcAft>
              <a:buSzPts val="6000"/>
              <a:buNone/>
              <a:defRPr sz="6600"/>
            </a:lvl3pPr>
            <a:lvl4pPr lvl="3" algn="ctr" rtl="0">
              <a:spcBef>
                <a:spcPts val="0"/>
              </a:spcBef>
              <a:spcAft>
                <a:spcPts val="0"/>
              </a:spcAft>
              <a:buSzPts val="6000"/>
              <a:buNone/>
              <a:defRPr sz="6600"/>
            </a:lvl4pPr>
            <a:lvl5pPr lvl="4" algn="ctr" rtl="0">
              <a:spcBef>
                <a:spcPts val="0"/>
              </a:spcBef>
              <a:spcAft>
                <a:spcPts val="0"/>
              </a:spcAft>
              <a:buSzPts val="6000"/>
              <a:buNone/>
              <a:defRPr sz="6600"/>
            </a:lvl5pPr>
            <a:lvl6pPr lvl="5" algn="ctr" rtl="0">
              <a:spcBef>
                <a:spcPts val="0"/>
              </a:spcBef>
              <a:spcAft>
                <a:spcPts val="0"/>
              </a:spcAft>
              <a:buSzPts val="6000"/>
              <a:buNone/>
              <a:defRPr sz="6600"/>
            </a:lvl6pPr>
            <a:lvl7pPr lvl="6" algn="ctr" rtl="0">
              <a:spcBef>
                <a:spcPts val="0"/>
              </a:spcBef>
              <a:spcAft>
                <a:spcPts val="0"/>
              </a:spcAft>
              <a:buSzPts val="6000"/>
              <a:buNone/>
              <a:defRPr sz="6600"/>
            </a:lvl7pPr>
            <a:lvl8pPr lvl="7" algn="ctr" rtl="0">
              <a:spcBef>
                <a:spcPts val="0"/>
              </a:spcBef>
              <a:spcAft>
                <a:spcPts val="0"/>
              </a:spcAft>
              <a:buSzPts val="6000"/>
              <a:buNone/>
              <a:defRPr sz="6600"/>
            </a:lvl8pPr>
            <a:lvl9pPr lvl="8" algn="ctr" rtl="0">
              <a:spcBef>
                <a:spcPts val="0"/>
              </a:spcBef>
              <a:spcAft>
                <a:spcPts val="0"/>
              </a:spcAft>
              <a:buSzPts val="6000"/>
              <a:buNone/>
              <a:defRPr sz="6600"/>
            </a:lvl9pPr>
          </a:lstStyle>
          <a:p>
            <a:r>
              <a:t>xx%</a:t>
            </a:r>
          </a:p>
        </p:txBody>
      </p:sp>
      <p:sp>
        <p:nvSpPr>
          <p:cNvPr id="112" name="Google Shape;112;p22"/>
          <p:cNvSpPr txBox="1">
            <a:spLocks noGrp="1"/>
          </p:cNvSpPr>
          <p:nvPr>
            <p:ph type="subTitle" idx="3"/>
          </p:nvPr>
        </p:nvSpPr>
        <p:spPr>
          <a:xfrm>
            <a:off x="3787245" y="4673680"/>
            <a:ext cx="2483910" cy="90485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60">
                <a:solidFill>
                  <a:srgbClr val="242424"/>
                </a:solidFill>
              </a:defRPr>
            </a:lvl1pPr>
            <a:lvl2pPr lvl="1" algn="ctr" rtl="0">
              <a:lnSpc>
                <a:spcPct val="100000"/>
              </a:lnSpc>
              <a:spcBef>
                <a:spcPts val="0"/>
              </a:spcBef>
              <a:spcAft>
                <a:spcPts val="0"/>
              </a:spcAft>
              <a:buClr>
                <a:schemeClr val="dk1"/>
              </a:buClr>
              <a:buSzPts val="2100"/>
              <a:buNone/>
              <a:defRPr sz="2310">
                <a:solidFill>
                  <a:schemeClr val="dk1"/>
                </a:solidFill>
              </a:defRPr>
            </a:lvl2pPr>
            <a:lvl3pPr lvl="2" algn="ctr" rtl="0">
              <a:lnSpc>
                <a:spcPct val="100000"/>
              </a:lnSpc>
              <a:spcBef>
                <a:spcPts val="0"/>
              </a:spcBef>
              <a:spcAft>
                <a:spcPts val="0"/>
              </a:spcAft>
              <a:buClr>
                <a:schemeClr val="dk1"/>
              </a:buClr>
              <a:buSzPts val="2100"/>
              <a:buNone/>
              <a:defRPr sz="2310">
                <a:solidFill>
                  <a:schemeClr val="dk1"/>
                </a:solidFill>
              </a:defRPr>
            </a:lvl3pPr>
            <a:lvl4pPr lvl="3" algn="ctr" rtl="0">
              <a:lnSpc>
                <a:spcPct val="100000"/>
              </a:lnSpc>
              <a:spcBef>
                <a:spcPts val="0"/>
              </a:spcBef>
              <a:spcAft>
                <a:spcPts val="0"/>
              </a:spcAft>
              <a:buClr>
                <a:schemeClr val="dk1"/>
              </a:buClr>
              <a:buSzPts val="2100"/>
              <a:buFont typeface="PT Sans"/>
              <a:buNone/>
              <a:defRPr sz="231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31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31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31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31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310">
                <a:solidFill>
                  <a:schemeClr val="dk1"/>
                </a:solidFill>
                <a:latin typeface="PT Sans"/>
                <a:ea typeface="PT Sans"/>
                <a:cs typeface="PT Sans"/>
                <a:sym typeface="PT Sans"/>
              </a:defRPr>
            </a:lvl9pPr>
          </a:lstStyle>
          <a:p>
            <a:endParaRPr/>
          </a:p>
        </p:txBody>
      </p:sp>
      <p:sp>
        <p:nvSpPr>
          <p:cNvPr id="113" name="Google Shape;113;p22"/>
          <p:cNvSpPr txBox="1">
            <a:spLocks noGrp="1"/>
          </p:cNvSpPr>
          <p:nvPr>
            <p:ph type="title" idx="4" hasCustomPrompt="1"/>
          </p:nvPr>
        </p:nvSpPr>
        <p:spPr>
          <a:xfrm>
            <a:off x="6790080" y="3511816"/>
            <a:ext cx="2483910" cy="11618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400"/>
            </a:lvl1pPr>
            <a:lvl2pPr lvl="1" algn="ctr" rtl="0">
              <a:spcBef>
                <a:spcPts val="0"/>
              </a:spcBef>
              <a:spcAft>
                <a:spcPts val="0"/>
              </a:spcAft>
              <a:buSzPts val="6000"/>
              <a:buNone/>
              <a:defRPr sz="6600"/>
            </a:lvl2pPr>
            <a:lvl3pPr lvl="2" algn="ctr" rtl="0">
              <a:spcBef>
                <a:spcPts val="0"/>
              </a:spcBef>
              <a:spcAft>
                <a:spcPts val="0"/>
              </a:spcAft>
              <a:buSzPts val="6000"/>
              <a:buNone/>
              <a:defRPr sz="6600"/>
            </a:lvl3pPr>
            <a:lvl4pPr lvl="3" algn="ctr" rtl="0">
              <a:spcBef>
                <a:spcPts val="0"/>
              </a:spcBef>
              <a:spcAft>
                <a:spcPts val="0"/>
              </a:spcAft>
              <a:buSzPts val="6000"/>
              <a:buNone/>
              <a:defRPr sz="6600"/>
            </a:lvl4pPr>
            <a:lvl5pPr lvl="4" algn="ctr" rtl="0">
              <a:spcBef>
                <a:spcPts val="0"/>
              </a:spcBef>
              <a:spcAft>
                <a:spcPts val="0"/>
              </a:spcAft>
              <a:buSzPts val="6000"/>
              <a:buNone/>
              <a:defRPr sz="6600"/>
            </a:lvl5pPr>
            <a:lvl6pPr lvl="5" algn="ctr" rtl="0">
              <a:spcBef>
                <a:spcPts val="0"/>
              </a:spcBef>
              <a:spcAft>
                <a:spcPts val="0"/>
              </a:spcAft>
              <a:buSzPts val="6000"/>
              <a:buNone/>
              <a:defRPr sz="6600"/>
            </a:lvl6pPr>
            <a:lvl7pPr lvl="6" algn="ctr" rtl="0">
              <a:spcBef>
                <a:spcPts val="0"/>
              </a:spcBef>
              <a:spcAft>
                <a:spcPts val="0"/>
              </a:spcAft>
              <a:buSzPts val="6000"/>
              <a:buNone/>
              <a:defRPr sz="6600"/>
            </a:lvl7pPr>
            <a:lvl8pPr lvl="7" algn="ctr" rtl="0">
              <a:spcBef>
                <a:spcPts val="0"/>
              </a:spcBef>
              <a:spcAft>
                <a:spcPts val="0"/>
              </a:spcAft>
              <a:buSzPts val="6000"/>
              <a:buNone/>
              <a:defRPr sz="6600"/>
            </a:lvl8pPr>
            <a:lvl9pPr lvl="8" algn="ctr" rtl="0">
              <a:spcBef>
                <a:spcPts val="0"/>
              </a:spcBef>
              <a:spcAft>
                <a:spcPts val="0"/>
              </a:spcAft>
              <a:buSzPts val="6000"/>
              <a:buNone/>
              <a:defRPr sz="6600"/>
            </a:lvl9pPr>
          </a:lstStyle>
          <a:p>
            <a:r>
              <a:t>xx%</a:t>
            </a:r>
          </a:p>
        </p:txBody>
      </p:sp>
      <p:sp>
        <p:nvSpPr>
          <p:cNvPr id="114" name="Google Shape;114;p22"/>
          <p:cNvSpPr txBox="1">
            <a:spLocks noGrp="1"/>
          </p:cNvSpPr>
          <p:nvPr>
            <p:ph type="subTitle" idx="5"/>
          </p:nvPr>
        </p:nvSpPr>
        <p:spPr>
          <a:xfrm>
            <a:off x="6790080" y="4673675"/>
            <a:ext cx="2483910" cy="90485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60">
                <a:solidFill>
                  <a:srgbClr val="242424"/>
                </a:solidFill>
              </a:defRPr>
            </a:lvl1pPr>
            <a:lvl2pPr lvl="1" algn="ctr" rtl="0">
              <a:lnSpc>
                <a:spcPct val="100000"/>
              </a:lnSpc>
              <a:spcBef>
                <a:spcPts val="0"/>
              </a:spcBef>
              <a:spcAft>
                <a:spcPts val="0"/>
              </a:spcAft>
              <a:buClr>
                <a:schemeClr val="dk1"/>
              </a:buClr>
              <a:buSzPts val="2100"/>
              <a:buNone/>
              <a:defRPr sz="2310">
                <a:solidFill>
                  <a:schemeClr val="dk1"/>
                </a:solidFill>
              </a:defRPr>
            </a:lvl2pPr>
            <a:lvl3pPr lvl="2" algn="ctr" rtl="0">
              <a:lnSpc>
                <a:spcPct val="100000"/>
              </a:lnSpc>
              <a:spcBef>
                <a:spcPts val="0"/>
              </a:spcBef>
              <a:spcAft>
                <a:spcPts val="0"/>
              </a:spcAft>
              <a:buClr>
                <a:schemeClr val="dk1"/>
              </a:buClr>
              <a:buSzPts val="2100"/>
              <a:buNone/>
              <a:defRPr sz="2310">
                <a:solidFill>
                  <a:schemeClr val="dk1"/>
                </a:solidFill>
              </a:defRPr>
            </a:lvl3pPr>
            <a:lvl4pPr lvl="3" algn="ctr" rtl="0">
              <a:lnSpc>
                <a:spcPct val="100000"/>
              </a:lnSpc>
              <a:spcBef>
                <a:spcPts val="0"/>
              </a:spcBef>
              <a:spcAft>
                <a:spcPts val="0"/>
              </a:spcAft>
              <a:buClr>
                <a:schemeClr val="dk1"/>
              </a:buClr>
              <a:buSzPts val="2100"/>
              <a:buFont typeface="PT Sans"/>
              <a:buNone/>
              <a:defRPr sz="231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31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31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31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31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310">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26159244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xfrm>
            <a:off x="792000" y="815111"/>
            <a:ext cx="4724280" cy="13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5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7" name="Google Shape;117;p23"/>
          <p:cNvSpPr txBox="1">
            <a:spLocks noGrp="1"/>
          </p:cNvSpPr>
          <p:nvPr>
            <p:ph type="subTitle" idx="1"/>
          </p:nvPr>
        </p:nvSpPr>
        <p:spPr>
          <a:xfrm>
            <a:off x="792000" y="3199589"/>
            <a:ext cx="3778170" cy="101864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760"/>
            </a:lvl1pPr>
            <a:lvl2pPr lvl="1" algn="ctr" rtl="0">
              <a:lnSpc>
                <a:spcPct val="100000"/>
              </a:lnSpc>
              <a:spcBef>
                <a:spcPts val="0"/>
              </a:spcBef>
              <a:spcAft>
                <a:spcPts val="0"/>
              </a:spcAft>
              <a:buSzPts val="1600"/>
              <a:buNone/>
              <a:defRPr/>
            </a:lvl2pPr>
            <a:lvl3pPr lvl="2" algn="ctr" rtl="0">
              <a:lnSpc>
                <a:spcPct val="100000"/>
              </a:lnSpc>
              <a:spcBef>
                <a:spcPts val="1760"/>
              </a:spcBef>
              <a:spcAft>
                <a:spcPts val="0"/>
              </a:spcAft>
              <a:buSzPts val="1600"/>
              <a:buNone/>
              <a:defRPr/>
            </a:lvl3pPr>
            <a:lvl4pPr lvl="3" algn="ctr" rtl="0">
              <a:lnSpc>
                <a:spcPct val="100000"/>
              </a:lnSpc>
              <a:spcBef>
                <a:spcPts val="1760"/>
              </a:spcBef>
              <a:spcAft>
                <a:spcPts val="0"/>
              </a:spcAft>
              <a:buSzPts val="1600"/>
              <a:buNone/>
              <a:defRPr/>
            </a:lvl4pPr>
            <a:lvl5pPr lvl="4" algn="ctr" rtl="0">
              <a:lnSpc>
                <a:spcPct val="100000"/>
              </a:lnSpc>
              <a:spcBef>
                <a:spcPts val="1760"/>
              </a:spcBef>
              <a:spcAft>
                <a:spcPts val="0"/>
              </a:spcAft>
              <a:buSzPts val="1600"/>
              <a:buNone/>
              <a:defRPr/>
            </a:lvl5pPr>
            <a:lvl6pPr lvl="5" algn="ctr" rtl="0">
              <a:lnSpc>
                <a:spcPct val="100000"/>
              </a:lnSpc>
              <a:spcBef>
                <a:spcPts val="1760"/>
              </a:spcBef>
              <a:spcAft>
                <a:spcPts val="0"/>
              </a:spcAft>
              <a:buSzPts val="1600"/>
              <a:buNone/>
              <a:defRPr/>
            </a:lvl6pPr>
            <a:lvl7pPr lvl="6" algn="ctr" rtl="0">
              <a:lnSpc>
                <a:spcPct val="100000"/>
              </a:lnSpc>
              <a:spcBef>
                <a:spcPts val="1760"/>
              </a:spcBef>
              <a:spcAft>
                <a:spcPts val="0"/>
              </a:spcAft>
              <a:buSzPts val="1600"/>
              <a:buNone/>
              <a:defRPr/>
            </a:lvl7pPr>
            <a:lvl8pPr lvl="7" algn="ctr" rtl="0">
              <a:lnSpc>
                <a:spcPct val="100000"/>
              </a:lnSpc>
              <a:spcBef>
                <a:spcPts val="1760"/>
              </a:spcBef>
              <a:spcAft>
                <a:spcPts val="0"/>
              </a:spcAft>
              <a:buSzPts val="1600"/>
              <a:buNone/>
              <a:defRPr/>
            </a:lvl8pPr>
            <a:lvl9pPr lvl="8" algn="ctr" rtl="0">
              <a:lnSpc>
                <a:spcPct val="100000"/>
              </a:lnSpc>
              <a:spcBef>
                <a:spcPts val="1760"/>
              </a:spcBef>
              <a:spcAft>
                <a:spcPts val="1760"/>
              </a:spcAft>
              <a:buSzPts val="1600"/>
              <a:buNone/>
              <a:defRPr/>
            </a:lvl9pPr>
          </a:lstStyle>
          <a:p>
            <a:endParaRPr/>
          </a:p>
        </p:txBody>
      </p:sp>
      <p:sp>
        <p:nvSpPr>
          <p:cNvPr id="118" name="Google Shape;118;p23"/>
          <p:cNvSpPr txBox="1">
            <a:spLocks noGrp="1"/>
          </p:cNvSpPr>
          <p:nvPr>
            <p:ph type="subTitle" idx="2"/>
          </p:nvPr>
        </p:nvSpPr>
        <p:spPr>
          <a:xfrm>
            <a:off x="792000" y="2581658"/>
            <a:ext cx="3778170" cy="61789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760"/>
            </a:lvl1pPr>
            <a:lvl2pPr lvl="1" algn="ctr" rtl="0">
              <a:lnSpc>
                <a:spcPct val="100000"/>
              </a:lnSpc>
              <a:spcBef>
                <a:spcPts val="0"/>
              </a:spcBef>
              <a:spcAft>
                <a:spcPts val="0"/>
              </a:spcAft>
              <a:buSzPts val="1600"/>
              <a:buNone/>
              <a:defRPr/>
            </a:lvl2pPr>
            <a:lvl3pPr lvl="2" algn="ctr" rtl="0">
              <a:lnSpc>
                <a:spcPct val="100000"/>
              </a:lnSpc>
              <a:spcBef>
                <a:spcPts val="1760"/>
              </a:spcBef>
              <a:spcAft>
                <a:spcPts val="0"/>
              </a:spcAft>
              <a:buSzPts val="1600"/>
              <a:buNone/>
              <a:defRPr/>
            </a:lvl3pPr>
            <a:lvl4pPr lvl="3" algn="ctr" rtl="0">
              <a:lnSpc>
                <a:spcPct val="100000"/>
              </a:lnSpc>
              <a:spcBef>
                <a:spcPts val="1760"/>
              </a:spcBef>
              <a:spcAft>
                <a:spcPts val="0"/>
              </a:spcAft>
              <a:buSzPts val="1600"/>
              <a:buNone/>
              <a:defRPr/>
            </a:lvl4pPr>
            <a:lvl5pPr lvl="4" algn="ctr" rtl="0">
              <a:lnSpc>
                <a:spcPct val="100000"/>
              </a:lnSpc>
              <a:spcBef>
                <a:spcPts val="1760"/>
              </a:spcBef>
              <a:spcAft>
                <a:spcPts val="0"/>
              </a:spcAft>
              <a:buSzPts val="1600"/>
              <a:buNone/>
              <a:defRPr/>
            </a:lvl5pPr>
            <a:lvl6pPr lvl="5" algn="ctr" rtl="0">
              <a:lnSpc>
                <a:spcPct val="100000"/>
              </a:lnSpc>
              <a:spcBef>
                <a:spcPts val="1760"/>
              </a:spcBef>
              <a:spcAft>
                <a:spcPts val="0"/>
              </a:spcAft>
              <a:buSzPts val="1600"/>
              <a:buNone/>
              <a:defRPr/>
            </a:lvl6pPr>
            <a:lvl7pPr lvl="6" algn="ctr" rtl="0">
              <a:lnSpc>
                <a:spcPct val="100000"/>
              </a:lnSpc>
              <a:spcBef>
                <a:spcPts val="1760"/>
              </a:spcBef>
              <a:spcAft>
                <a:spcPts val="0"/>
              </a:spcAft>
              <a:buSzPts val="1600"/>
              <a:buNone/>
              <a:defRPr/>
            </a:lvl7pPr>
            <a:lvl8pPr lvl="7" algn="ctr" rtl="0">
              <a:lnSpc>
                <a:spcPct val="100000"/>
              </a:lnSpc>
              <a:spcBef>
                <a:spcPts val="1760"/>
              </a:spcBef>
              <a:spcAft>
                <a:spcPts val="0"/>
              </a:spcAft>
              <a:buSzPts val="1600"/>
              <a:buNone/>
              <a:defRPr/>
            </a:lvl8pPr>
            <a:lvl9pPr lvl="8" algn="ctr" rtl="0">
              <a:lnSpc>
                <a:spcPct val="100000"/>
              </a:lnSpc>
              <a:spcBef>
                <a:spcPts val="1760"/>
              </a:spcBef>
              <a:spcAft>
                <a:spcPts val="1760"/>
              </a:spcAft>
              <a:buSzPts val="1600"/>
              <a:buNone/>
              <a:defRPr/>
            </a:lvl9pPr>
          </a:lstStyle>
          <a:p>
            <a:endParaRPr/>
          </a:p>
        </p:txBody>
      </p:sp>
    </p:spTree>
    <p:extLst>
      <p:ext uri="{BB962C8B-B14F-4D97-AF65-F5344CB8AC3E}">
        <p14:creationId xmlns:p14="http://schemas.microsoft.com/office/powerpoint/2010/main" val="7720372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21280404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
        <p:cNvGrpSpPr/>
        <p:nvPr/>
      </p:nvGrpSpPr>
      <p:grpSpPr>
        <a:xfrm>
          <a:off x="0" y="0"/>
          <a:ext cx="0" cy="0"/>
          <a:chOff x="0" y="0"/>
          <a:chExt cx="0" cy="0"/>
        </a:xfrm>
      </p:grpSpPr>
    </p:spTree>
    <p:extLst>
      <p:ext uri="{BB962C8B-B14F-4D97-AF65-F5344CB8AC3E}">
        <p14:creationId xmlns:p14="http://schemas.microsoft.com/office/powerpoint/2010/main" val="7987950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452046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 xmlns:a16="http://schemas.microsoft.com/office/drawing/2014/main" id="{1FAEF8E8-BF65-4020-8899-62FFC570643C}"/>
              </a:ext>
            </a:extLst>
          </p:cNvPr>
          <p:cNvSpPr>
            <a:spLocks noGrp="1"/>
          </p:cNvSpPr>
          <p:nvPr>
            <p:ph type="title" orient="vert"/>
          </p:nvPr>
        </p:nvSpPr>
        <p:spPr>
          <a:xfrm>
            <a:off x="7198042" y="413808"/>
            <a:ext cx="2168843" cy="6586750"/>
          </a:xfrm>
        </p:spPr>
        <p:txBody>
          <a:bodyPr vert="eaVert"/>
          <a:lstStyle/>
          <a:p>
            <a:r>
              <a:rPr lang="fr-FR"/>
              <a:t>Modifiez le style du titre</a:t>
            </a:r>
            <a:endParaRPr lang="fr-BE"/>
          </a:p>
        </p:txBody>
      </p:sp>
      <p:sp>
        <p:nvSpPr>
          <p:cNvPr id="3" name="Espace réservé du texte vertical 2">
            <a:extLst>
              <a:ext uri="{FF2B5EF4-FFF2-40B4-BE49-F238E27FC236}">
                <a16:creationId xmlns="" xmlns:a16="http://schemas.microsoft.com/office/drawing/2014/main" id="{65807B49-6915-446B-A51B-99C1B17A7243}"/>
              </a:ext>
            </a:extLst>
          </p:cNvPr>
          <p:cNvSpPr>
            <a:spLocks noGrp="1"/>
          </p:cNvSpPr>
          <p:nvPr>
            <p:ph type="body" orient="vert" idx="1"/>
          </p:nvPr>
        </p:nvSpPr>
        <p:spPr>
          <a:xfrm>
            <a:off x="691515" y="413808"/>
            <a:ext cx="6380798" cy="65867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 xmlns:a16="http://schemas.microsoft.com/office/drawing/2014/main" id="{4D19A4C1-55E7-490B-987D-88D66DF7B828}"/>
              </a:ext>
            </a:extLst>
          </p:cNvPr>
          <p:cNvSpPr>
            <a:spLocks noGrp="1"/>
          </p:cNvSpPr>
          <p:nvPr>
            <p:ph type="dt" sz="half" idx="10"/>
          </p:nvPr>
        </p:nvSpPr>
        <p:spPr/>
        <p:txBody>
          <a:bodyPr/>
          <a:lstStyle/>
          <a:p>
            <a:endParaRPr lang="fr-BE"/>
          </a:p>
        </p:txBody>
      </p:sp>
      <p:sp>
        <p:nvSpPr>
          <p:cNvPr id="5" name="Espace réservé du pied de page 4">
            <a:extLst>
              <a:ext uri="{FF2B5EF4-FFF2-40B4-BE49-F238E27FC236}">
                <a16:creationId xmlns="" xmlns:a16="http://schemas.microsoft.com/office/drawing/2014/main" id="{CA610C92-D24E-480E-B2D4-6B7E1A75BD4F}"/>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 xmlns:a16="http://schemas.microsoft.com/office/drawing/2014/main" id="{11D79B64-F3F5-40E4-B059-80D66EA49818}"/>
              </a:ext>
            </a:extLst>
          </p:cNvPr>
          <p:cNvSpPr>
            <a:spLocks noGrp="1"/>
          </p:cNvSpPr>
          <p:nvPr>
            <p:ph type="sldNum" sz="quarter" idx="12"/>
          </p:nvPr>
        </p:nvSpPr>
        <p:spPr/>
        <p:txBody>
          <a:bodyPr/>
          <a:lstStyle/>
          <a:p>
            <a:fld id="{5CA797CC-7A09-4A76-9E30-29A7D31036DD}" type="slidenum">
              <a:rPr lang="fr-BE" smtClean="0"/>
              <a:pPr/>
              <a:t>‹#›</a:t>
            </a:fld>
            <a:endParaRPr lang="fr-BE"/>
          </a:p>
        </p:txBody>
      </p:sp>
    </p:spTree>
    <p:extLst>
      <p:ext uri="{BB962C8B-B14F-4D97-AF65-F5344CB8AC3E}">
        <p14:creationId xmlns:p14="http://schemas.microsoft.com/office/powerpoint/2010/main" val="31553871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81965" y="431733"/>
            <a:ext cx="4547235" cy="435119"/>
          </a:xfrm>
          <a:prstGeom prst="rect">
            <a:avLst/>
          </a:prstGeom>
          <a:noFill/>
        </p:spPr>
        <p:txBody>
          <a:bodyPr wrap="square" rtlCol="0">
            <a:spAutoFit/>
          </a:bodyPr>
          <a:lstStyle>
            <a:lvl1pPr>
              <a:defRPr lang="uk-UA" sz="2475" b="1">
                <a:latin typeface="+mn-lt"/>
                <a:ea typeface="Roboto Condensed" panose="02000000000000000000" pitchFamily="2" charset="0"/>
                <a:cs typeface="+mn-cs"/>
              </a:defRPr>
            </a:lvl1pPr>
          </a:lstStyle>
          <a:p>
            <a:pPr marL="0" lvl="0"/>
            <a:r>
              <a:rPr lang="en-US"/>
              <a:t>click to edit master title style</a:t>
            </a:r>
            <a:endParaRPr lang="uk-UA"/>
          </a:p>
        </p:txBody>
      </p:sp>
      <p:cxnSp>
        <p:nvCxnSpPr>
          <p:cNvPr id="10" name="Straight Connector 9"/>
          <p:cNvCxnSpPr/>
          <p:nvPr userDrawn="1"/>
        </p:nvCxnSpPr>
        <p:spPr>
          <a:xfrm>
            <a:off x="387668" y="518160"/>
            <a:ext cx="0" cy="77724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 xmlns:a16="http://schemas.microsoft.com/office/drawing/2014/main" id="{11CC9474-C211-497B-B6DD-FF78ACB65810}"/>
              </a:ext>
            </a:extLst>
          </p:cNvPr>
          <p:cNvSpPr>
            <a:spLocks noGrp="1"/>
          </p:cNvSpPr>
          <p:nvPr>
            <p:ph type="sldNum" sz="quarter" idx="4"/>
          </p:nvPr>
        </p:nvSpPr>
        <p:spPr>
          <a:xfrm>
            <a:off x="9304020" y="6854918"/>
            <a:ext cx="953453" cy="566309"/>
          </a:xfrm>
          <a:prstGeom prst="rect">
            <a:avLst/>
          </a:prstGeom>
          <a:noFill/>
        </p:spPr>
        <p:txBody>
          <a:bodyPr wrap="square" rtlCol="0">
            <a:spAutoFit/>
          </a:bodyPr>
          <a:lstStyle>
            <a:lvl1pPr>
              <a:defRPr lang="uk-UA" sz="1540" b="1" smtClean="0">
                <a:solidFill>
                  <a:schemeClr val="accent2"/>
                </a:solidFill>
              </a:defRPr>
            </a:lvl1pPr>
          </a:lstStyle>
          <a:p>
            <a:r>
              <a:rPr lang="en-US">
                <a:solidFill>
                  <a:srgbClr val="C94242"/>
                </a:solidFill>
              </a:rPr>
              <a:t>page</a:t>
            </a:r>
          </a:p>
          <a:p>
            <a:r>
              <a:rPr lang="en-US">
                <a:solidFill>
                  <a:srgbClr val="C94242"/>
                </a:solidFill>
              </a:rPr>
              <a:t>0</a:t>
            </a:r>
            <a:fld id="{37D409AB-2201-4E18-8A34-C31753AD9B06}" type="slidenum">
              <a:rPr>
                <a:solidFill>
                  <a:srgbClr val="C94242"/>
                </a:solidFill>
              </a:rPr>
              <a:pPr/>
              <a:t>‹#›</a:t>
            </a:fld>
            <a:endParaRPr>
              <a:solidFill>
                <a:srgbClr val="C94242"/>
              </a:solidFill>
            </a:endParaRPr>
          </a:p>
        </p:txBody>
      </p:sp>
    </p:spTree>
    <p:extLst>
      <p:ext uri="{BB962C8B-B14F-4D97-AF65-F5344CB8AC3E}">
        <p14:creationId xmlns:p14="http://schemas.microsoft.com/office/powerpoint/2010/main" val="50217796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0058400" cy="7772400"/>
          </a:xfrm>
          <a:prstGeom prst="rect">
            <a:avLst/>
          </a:prstGeom>
        </p:spPr>
        <p:txBody>
          <a:bodyPr/>
          <a:lstStyle/>
          <a:p>
            <a:endParaRPr lang="uk-UA"/>
          </a:p>
        </p:txBody>
      </p:sp>
    </p:spTree>
    <p:extLst>
      <p:ext uri="{BB962C8B-B14F-4D97-AF65-F5344CB8AC3E}">
        <p14:creationId xmlns:p14="http://schemas.microsoft.com/office/powerpoint/2010/main" val="1708867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4"/>
          <p:cNvSpPr>
            <a:spLocks noGrp="1"/>
          </p:cNvSpPr>
          <p:nvPr>
            <p:ph type="title"/>
          </p:nvPr>
        </p:nvSpPr>
        <p:spPr>
          <a:xfrm>
            <a:off x="408622" y="241573"/>
            <a:ext cx="8355224" cy="334861"/>
          </a:xfrm>
        </p:spPr>
        <p:txBody>
          <a:bodyPr/>
          <a:lstStyle>
            <a:lvl1pPr>
              <a:defRPr>
                <a:solidFill>
                  <a:schemeClr val="accent6"/>
                </a:solidFill>
              </a:defRPr>
            </a:lvl1pPr>
          </a:lstStyle>
          <a:p>
            <a:r>
              <a:rPr lang="en-US"/>
              <a:t>Click to edit Master title style</a:t>
            </a:r>
          </a:p>
        </p:txBody>
      </p:sp>
      <p:sp>
        <p:nvSpPr>
          <p:cNvPr id="6" name="Footer Placeholder 1"/>
          <p:cNvSpPr>
            <a:spLocks noGrp="1"/>
          </p:cNvSpPr>
          <p:nvPr>
            <p:ph type="ftr" sz="quarter" idx="3"/>
          </p:nvPr>
        </p:nvSpPr>
        <p:spPr>
          <a:xfrm>
            <a:off x="390451" y="7580562"/>
            <a:ext cx="3394710" cy="147632"/>
          </a:xfrm>
          <a:prstGeom prst="rect">
            <a:avLst/>
          </a:prstGeom>
        </p:spPr>
        <p:txBody>
          <a:bodyPr vert="horz" lIns="91440" tIns="45720" rIns="91440" bIns="45720" rtlCol="0" anchor="ctr"/>
          <a:lstStyle>
            <a:lvl1pPr algn="l">
              <a:defRPr sz="743" b="0" cap="all" baseline="0">
                <a:solidFill>
                  <a:schemeClr val="bg1"/>
                </a:solidFill>
              </a:defRPr>
            </a:lvl1pPr>
          </a:lstStyle>
          <a:p>
            <a:pPr defTabSz="754380" eaLnBrk="1" fontAlgn="auto" hangingPunct="1">
              <a:spcBef>
                <a:spcPts val="0"/>
              </a:spcBef>
              <a:spcAft>
                <a:spcPts val="0"/>
              </a:spcAft>
            </a:pPr>
            <a:endParaRPr lang="en-GB">
              <a:solidFill>
                <a:srgbClr val="FFFFFF"/>
              </a:solidFill>
              <a:latin typeface="Roboto"/>
            </a:endParaRPr>
          </a:p>
        </p:txBody>
      </p:sp>
    </p:spTree>
    <p:extLst>
      <p:ext uri="{BB962C8B-B14F-4D97-AF65-F5344CB8AC3E}">
        <p14:creationId xmlns:p14="http://schemas.microsoft.com/office/powerpoint/2010/main" val="40947807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4274820" y="1582115"/>
            <a:ext cx="1508760" cy="2072640"/>
          </a:xfrm>
          <a:prstGeom prst="ellipse">
            <a:avLst/>
          </a:prstGeom>
          <a:ln w="25400">
            <a:solidFill>
              <a:schemeClr val="accent1"/>
            </a:solidFill>
          </a:ln>
        </p:spPr>
        <p:txBody>
          <a:bodyPr/>
          <a:lstStyle>
            <a:lvl1pPr>
              <a:defRPr sz="1320"/>
            </a:lvl1pPr>
          </a:lstStyle>
          <a:p>
            <a:endParaRPr lang="uk-UA"/>
          </a:p>
        </p:txBody>
      </p:sp>
      <p:cxnSp>
        <p:nvCxnSpPr>
          <p:cNvPr id="2" name="Straight Connector 1"/>
          <p:cNvCxnSpPr/>
          <p:nvPr userDrawn="1"/>
        </p:nvCxnSpPr>
        <p:spPr>
          <a:xfrm>
            <a:off x="387668" y="518160"/>
            <a:ext cx="0" cy="77724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481965" y="431733"/>
            <a:ext cx="2996565" cy="777905"/>
          </a:xfrm>
          <a:prstGeom prst="rect">
            <a:avLst/>
          </a:prstGeom>
          <a:noFill/>
        </p:spPr>
        <p:txBody>
          <a:bodyPr wrap="square" rtlCol="0">
            <a:spAutoFit/>
          </a:bodyPr>
          <a:lstStyle>
            <a:lvl1pPr>
              <a:defRPr lang="uk-UA" sz="2475"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89510637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52779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81965" y="431733"/>
            <a:ext cx="4547235" cy="435119"/>
          </a:xfrm>
          <a:prstGeom prst="rect">
            <a:avLst/>
          </a:prstGeom>
          <a:noFill/>
        </p:spPr>
        <p:txBody>
          <a:bodyPr wrap="square" rtlCol="0">
            <a:spAutoFit/>
          </a:bodyPr>
          <a:lstStyle>
            <a:lvl1pPr>
              <a:defRPr lang="uk-UA" sz="2475" b="1">
                <a:latin typeface="+mn-lt"/>
                <a:ea typeface="Roboto Condensed" panose="02000000000000000000" pitchFamily="2" charset="0"/>
                <a:cs typeface="+mn-cs"/>
              </a:defRPr>
            </a:lvl1pPr>
          </a:lstStyle>
          <a:p>
            <a:pPr marL="0" lvl="0"/>
            <a:r>
              <a:rPr lang="en-US"/>
              <a:t>click to edit master title style</a:t>
            </a:r>
            <a:endParaRPr lang="uk-UA"/>
          </a:p>
        </p:txBody>
      </p:sp>
      <p:cxnSp>
        <p:nvCxnSpPr>
          <p:cNvPr id="10" name="Straight Connector 9"/>
          <p:cNvCxnSpPr/>
          <p:nvPr userDrawn="1"/>
        </p:nvCxnSpPr>
        <p:spPr>
          <a:xfrm>
            <a:off x="387668" y="518160"/>
            <a:ext cx="0" cy="77724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 xmlns:a16="http://schemas.microsoft.com/office/drawing/2014/main" id="{11CC9474-C211-497B-B6DD-FF78ACB65810}"/>
              </a:ext>
            </a:extLst>
          </p:cNvPr>
          <p:cNvSpPr>
            <a:spLocks noGrp="1"/>
          </p:cNvSpPr>
          <p:nvPr>
            <p:ph type="sldNum" sz="quarter" idx="4"/>
          </p:nvPr>
        </p:nvSpPr>
        <p:spPr>
          <a:xfrm>
            <a:off x="9304020" y="6854918"/>
            <a:ext cx="953453" cy="566309"/>
          </a:xfrm>
          <a:prstGeom prst="rect">
            <a:avLst/>
          </a:prstGeom>
          <a:noFill/>
        </p:spPr>
        <p:txBody>
          <a:bodyPr wrap="square" rtlCol="0">
            <a:spAutoFit/>
          </a:bodyPr>
          <a:lstStyle>
            <a:lvl1pPr>
              <a:defRPr lang="uk-UA" sz="1540" b="1" smtClean="0">
                <a:solidFill>
                  <a:schemeClr val="accent2"/>
                </a:solidFill>
              </a:defRPr>
            </a:lvl1pPr>
          </a:lstStyle>
          <a:p>
            <a:r>
              <a:rPr lang="en-US">
                <a:solidFill>
                  <a:srgbClr val="C94242"/>
                </a:solidFill>
              </a:rPr>
              <a:t>page</a:t>
            </a:r>
          </a:p>
          <a:p>
            <a:r>
              <a:rPr lang="en-US">
                <a:solidFill>
                  <a:srgbClr val="C94242"/>
                </a:solidFill>
              </a:rPr>
              <a:t>0</a:t>
            </a:r>
            <a:fld id="{37D409AB-2201-4E18-8A34-C31753AD9B06}" type="slidenum">
              <a:rPr>
                <a:solidFill>
                  <a:srgbClr val="C94242"/>
                </a:solidFill>
              </a:rPr>
              <a:pPr/>
              <a:t>‹#›</a:t>
            </a:fld>
            <a:endParaRPr>
              <a:solidFill>
                <a:srgbClr val="C94242"/>
              </a:solidFill>
            </a:endParaRPr>
          </a:p>
        </p:txBody>
      </p:sp>
    </p:spTree>
    <p:extLst>
      <p:ext uri="{BB962C8B-B14F-4D97-AF65-F5344CB8AC3E}">
        <p14:creationId xmlns:p14="http://schemas.microsoft.com/office/powerpoint/2010/main" val="372933047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0058400" cy="7772400"/>
          </a:xfrm>
          <a:prstGeom prst="rect">
            <a:avLst/>
          </a:prstGeom>
        </p:spPr>
        <p:txBody>
          <a:bodyPr/>
          <a:lstStyle/>
          <a:p>
            <a:endParaRPr lang="uk-UA"/>
          </a:p>
        </p:txBody>
      </p:sp>
    </p:spTree>
    <p:extLst>
      <p:ext uri="{BB962C8B-B14F-4D97-AF65-F5344CB8AC3E}">
        <p14:creationId xmlns:p14="http://schemas.microsoft.com/office/powerpoint/2010/main" val="154198065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4"/>
          <p:cNvSpPr>
            <a:spLocks noGrp="1"/>
          </p:cNvSpPr>
          <p:nvPr>
            <p:ph type="title"/>
          </p:nvPr>
        </p:nvSpPr>
        <p:spPr>
          <a:xfrm>
            <a:off x="408622" y="241573"/>
            <a:ext cx="8355224" cy="334861"/>
          </a:xfrm>
        </p:spPr>
        <p:txBody>
          <a:bodyPr/>
          <a:lstStyle>
            <a:lvl1pPr>
              <a:defRPr>
                <a:solidFill>
                  <a:schemeClr val="accent6"/>
                </a:solidFill>
              </a:defRPr>
            </a:lvl1pPr>
          </a:lstStyle>
          <a:p>
            <a:r>
              <a:rPr lang="en-US"/>
              <a:t>Click to edit Master title style</a:t>
            </a:r>
          </a:p>
        </p:txBody>
      </p:sp>
      <p:sp>
        <p:nvSpPr>
          <p:cNvPr id="6" name="Footer Placeholder 1"/>
          <p:cNvSpPr>
            <a:spLocks noGrp="1"/>
          </p:cNvSpPr>
          <p:nvPr>
            <p:ph type="ftr" sz="quarter" idx="3"/>
          </p:nvPr>
        </p:nvSpPr>
        <p:spPr>
          <a:xfrm>
            <a:off x="390451" y="7580562"/>
            <a:ext cx="3394710" cy="147632"/>
          </a:xfrm>
          <a:prstGeom prst="rect">
            <a:avLst/>
          </a:prstGeom>
        </p:spPr>
        <p:txBody>
          <a:bodyPr vert="horz" lIns="91440" tIns="45720" rIns="91440" bIns="45720" rtlCol="0" anchor="ctr"/>
          <a:lstStyle>
            <a:lvl1pPr algn="l">
              <a:defRPr sz="743" b="0" cap="all" baseline="0">
                <a:solidFill>
                  <a:schemeClr val="bg1"/>
                </a:solidFill>
              </a:defRPr>
            </a:lvl1pPr>
          </a:lstStyle>
          <a:p>
            <a:pPr defTabSz="754380" eaLnBrk="1" fontAlgn="auto" hangingPunct="1">
              <a:spcBef>
                <a:spcPts val="0"/>
              </a:spcBef>
              <a:spcAft>
                <a:spcPts val="0"/>
              </a:spcAft>
            </a:pPr>
            <a:endParaRPr lang="en-GB">
              <a:solidFill>
                <a:srgbClr val="FFFFFF"/>
              </a:solidFill>
              <a:latin typeface="Roboto"/>
            </a:endParaRPr>
          </a:p>
        </p:txBody>
      </p:sp>
    </p:spTree>
    <p:extLst>
      <p:ext uri="{BB962C8B-B14F-4D97-AF65-F5344CB8AC3E}">
        <p14:creationId xmlns:p14="http://schemas.microsoft.com/office/powerpoint/2010/main" val="40843049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4274820" y="1582115"/>
            <a:ext cx="1508760" cy="2072640"/>
          </a:xfrm>
          <a:prstGeom prst="ellipse">
            <a:avLst/>
          </a:prstGeom>
          <a:ln w="25400">
            <a:solidFill>
              <a:schemeClr val="accent1"/>
            </a:solidFill>
          </a:ln>
        </p:spPr>
        <p:txBody>
          <a:bodyPr/>
          <a:lstStyle>
            <a:lvl1pPr>
              <a:defRPr sz="1320"/>
            </a:lvl1pPr>
          </a:lstStyle>
          <a:p>
            <a:endParaRPr lang="uk-UA"/>
          </a:p>
        </p:txBody>
      </p:sp>
      <p:cxnSp>
        <p:nvCxnSpPr>
          <p:cNvPr id="2" name="Straight Connector 1"/>
          <p:cNvCxnSpPr/>
          <p:nvPr userDrawn="1"/>
        </p:nvCxnSpPr>
        <p:spPr>
          <a:xfrm>
            <a:off x="387668" y="518160"/>
            <a:ext cx="0" cy="77724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481965" y="431733"/>
            <a:ext cx="2996565" cy="777905"/>
          </a:xfrm>
          <a:prstGeom prst="rect">
            <a:avLst/>
          </a:prstGeom>
          <a:noFill/>
        </p:spPr>
        <p:txBody>
          <a:bodyPr wrap="square" rtlCol="0">
            <a:spAutoFit/>
          </a:bodyPr>
          <a:lstStyle>
            <a:lvl1pPr>
              <a:defRPr lang="uk-UA" sz="2475"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29088474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Hình chữ nhật 5">
            <a:extLst>
              <a:ext uri="{FF2B5EF4-FFF2-40B4-BE49-F238E27FC236}">
                <a16:creationId xmlns="" xmlns:a16="http://schemas.microsoft.com/office/drawing/2014/main" id="{781B1199-9823-4E02-98F5-EB083C8E86D3}"/>
              </a:ext>
            </a:extLst>
          </p:cNvPr>
          <p:cNvSpPr/>
          <p:nvPr userDrawn="1"/>
        </p:nvSpPr>
        <p:spPr>
          <a:xfrm>
            <a:off x="0" y="0"/>
            <a:ext cx="10058400" cy="7772400"/>
          </a:xfrm>
          <a:prstGeom prst="rect">
            <a:avLst/>
          </a:prstGeom>
          <a:solidFill>
            <a:srgbClr val="0132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485" dirty="0">
              <a:solidFill>
                <a:prstClr val="white"/>
              </a:solidFill>
            </a:endParaRPr>
          </a:p>
        </p:txBody>
      </p:sp>
      <p:sp>
        <p:nvSpPr>
          <p:cNvPr id="2" name="Title 1">
            <a:extLst>
              <a:ext uri="{FF2B5EF4-FFF2-40B4-BE49-F238E27FC236}">
                <a16:creationId xmlns="" xmlns:a16="http://schemas.microsoft.com/office/drawing/2014/main" id="{E6DB88D2-603D-43CF-8ECC-48F00C692DC1}"/>
              </a:ext>
            </a:extLst>
          </p:cNvPr>
          <p:cNvSpPr>
            <a:spLocks noGrp="1"/>
          </p:cNvSpPr>
          <p:nvPr>
            <p:ph type="title" hasCustomPrompt="1"/>
          </p:nvPr>
        </p:nvSpPr>
        <p:spPr>
          <a:xfrm>
            <a:off x="2996565" y="511156"/>
            <a:ext cx="6653213" cy="803929"/>
          </a:xfrm>
        </p:spPr>
        <p:txBody>
          <a:bodyPr wrap="square">
            <a:spAutoFit/>
          </a:bodyPr>
          <a:lstStyle>
            <a:lvl1pPr algn="r">
              <a:defRPr sz="2640" b="1" baseline="0">
                <a:solidFill>
                  <a:schemeClr val="bg1"/>
                </a:solidFill>
              </a:defRPr>
            </a:lvl1pPr>
          </a:lstStyle>
          <a:p>
            <a:r>
              <a:rPr lang="en-GB" noProof="0" dirty="0"/>
              <a:t>This is a headline with the topic</a:t>
            </a:r>
            <a:br>
              <a:rPr lang="en-GB" noProof="0" dirty="0"/>
            </a:br>
            <a:r>
              <a:rPr lang="en-GB" noProof="0" dirty="0"/>
              <a:t>The headline might need two rows </a:t>
            </a:r>
          </a:p>
        </p:txBody>
      </p:sp>
      <p:pic>
        <p:nvPicPr>
          <p:cNvPr id="5" name="Picture 4">
            <a:extLst>
              <a:ext uri="{FF2B5EF4-FFF2-40B4-BE49-F238E27FC236}">
                <a16:creationId xmlns="" xmlns:a16="http://schemas.microsoft.com/office/drawing/2014/main" id="{7A0948E3-6F1C-46BD-9C53-D4F95CD15619}"/>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val="0"/>
              </a:ext>
            </a:extLst>
          </a:blip>
          <a:srcRect/>
          <a:stretch/>
        </p:blipFill>
        <p:spPr>
          <a:xfrm>
            <a:off x="0" y="1775083"/>
            <a:ext cx="10058400" cy="5997317"/>
          </a:xfrm>
          <a:prstGeom prst="rect">
            <a:avLst/>
          </a:prstGeom>
        </p:spPr>
      </p:pic>
      <p:sp>
        <p:nvSpPr>
          <p:cNvPr id="19" name="Text Placeholder 18">
            <a:extLst>
              <a:ext uri="{FF2B5EF4-FFF2-40B4-BE49-F238E27FC236}">
                <a16:creationId xmlns="" xmlns:a16="http://schemas.microsoft.com/office/drawing/2014/main" id="{AC3E3069-B5A3-40A5-9644-012883A37DD0}"/>
              </a:ext>
            </a:extLst>
          </p:cNvPr>
          <p:cNvSpPr>
            <a:spLocks noGrp="1"/>
          </p:cNvSpPr>
          <p:nvPr>
            <p:ph type="body" sz="quarter" idx="10" hasCustomPrompt="1"/>
          </p:nvPr>
        </p:nvSpPr>
        <p:spPr>
          <a:xfrm>
            <a:off x="6199688" y="1837165"/>
            <a:ext cx="3450090" cy="301227"/>
          </a:xfrm>
        </p:spPr>
        <p:txBody>
          <a:bodyPr wrap="square">
            <a:spAutoFit/>
          </a:bodyPr>
          <a:lstStyle>
            <a:lvl1pPr marL="0" indent="0" algn="r">
              <a:lnSpc>
                <a:spcPct val="100000"/>
              </a:lnSpc>
              <a:spcBef>
                <a:spcPts val="0"/>
              </a:spcBef>
              <a:buNone/>
              <a:defRPr sz="1485">
                <a:solidFill>
                  <a:schemeClr val="bg1"/>
                </a:solidFill>
              </a:defRPr>
            </a:lvl1pPr>
          </a:lstStyle>
          <a:p>
            <a:pPr lvl="0"/>
            <a:r>
              <a:rPr lang="en-GB" noProof="0" dirty="0"/>
              <a:t>Name / Date / City</a:t>
            </a:r>
          </a:p>
        </p:txBody>
      </p:sp>
      <p:pic>
        <p:nvPicPr>
          <p:cNvPr id="7" name="Graphic 5">
            <a:extLst>
              <a:ext uri="{FF2B5EF4-FFF2-40B4-BE49-F238E27FC236}">
                <a16:creationId xmlns="" xmlns:a16="http://schemas.microsoft.com/office/drawing/2014/main" id="{E5C3A4F7-36CE-4F3C-A068-B6890D4777EC}"/>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9266" y="309542"/>
            <a:ext cx="1768827" cy="1186697"/>
          </a:xfrm>
          <a:prstGeom prst="rect">
            <a:avLst/>
          </a:prstGeom>
        </p:spPr>
      </p:pic>
    </p:spTree>
    <p:extLst>
      <p:ext uri="{BB962C8B-B14F-4D97-AF65-F5344CB8AC3E}">
        <p14:creationId xmlns:p14="http://schemas.microsoft.com/office/powerpoint/2010/main" val="3666979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userDrawn="1">
  <p:cSld name="1_Diapositive de titre">
    <p:spTree>
      <p:nvGrpSpPr>
        <p:cNvPr id="1" name=""/>
        <p:cNvGrpSpPr/>
        <p:nvPr/>
      </p:nvGrpSpPr>
      <p:grpSpPr>
        <a:xfrm>
          <a:off x="0" y="0"/>
          <a:ext cx="0" cy="0"/>
          <a:chOff x="0" y="0"/>
          <a:chExt cx="0" cy="0"/>
        </a:xfrm>
      </p:grpSpPr>
      <p:grpSp>
        <p:nvGrpSpPr>
          <p:cNvPr id="2" name="Group 52"/>
          <p:cNvGrpSpPr>
            <a:grpSpLocks/>
          </p:cNvGrpSpPr>
          <p:nvPr userDrawn="1"/>
        </p:nvGrpSpPr>
        <p:grpSpPr bwMode="auto">
          <a:xfrm>
            <a:off x="371952" y="3586780"/>
            <a:ext cx="9314498" cy="81600"/>
            <a:chOff x="233" y="2319"/>
            <a:chExt cx="5294" cy="92"/>
          </a:xfrm>
        </p:grpSpPr>
        <p:sp>
          <p:nvSpPr>
            <p:cNvPr id="5132" name="Rectangle 12"/>
            <p:cNvSpPr>
              <a:spLocks noChangeArrowheads="1"/>
            </p:cNvSpPr>
            <p:nvPr userDrawn="1"/>
          </p:nvSpPr>
          <p:spPr bwMode="auto">
            <a:xfrm>
              <a:off x="233" y="2319"/>
              <a:ext cx="758" cy="92"/>
            </a:xfrm>
            <a:prstGeom prst="rect">
              <a:avLst/>
            </a:prstGeom>
            <a:solidFill>
              <a:srgbClr val="532609"/>
            </a:solidFill>
            <a:ln w="9525">
              <a:noFill/>
              <a:miter lim="800000"/>
              <a:headEnd/>
              <a:tailEnd/>
            </a:ln>
          </p:spPr>
          <p:txBody>
            <a:bodyPr/>
            <a:lstStyle/>
            <a:p>
              <a:endParaRPr lang="fr-FR" sz="1485"/>
            </a:p>
          </p:txBody>
        </p:sp>
        <p:sp>
          <p:nvSpPr>
            <p:cNvPr id="5133" name="Rectangle 13"/>
            <p:cNvSpPr>
              <a:spLocks noChangeArrowheads="1"/>
            </p:cNvSpPr>
            <p:nvPr userDrawn="1"/>
          </p:nvSpPr>
          <p:spPr bwMode="auto">
            <a:xfrm>
              <a:off x="991" y="2319"/>
              <a:ext cx="752" cy="92"/>
            </a:xfrm>
            <a:prstGeom prst="rect">
              <a:avLst/>
            </a:prstGeom>
            <a:solidFill>
              <a:srgbClr val="749DC1"/>
            </a:solidFill>
            <a:ln w="9525">
              <a:noFill/>
              <a:miter lim="800000"/>
              <a:headEnd/>
              <a:tailEnd/>
            </a:ln>
          </p:spPr>
          <p:txBody>
            <a:bodyPr/>
            <a:lstStyle/>
            <a:p>
              <a:endParaRPr lang="fr-FR" sz="1485"/>
            </a:p>
          </p:txBody>
        </p:sp>
        <p:sp>
          <p:nvSpPr>
            <p:cNvPr id="5134" name="Rectangle 14"/>
            <p:cNvSpPr>
              <a:spLocks noChangeArrowheads="1"/>
            </p:cNvSpPr>
            <p:nvPr userDrawn="1"/>
          </p:nvSpPr>
          <p:spPr bwMode="auto">
            <a:xfrm>
              <a:off x="1743" y="2319"/>
              <a:ext cx="758" cy="92"/>
            </a:xfrm>
            <a:prstGeom prst="rect">
              <a:avLst/>
            </a:prstGeom>
            <a:solidFill>
              <a:srgbClr val="8E342D"/>
            </a:solidFill>
            <a:ln w="9525">
              <a:noFill/>
              <a:miter lim="800000"/>
              <a:headEnd/>
              <a:tailEnd/>
            </a:ln>
          </p:spPr>
          <p:txBody>
            <a:bodyPr/>
            <a:lstStyle/>
            <a:p>
              <a:endParaRPr lang="fr-FR" sz="1485"/>
            </a:p>
          </p:txBody>
        </p:sp>
        <p:sp>
          <p:nvSpPr>
            <p:cNvPr id="5135" name="Rectangle 15"/>
            <p:cNvSpPr>
              <a:spLocks noChangeArrowheads="1"/>
            </p:cNvSpPr>
            <p:nvPr userDrawn="1"/>
          </p:nvSpPr>
          <p:spPr bwMode="auto">
            <a:xfrm>
              <a:off x="2501" y="2319"/>
              <a:ext cx="758" cy="92"/>
            </a:xfrm>
            <a:prstGeom prst="rect">
              <a:avLst/>
            </a:prstGeom>
            <a:solidFill>
              <a:srgbClr val="A98C4C"/>
            </a:solidFill>
            <a:ln w="9525">
              <a:noFill/>
              <a:miter lim="800000"/>
              <a:headEnd/>
              <a:tailEnd/>
            </a:ln>
          </p:spPr>
          <p:txBody>
            <a:bodyPr/>
            <a:lstStyle/>
            <a:p>
              <a:endParaRPr lang="fr-FR" sz="1485"/>
            </a:p>
          </p:txBody>
        </p:sp>
        <p:sp>
          <p:nvSpPr>
            <p:cNvPr id="5136" name="Rectangle 16"/>
            <p:cNvSpPr>
              <a:spLocks noChangeArrowheads="1"/>
            </p:cNvSpPr>
            <p:nvPr userDrawn="1"/>
          </p:nvSpPr>
          <p:spPr bwMode="auto">
            <a:xfrm>
              <a:off x="3259" y="2319"/>
              <a:ext cx="751" cy="92"/>
            </a:xfrm>
            <a:prstGeom prst="rect">
              <a:avLst/>
            </a:prstGeom>
            <a:solidFill>
              <a:srgbClr val="733317"/>
            </a:solidFill>
            <a:ln w="9525">
              <a:noFill/>
              <a:miter lim="800000"/>
              <a:headEnd/>
              <a:tailEnd/>
            </a:ln>
          </p:spPr>
          <p:txBody>
            <a:bodyPr/>
            <a:lstStyle/>
            <a:p>
              <a:endParaRPr lang="fr-FR" sz="1485"/>
            </a:p>
          </p:txBody>
        </p:sp>
        <p:sp>
          <p:nvSpPr>
            <p:cNvPr id="5137" name="Rectangle 17"/>
            <p:cNvSpPr>
              <a:spLocks noChangeArrowheads="1"/>
            </p:cNvSpPr>
            <p:nvPr userDrawn="1"/>
          </p:nvSpPr>
          <p:spPr bwMode="auto">
            <a:xfrm>
              <a:off x="4010" y="2319"/>
              <a:ext cx="759" cy="92"/>
            </a:xfrm>
            <a:prstGeom prst="rect">
              <a:avLst/>
            </a:prstGeom>
            <a:solidFill>
              <a:srgbClr val="EA9440"/>
            </a:solidFill>
            <a:ln w="9525">
              <a:noFill/>
              <a:miter lim="800000"/>
              <a:headEnd/>
              <a:tailEnd/>
            </a:ln>
          </p:spPr>
          <p:txBody>
            <a:bodyPr/>
            <a:lstStyle/>
            <a:p>
              <a:endParaRPr lang="fr-FR" sz="1485"/>
            </a:p>
          </p:txBody>
        </p:sp>
        <p:sp>
          <p:nvSpPr>
            <p:cNvPr id="5138" name="Rectangle 18"/>
            <p:cNvSpPr>
              <a:spLocks noChangeArrowheads="1"/>
            </p:cNvSpPr>
            <p:nvPr userDrawn="1"/>
          </p:nvSpPr>
          <p:spPr bwMode="auto">
            <a:xfrm>
              <a:off x="4769" y="2319"/>
              <a:ext cx="758" cy="92"/>
            </a:xfrm>
            <a:prstGeom prst="rect">
              <a:avLst/>
            </a:prstGeom>
            <a:solidFill>
              <a:srgbClr val="5D494F"/>
            </a:solidFill>
            <a:ln w="9525">
              <a:noFill/>
              <a:miter lim="800000"/>
              <a:headEnd/>
              <a:tailEnd/>
            </a:ln>
          </p:spPr>
          <p:txBody>
            <a:bodyPr/>
            <a:lstStyle/>
            <a:p>
              <a:endParaRPr lang="fr-FR" sz="1485"/>
            </a:p>
          </p:txBody>
        </p:sp>
      </p:grpSp>
      <p:sp>
        <p:nvSpPr>
          <p:cNvPr id="5140" name="Rectangle 20"/>
          <p:cNvSpPr>
            <a:spLocks noChangeArrowheads="1"/>
          </p:cNvSpPr>
          <p:nvPr userDrawn="1"/>
        </p:nvSpPr>
        <p:spPr bwMode="auto">
          <a:xfrm>
            <a:off x="406877" y="4337792"/>
            <a:ext cx="2610643" cy="1185650"/>
          </a:xfrm>
          <a:prstGeom prst="rect">
            <a:avLst/>
          </a:prstGeom>
          <a:noFill/>
          <a:ln w="9525">
            <a:noFill/>
            <a:miter lim="800000"/>
            <a:headEnd/>
            <a:tailEnd/>
          </a:ln>
        </p:spPr>
        <p:txBody>
          <a:bodyPr/>
          <a:lstStyle/>
          <a:p>
            <a:endParaRPr lang="fr-FR" sz="1485"/>
          </a:p>
        </p:txBody>
      </p:sp>
      <p:pic>
        <p:nvPicPr>
          <p:cNvPr id="5171" name="Picture 51" descr="Logo_bru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285911" y="1519539"/>
            <a:ext cx="3486579" cy="1580892"/>
          </a:xfrm>
          <a:prstGeom prst="rect">
            <a:avLst/>
          </a:prstGeom>
          <a:noFill/>
        </p:spPr>
      </p:pic>
      <p:sp>
        <p:nvSpPr>
          <p:cNvPr id="15" name="Espace réservé du texte 14"/>
          <p:cNvSpPr>
            <a:spLocks noGrp="1"/>
          </p:cNvSpPr>
          <p:nvPr>
            <p:ph type="body" sz="quarter" idx="10"/>
          </p:nvPr>
        </p:nvSpPr>
        <p:spPr>
          <a:xfrm>
            <a:off x="371952" y="4784462"/>
            <a:ext cx="9314498" cy="1876446"/>
          </a:xfrm>
        </p:spPr>
        <p:txBody>
          <a:bodyPr anchor="ctr" anchorCtr="1"/>
          <a:lstStyle>
            <a:lvl1pPr algn="ctr">
              <a:lnSpc>
                <a:spcPct val="75000"/>
              </a:lnSpc>
              <a:spcBef>
                <a:spcPts val="0"/>
              </a:spcBef>
              <a:defRPr sz="2970" b="0"/>
            </a:lvl1pPr>
            <a:lvl2pPr algn="ctr">
              <a:lnSpc>
                <a:spcPct val="85000"/>
              </a:lnSpc>
              <a:spcBef>
                <a:spcPts val="0"/>
              </a:spcBef>
              <a:defRPr sz="1980">
                <a:solidFill>
                  <a:srgbClr val="532609"/>
                </a:solidFill>
              </a:defRPr>
            </a:lvl2pPr>
            <a:lvl3pPr marL="0" indent="2619" algn="ctr">
              <a:lnSpc>
                <a:spcPct val="85000"/>
              </a:lnSpc>
              <a:spcBef>
                <a:spcPts val="825"/>
              </a:spcBef>
              <a:buNone/>
              <a:defRPr sz="1650">
                <a:solidFill>
                  <a:srgbClr val="A98C4C"/>
                </a:solidFill>
                <a:latin typeface="Times New Roman" pitchFamily="18" charset="0"/>
                <a:cs typeface="Times New Roman" pitchFamily="18" charset="0"/>
              </a:defRPr>
            </a:lvl3pPr>
            <a:lvl4pPr marL="0" indent="0" algn="ctr">
              <a:defRPr/>
            </a:lvl4pPr>
            <a:lvl5pPr marL="142756" indent="-142756" algn="ctr">
              <a:defRPr/>
            </a:lvl5pPr>
          </a:lstStyle>
          <a:p>
            <a:pPr lvl="0"/>
            <a:r>
              <a:rPr lang="fr-FR"/>
              <a:t>Cliquez pour modifier les styles du texte du masque</a:t>
            </a:r>
          </a:p>
          <a:p>
            <a:pPr lvl="1"/>
            <a:r>
              <a:rPr lang="fr-FR"/>
              <a:t>Deuxième niveau</a:t>
            </a:r>
          </a:p>
          <a:p>
            <a:pPr lvl="2"/>
            <a:r>
              <a:rPr lang="fr-FR"/>
              <a:t>Troisième niveau</a:t>
            </a:r>
          </a:p>
        </p:txBody>
      </p:sp>
    </p:spTree>
    <p:extLst>
      <p:ext uri="{BB962C8B-B14F-4D97-AF65-F5344CB8AC3E}">
        <p14:creationId xmlns:p14="http://schemas.microsoft.com/office/powerpoint/2010/main" val="2164600567"/>
      </p:ext>
    </p:extLst>
  </p:cSld>
  <p:clrMapOvr>
    <a:masterClrMapping/>
  </p:clrMapOvr>
  <p:transition spd="med">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êu đề 2">
            <a:extLst>
              <a:ext uri="{FF2B5EF4-FFF2-40B4-BE49-F238E27FC236}">
                <a16:creationId xmlns="" xmlns:a16="http://schemas.microsoft.com/office/drawing/2014/main" id="{802E2756-064F-4D1F-9231-E3D358A28C65}"/>
              </a:ext>
            </a:extLst>
          </p:cNvPr>
          <p:cNvSpPr>
            <a:spLocks noGrp="1"/>
          </p:cNvSpPr>
          <p:nvPr>
            <p:ph type="title" hasCustomPrompt="1"/>
          </p:nvPr>
        </p:nvSpPr>
        <p:spPr/>
        <p:txBody>
          <a:bodyPr/>
          <a:lstStyle>
            <a:lvl1pPr>
              <a:defRPr/>
            </a:lvl1pPr>
          </a:lstStyle>
          <a:p>
            <a:r>
              <a:rPr lang="en-GB" noProof="0" dirty="0"/>
              <a:t>Content</a:t>
            </a:r>
          </a:p>
        </p:txBody>
      </p:sp>
      <p:sp>
        <p:nvSpPr>
          <p:cNvPr id="5" name="Chỗ dành sẵn cho Số hiệu Bản chiếu 4">
            <a:extLst>
              <a:ext uri="{FF2B5EF4-FFF2-40B4-BE49-F238E27FC236}">
                <a16:creationId xmlns="" xmlns:a16="http://schemas.microsoft.com/office/drawing/2014/main" id="{6C611BCF-C35F-42B7-A72E-8930CD8AAEEC}"/>
              </a:ext>
            </a:extLst>
          </p:cNvPr>
          <p:cNvSpPr>
            <a:spLocks noGrp="1"/>
          </p:cNvSpPr>
          <p:nvPr>
            <p:ph type="sldNum" sz="quarter" idx="37"/>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Tree>
    <p:extLst>
      <p:ext uri="{BB962C8B-B14F-4D97-AF65-F5344CB8AC3E}">
        <p14:creationId xmlns:p14="http://schemas.microsoft.com/office/powerpoint/2010/main" val="16352528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genda_dark">
    <p:spTree>
      <p:nvGrpSpPr>
        <p:cNvPr id="1" name=""/>
        <p:cNvGrpSpPr/>
        <p:nvPr/>
      </p:nvGrpSpPr>
      <p:grpSpPr>
        <a:xfrm>
          <a:off x="0" y="0"/>
          <a:ext cx="0" cy="0"/>
          <a:chOff x="0" y="0"/>
          <a:chExt cx="0" cy="0"/>
        </a:xfrm>
      </p:grpSpPr>
      <p:sp>
        <p:nvSpPr>
          <p:cNvPr id="4" name="Hình chữ nhật 3">
            <a:extLst>
              <a:ext uri="{FF2B5EF4-FFF2-40B4-BE49-F238E27FC236}">
                <a16:creationId xmlns="" xmlns:a16="http://schemas.microsoft.com/office/drawing/2014/main" id="{0EF596AA-5690-4696-A6C7-137374FE8AA6}"/>
              </a:ext>
            </a:extLst>
          </p:cNvPr>
          <p:cNvSpPr/>
          <p:nvPr userDrawn="1"/>
        </p:nvSpPr>
        <p:spPr>
          <a:xfrm>
            <a:off x="-1729" y="3598"/>
            <a:ext cx="10058400" cy="77724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485" dirty="0">
              <a:solidFill>
                <a:prstClr val="white"/>
              </a:solidFill>
            </a:endParaRPr>
          </a:p>
        </p:txBody>
      </p:sp>
      <p:sp>
        <p:nvSpPr>
          <p:cNvPr id="3" name="Tiêu đề 2">
            <a:extLst>
              <a:ext uri="{FF2B5EF4-FFF2-40B4-BE49-F238E27FC236}">
                <a16:creationId xmlns="" xmlns:a16="http://schemas.microsoft.com/office/drawing/2014/main" id="{BF935F13-8550-4B31-89FB-FDEA4E8721A9}"/>
              </a:ext>
            </a:extLst>
          </p:cNvPr>
          <p:cNvSpPr>
            <a:spLocks noGrp="1"/>
          </p:cNvSpPr>
          <p:nvPr>
            <p:ph type="title" hasCustomPrompt="1"/>
          </p:nvPr>
        </p:nvSpPr>
        <p:spPr/>
        <p:txBody>
          <a:bodyPr/>
          <a:lstStyle>
            <a:lvl1pPr>
              <a:defRPr>
                <a:solidFill>
                  <a:schemeClr val="bg1"/>
                </a:solidFill>
              </a:defRPr>
            </a:lvl1pPr>
          </a:lstStyle>
          <a:p>
            <a:r>
              <a:rPr lang="en-GB" noProof="0" dirty="0"/>
              <a:t>Content</a:t>
            </a:r>
          </a:p>
        </p:txBody>
      </p:sp>
      <p:sp>
        <p:nvSpPr>
          <p:cNvPr id="6" name="Chỗ dành sẵn cho Số hiệu Bản chiếu 5">
            <a:extLst>
              <a:ext uri="{FF2B5EF4-FFF2-40B4-BE49-F238E27FC236}">
                <a16:creationId xmlns="" xmlns:a16="http://schemas.microsoft.com/office/drawing/2014/main" id="{9EE94C28-42EA-42C9-9AAB-A25E9855D685}"/>
              </a:ext>
            </a:extLst>
          </p:cNvPr>
          <p:cNvSpPr>
            <a:spLocks noGrp="1"/>
          </p:cNvSpPr>
          <p:nvPr>
            <p:ph type="sldNum" sz="quarter" idx="37"/>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grpSp>
        <p:nvGrpSpPr>
          <p:cNvPr id="115" name="Nhóm 114">
            <a:extLst>
              <a:ext uri="{FF2B5EF4-FFF2-40B4-BE49-F238E27FC236}">
                <a16:creationId xmlns="" xmlns:a16="http://schemas.microsoft.com/office/drawing/2014/main" id="{3382DF97-DB9B-4A72-877F-9A6D4BF028A9}"/>
              </a:ext>
            </a:extLst>
          </p:cNvPr>
          <p:cNvGrpSpPr/>
          <p:nvPr userDrawn="1"/>
        </p:nvGrpSpPr>
        <p:grpSpPr>
          <a:xfrm>
            <a:off x="358258" y="7016598"/>
            <a:ext cx="914051" cy="532916"/>
            <a:chOff x="5013331" y="3131693"/>
            <a:chExt cx="1638965" cy="695592"/>
          </a:xfrm>
          <a:solidFill>
            <a:schemeClr val="bg1"/>
          </a:solidFill>
        </p:grpSpPr>
        <p:sp>
          <p:nvSpPr>
            <p:cNvPr id="116" name="Hình tự do: Hình 115">
              <a:extLst>
                <a:ext uri="{FF2B5EF4-FFF2-40B4-BE49-F238E27FC236}">
                  <a16:creationId xmlns="" xmlns:a16="http://schemas.microsoft.com/office/drawing/2014/main" id="{F8C64B3F-A677-44AB-BD7C-AFEF37758408}"/>
                </a:ext>
              </a:extLst>
            </p:cNvPr>
            <p:cNvSpPr/>
            <p:nvPr/>
          </p:nvSpPr>
          <p:spPr>
            <a:xfrm>
              <a:off x="5076259" y="3131693"/>
              <a:ext cx="122173" cy="114029"/>
            </a:xfrm>
            <a:custGeom>
              <a:avLst/>
              <a:gdLst>
                <a:gd name="connsiteX0" fmla="*/ 125431 w 122173"/>
                <a:gd name="connsiteY0" fmla="*/ 57847 h 114028"/>
                <a:gd name="connsiteX1" fmla="*/ 62716 w 122173"/>
                <a:gd name="connsiteY1" fmla="*/ 115676 h 114028"/>
                <a:gd name="connsiteX2" fmla="*/ 0 w 122173"/>
                <a:gd name="connsiteY2" fmla="*/ 57847 h 114028"/>
                <a:gd name="connsiteX3" fmla="*/ 62716 w 122173"/>
                <a:gd name="connsiteY3" fmla="*/ 19 h 114028"/>
                <a:gd name="connsiteX4" fmla="*/ 125431 w 122173"/>
                <a:gd name="connsiteY4" fmla="*/ 57847 h 114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3" h="114028">
                  <a:moveTo>
                    <a:pt x="125431" y="57847"/>
                  </a:moveTo>
                  <a:cubicBezTo>
                    <a:pt x="125431" y="89612"/>
                    <a:pt x="97739" y="115676"/>
                    <a:pt x="62716" y="115676"/>
                  </a:cubicBezTo>
                  <a:cubicBezTo>
                    <a:pt x="28507" y="115676"/>
                    <a:pt x="0" y="89612"/>
                    <a:pt x="0" y="57847"/>
                  </a:cubicBezTo>
                  <a:cubicBezTo>
                    <a:pt x="0" y="26082"/>
                    <a:pt x="27693" y="19"/>
                    <a:pt x="62716" y="19"/>
                  </a:cubicBezTo>
                  <a:cubicBezTo>
                    <a:pt x="97739" y="-796"/>
                    <a:pt x="125431" y="25268"/>
                    <a:pt x="125431" y="57847"/>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17" name="Hình tự do: Hình 116">
              <a:extLst>
                <a:ext uri="{FF2B5EF4-FFF2-40B4-BE49-F238E27FC236}">
                  <a16:creationId xmlns="" xmlns:a16="http://schemas.microsoft.com/office/drawing/2014/main" id="{1DDB6CDF-9A01-4CE3-96FB-D8F6ECE7A698}"/>
                </a:ext>
              </a:extLst>
            </p:cNvPr>
            <p:cNvSpPr/>
            <p:nvPr/>
          </p:nvSpPr>
          <p:spPr>
            <a:xfrm>
              <a:off x="5013331" y="3272406"/>
              <a:ext cx="179188" cy="374665"/>
            </a:xfrm>
            <a:custGeom>
              <a:avLst/>
              <a:gdLst>
                <a:gd name="connsiteX0" fmla="*/ 181843 w 179187"/>
                <a:gd name="connsiteY0" fmla="*/ 3470 h 374665"/>
                <a:gd name="connsiteX1" fmla="*/ 177770 w 179187"/>
                <a:gd name="connsiteY1" fmla="*/ 212 h 374665"/>
                <a:gd name="connsiteX2" fmla="*/ 25461 w 179187"/>
                <a:gd name="connsiteY2" fmla="*/ 29533 h 374665"/>
                <a:gd name="connsiteX3" fmla="*/ 23017 w 179187"/>
                <a:gd name="connsiteY3" fmla="*/ 31977 h 374665"/>
                <a:gd name="connsiteX4" fmla="*/ 212 w 179187"/>
                <a:gd name="connsiteY4" fmla="*/ 93878 h 374665"/>
                <a:gd name="connsiteX5" fmla="*/ 3470 w 179187"/>
                <a:gd name="connsiteY5" fmla="*/ 98765 h 374665"/>
                <a:gd name="connsiteX6" fmla="*/ 65371 w 179187"/>
                <a:gd name="connsiteY6" fmla="*/ 98765 h 374665"/>
                <a:gd name="connsiteX7" fmla="*/ 69443 w 179187"/>
                <a:gd name="connsiteY7" fmla="*/ 102023 h 374665"/>
                <a:gd name="connsiteX8" fmla="*/ 69443 w 179187"/>
                <a:gd name="connsiteY8" fmla="*/ 377321 h 374665"/>
                <a:gd name="connsiteX9" fmla="*/ 73516 w 179187"/>
                <a:gd name="connsiteY9" fmla="*/ 380578 h 374665"/>
                <a:gd name="connsiteX10" fmla="*/ 179400 w 179187"/>
                <a:gd name="connsiteY10" fmla="*/ 380578 h 374665"/>
                <a:gd name="connsiteX11" fmla="*/ 183472 w 179187"/>
                <a:gd name="connsiteY11" fmla="*/ 377321 h 374665"/>
                <a:gd name="connsiteX12" fmla="*/ 181843 w 179187"/>
                <a:gd name="connsiteY12" fmla="*/ 3470 h 37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187" h="374665">
                  <a:moveTo>
                    <a:pt x="181843" y="3470"/>
                  </a:moveTo>
                  <a:cubicBezTo>
                    <a:pt x="181843" y="1026"/>
                    <a:pt x="179400" y="-602"/>
                    <a:pt x="177770" y="212"/>
                  </a:cubicBezTo>
                  <a:cubicBezTo>
                    <a:pt x="96322" y="14058"/>
                    <a:pt x="36864" y="27090"/>
                    <a:pt x="25461" y="29533"/>
                  </a:cubicBezTo>
                  <a:cubicBezTo>
                    <a:pt x="23832" y="29533"/>
                    <a:pt x="23017" y="30348"/>
                    <a:pt x="23017" y="31977"/>
                  </a:cubicBezTo>
                  <a:lnTo>
                    <a:pt x="212" y="93878"/>
                  </a:lnTo>
                  <a:cubicBezTo>
                    <a:pt x="-603" y="96322"/>
                    <a:pt x="1026" y="98765"/>
                    <a:pt x="3470" y="98765"/>
                  </a:cubicBezTo>
                  <a:lnTo>
                    <a:pt x="65371" y="98765"/>
                  </a:lnTo>
                  <a:cubicBezTo>
                    <a:pt x="67814" y="98765"/>
                    <a:pt x="69443" y="100394"/>
                    <a:pt x="69443" y="102023"/>
                  </a:cubicBezTo>
                  <a:lnTo>
                    <a:pt x="69443" y="377321"/>
                  </a:lnTo>
                  <a:cubicBezTo>
                    <a:pt x="69443" y="378949"/>
                    <a:pt x="71072" y="380578"/>
                    <a:pt x="73516" y="380578"/>
                  </a:cubicBezTo>
                  <a:lnTo>
                    <a:pt x="179400" y="380578"/>
                  </a:lnTo>
                  <a:cubicBezTo>
                    <a:pt x="181843" y="380578"/>
                    <a:pt x="183472" y="378949"/>
                    <a:pt x="183472" y="377321"/>
                  </a:cubicBezTo>
                  <a:lnTo>
                    <a:pt x="181843" y="3470"/>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18" name="Hình tự do: Hình 117">
              <a:extLst>
                <a:ext uri="{FF2B5EF4-FFF2-40B4-BE49-F238E27FC236}">
                  <a16:creationId xmlns="" xmlns:a16="http://schemas.microsoft.com/office/drawing/2014/main" id="{43482CA9-2E2C-4E12-93E1-19009362CECE}"/>
                </a:ext>
              </a:extLst>
            </p:cNvPr>
            <p:cNvSpPr/>
            <p:nvPr/>
          </p:nvSpPr>
          <p:spPr>
            <a:xfrm>
              <a:off x="5661034" y="3258612"/>
              <a:ext cx="301361" cy="390955"/>
            </a:xfrm>
            <a:custGeom>
              <a:avLst/>
              <a:gdLst>
                <a:gd name="connsiteX0" fmla="*/ 293245 w 301361"/>
                <a:gd name="connsiteY0" fmla="*/ 379712 h 390954"/>
                <a:gd name="connsiteX1" fmla="*/ 292430 w 301361"/>
                <a:gd name="connsiteY1" fmla="*/ 295005 h 390954"/>
                <a:gd name="connsiteX2" fmla="*/ 287543 w 301361"/>
                <a:gd name="connsiteY2" fmla="*/ 291747 h 390954"/>
                <a:gd name="connsiteX3" fmla="*/ 111613 w 301361"/>
                <a:gd name="connsiteY3" fmla="*/ 211927 h 390954"/>
                <a:gd name="connsiteX4" fmla="*/ 270439 w 301361"/>
                <a:gd name="connsiteY4" fmla="*/ 101156 h 390954"/>
                <a:gd name="connsiteX5" fmla="*/ 275326 w 301361"/>
                <a:gd name="connsiteY5" fmla="*/ 98713 h 390954"/>
                <a:gd name="connsiteX6" fmla="*/ 306277 w 301361"/>
                <a:gd name="connsiteY6" fmla="*/ 15635 h 390954"/>
                <a:gd name="connsiteX7" fmla="*/ 303833 w 301361"/>
                <a:gd name="connsiteY7" fmla="*/ 10748 h 390954"/>
                <a:gd name="connsiteX8" fmla="*/ 29 w 301361"/>
                <a:gd name="connsiteY8" fmla="*/ 207854 h 390954"/>
                <a:gd name="connsiteX9" fmla="*/ 290801 w 301361"/>
                <a:gd name="connsiteY9" fmla="*/ 382970 h 390954"/>
                <a:gd name="connsiteX10" fmla="*/ 293245 w 301361"/>
                <a:gd name="connsiteY10" fmla="*/ 379712 h 39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361" h="390954">
                  <a:moveTo>
                    <a:pt x="293245" y="379712"/>
                  </a:moveTo>
                  <a:lnTo>
                    <a:pt x="292430" y="295005"/>
                  </a:lnTo>
                  <a:cubicBezTo>
                    <a:pt x="292430" y="292561"/>
                    <a:pt x="289987" y="290932"/>
                    <a:pt x="287543" y="291747"/>
                  </a:cubicBezTo>
                  <a:cubicBezTo>
                    <a:pt x="115686" y="354463"/>
                    <a:pt x="111613" y="211927"/>
                    <a:pt x="111613" y="211927"/>
                  </a:cubicBezTo>
                  <a:cubicBezTo>
                    <a:pt x="111613" y="211927"/>
                    <a:pt x="96953" y="55545"/>
                    <a:pt x="270439" y="101156"/>
                  </a:cubicBezTo>
                  <a:cubicBezTo>
                    <a:pt x="272068" y="101971"/>
                    <a:pt x="274511" y="100342"/>
                    <a:pt x="275326" y="98713"/>
                  </a:cubicBezTo>
                  <a:lnTo>
                    <a:pt x="306277" y="15635"/>
                  </a:lnTo>
                  <a:cubicBezTo>
                    <a:pt x="307091" y="13192"/>
                    <a:pt x="305462" y="11562"/>
                    <a:pt x="303833" y="10748"/>
                  </a:cubicBezTo>
                  <a:cubicBezTo>
                    <a:pt x="118944" y="-31605"/>
                    <a:pt x="-1601" y="54730"/>
                    <a:pt x="29" y="207854"/>
                  </a:cubicBezTo>
                  <a:cubicBezTo>
                    <a:pt x="29" y="207854"/>
                    <a:pt x="-8931" y="453016"/>
                    <a:pt x="290801" y="382970"/>
                  </a:cubicBezTo>
                  <a:cubicBezTo>
                    <a:pt x="292430" y="382970"/>
                    <a:pt x="293245" y="381341"/>
                    <a:pt x="293245" y="379712"/>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19" name="Hình tự do: Hình 118">
              <a:extLst>
                <a:ext uri="{FF2B5EF4-FFF2-40B4-BE49-F238E27FC236}">
                  <a16:creationId xmlns="" xmlns:a16="http://schemas.microsoft.com/office/drawing/2014/main" id="{238BDD44-3382-4AFE-AAFC-531193B2F0B8}"/>
                </a:ext>
              </a:extLst>
            </p:cNvPr>
            <p:cNvSpPr/>
            <p:nvPr/>
          </p:nvSpPr>
          <p:spPr>
            <a:xfrm>
              <a:off x="5249745" y="3253175"/>
              <a:ext cx="366520" cy="553853"/>
            </a:xfrm>
            <a:custGeom>
              <a:avLst/>
              <a:gdLst>
                <a:gd name="connsiteX0" fmla="*/ 368964 w 366520"/>
                <a:gd name="connsiteY0" fmla="*/ 205147 h 553852"/>
                <a:gd name="connsiteX1" fmla="*/ 3258 w 366520"/>
                <a:gd name="connsiteY1" fmla="*/ 8855 h 553852"/>
                <a:gd name="connsiteX2" fmla="*/ 0 w 366520"/>
                <a:gd name="connsiteY2" fmla="*/ 12113 h 553852"/>
                <a:gd name="connsiteX3" fmla="*/ 0 w 366520"/>
                <a:gd name="connsiteY3" fmla="*/ 557821 h 553852"/>
                <a:gd name="connsiteX4" fmla="*/ 4072 w 366520"/>
                <a:gd name="connsiteY4" fmla="*/ 561079 h 553852"/>
                <a:gd name="connsiteX5" fmla="*/ 109956 w 366520"/>
                <a:gd name="connsiteY5" fmla="*/ 561079 h 553852"/>
                <a:gd name="connsiteX6" fmla="*/ 114028 w 366520"/>
                <a:gd name="connsiteY6" fmla="*/ 557821 h 553852"/>
                <a:gd name="connsiteX7" fmla="*/ 114028 w 366520"/>
                <a:gd name="connsiteY7" fmla="*/ 400624 h 553852"/>
                <a:gd name="connsiteX8" fmla="*/ 118101 w 366520"/>
                <a:gd name="connsiteY8" fmla="*/ 397367 h 553852"/>
                <a:gd name="connsiteX9" fmla="*/ 368964 w 366520"/>
                <a:gd name="connsiteY9" fmla="*/ 205147 h 553852"/>
                <a:gd name="connsiteX10" fmla="*/ 113214 w 366520"/>
                <a:gd name="connsiteY10" fmla="*/ 306144 h 553852"/>
                <a:gd name="connsiteX11" fmla="*/ 113214 w 366520"/>
                <a:gd name="connsiteY11" fmla="*/ 104965 h 553852"/>
                <a:gd name="connsiteX12" fmla="*/ 116472 w 366520"/>
                <a:gd name="connsiteY12" fmla="*/ 101707 h 553852"/>
                <a:gd name="connsiteX13" fmla="*/ 257379 w 366520"/>
                <a:gd name="connsiteY13" fmla="*/ 206776 h 553852"/>
                <a:gd name="connsiteX14" fmla="*/ 116472 w 366520"/>
                <a:gd name="connsiteY14" fmla="*/ 310216 h 553852"/>
                <a:gd name="connsiteX15" fmla="*/ 113214 w 366520"/>
                <a:gd name="connsiteY15" fmla="*/ 306144 h 55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6520" h="553852">
                  <a:moveTo>
                    <a:pt x="368964" y="205147"/>
                  </a:moveTo>
                  <a:cubicBezTo>
                    <a:pt x="368964" y="60168"/>
                    <a:pt x="260637" y="-29426"/>
                    <a:pt x="3258" y="8855"/>
                  </a:cubicBezTo>
                  <a:cubicBezTo>
                    <a:pt x="1629" y="8855"/>
                    <a:pt x="0" y="10484"/>
                    <a:pt x="0" y="12113"/>
                  </a:cubicBezTo>
                  <a:lnTo>
                    <a:pt x="0" y="557821"/>
                  </a:lnTo>
                  <a:cubicBezTo>
                    <a:pt x="0" y="559450"/>
                    <a:pt x="1629" y="561079"/>
                    <a:pt x="4072" y="561079"/>
                  </a:cubicBezTo>
                  <a:lnTo>
                    <a:pt x="109956" y="561079"/>
                  </a:lnTo>
                  <a:cubicBezTo>
                    <a:pt x="112399" y="561079"/>
                    <a:pt x="114028" y="559450"/>
                    <a:pt x="114028" y="557821"/>
                  </a:cubicBezTo>
                  <a:lnTo>
                    <a:pt x="114028" y="400624"/>
                  </a:lnTo>
                  <a:cubicBezTo>
                    <a:pt x="114028" y="398181"/>
                    <a:pt x="116472" y="396552"/>
                    <a:pt x="118101" y="397367"/>
                  </a:cubicBezTo>
                  <a:cubicBezTo>
                    <a:pt x="383624" y="433204"/>
                    <a:pt x="368964" y="205147"/>
                    <a:pt x="368964" y="205147"/>
                  </a:cubicBezTo>
                  <a:moveTo>
                    <a:pt x="113214" y="306144"/>
                  </a:moveTo>
                  <a:lnTo>
                    <a:pt x="113214" y="104965"/>
                  </a:lnTo>
                  <a:cubicBezTo>
                    <a:pt x="113214" y="103336"/>
                    <a:pt x="114843" y="101707"/>
                    <a:pt x="116472" y="101707"/>
                  </a:cubicBezTo>
                  <a:cubicBezTo>
                    <a:pt x="264709" y="78901"/>
                    <a:pt x="257379" y="206776"/>
                    <a:pt x="257379" y="206776"/>
                  </a:cubicBezTo>
                  <a:cubicBezTo>
                    <a:pt x="257379" y="206776"/>
                    <a:pt x="264709" y="337909"/>
                    <a:pt x="116472" y="310216"/>
                  </a:cubicBezTo>
                  <a:cubicBezTo>
                    <a:pt x="114843" y="309402"/>
                    <a:pt x="113214" y="307773"/>
                    <a:pt x="113214" y="306144"/>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0" name="Hình tự do: Hình 119">
              <a:extLst>
                <a:ext uri="{FF2B5EF4-FFF2-40B4-BE49-F238E27FC236}">
                  <a16:creationId xmlns="" xmlns:a16="http://schemas.microsoft.com/office/drawing/2014/main" id="{3FDD7954-4D78-4EDE-9D6F-D707935153AE}"/>
                </a:ext>
              </a:extLst>
            </p:cNvPr>
            <p:cNvSpPr/>
            <p:nvPr/>
          </p:nvSpPr>
          <p:spPr>
            <a:xfrm>
              <a:off x="5424046" y="3753981"/>
              <a:ext cx="48869" cy="73304"/>
            </a:xfrm>
            <a:custGeom>
              <a:avLst/>
              <a:gdLst>
                <a:gd name="connsiteX0" fmla="*/ 6516 w 48869"/>
                <a:gd name="connsiteY0" fmla="*/ 79820 h 73304"/>
                <a:gd name="connsiteX1" fmla="*/ 0 w 48869"/>
                <a:gd name="connsiteY1" fmla="*/ 79820 h 73304"/>
                <a:gd name="connsiteX2" fmla="*/ 0 w 48869"/>
                <a:gd name="connsiteY2" fmla="*/ 3258 h 73304"/>
                <a:gd name="connsiteX3" fmla="*/ 8145 w 48869"/>
                <a:gd name="connsiteY3" fmla="*/ 815 h 73304"/>
                <a:gd name="connsiteX4" fmla="*/ 21177 w 48869"/>
                <a:gd name="connsiteY4" fmla="*/ 0 h 73304"/>
                <a:gd name="connsiteX5" fmla="*/ 32580 w 48869"/>
                <a:gd name="connsiteY5" fmla="*/ 2444 h 73304"/>
                <a:gd name="connsiteX6" fmla="*/ 41539 w 48869"/>
                <a:gd name="connsiteY6" fmla="*/ 8145 h 73304"/>
                <a:gd name="connsiteX7" fmla="*/ 47240 w 48869"/>
                <a:gd name="connsiteY7" fmla="*/ 17919 h 73304"/>
                <a:gd name="connsiteX8" fmla="*/ 49684 w 48869"/>
                <a:gd name="connsiteY8" fmla="*/ 30951 h 73304"/>
                <a:gd name="connsiteX9" fmla="*/ 48055 w 48869"/>
                <a:gd name="connsiteY9" fmla="*/ 43168 h 73304"/>
                <a:gd name="connsiteX10" fmla="*/ 43168 w 48869"/>
                <a:gd name="connsiteY10" fmla="*/ 52942 h 73304"/>
                <a:gd name="connsiteX11" fmla="*/ 35023 w 48869"/>
                <a:gd name="connsiteY11" fmla="*/ 59458 h 73304"/>
                <a:gd name="connsiteX12" fmla="*/ 23620 w 48869"/>
                <a:gd name="connsiteY12" fmla="*/ 61901 h 73304"/>
                <a:gd name="connsiteX13" fmla="*/ 13846 w 48869"/>
                <a:gd name="connsiteY13" fmla="*/ 60272 h 73304"/>
                <a:gd name="connsiteX14" fmla="*/ 8145 w 48869"/>
                <a:gd name="connsiteY14" fmla="*/ 57014 h 73304"/>
                <a:gd name="connsiteX15" fmla="*/ 8145 w 48869"/>
                <a:gd name="connsiteY15" fmla="*/ 79820 h 73304"/>
                <a:gd name="connsiteX16" fmla="*/ 6516 w 48869"/>
                <a:gd name="connsiteY16" fmla="*/ 48869 h 73304"/>
                <a:gd name="connsiteX17" fmla="*/ 8959 w 48869"/>
                <a:gd name="connsiteY17" fmla="*/ 50498 h 73304"/>
                <a:gd name="connsiteX18" fmla="*/ 12217 w 48869"/>
                <a:gd name="connsiteY18" fmla="*/ 52127 h 73304"/>
                <a:gd name="connsiteX19" fmla="*/ 16290 w 48869"/>
                <a:gd name="connsiteY19" fmla="*/ 53756 h 73304"/>
                <a:gd name="connsiteX20" fmla="*/ 21177 w 48869"/>
                <a:gd name="connsiteY20" fmla="*/ 54571 h 73304"/>
                <a:gd name="connsiteX21" fmla="*/ 30136 w 48869"/>
                <a:gd name="connsiteY21" fmla="*/ 52942 h 73304"/>
                <a:gd name="connsiteX22" fmla="*/ 35837 w 48869"/>
                <a:gd name="connsiteY22" fmla="*/ 48055 h 73304"/>
                <a:gd name="connsiteX23" fmla="*/ 39096 w 48869"/>
                <a:gd name="connsiteY23" fmla="*/ 40724 h 73304"/>
                <a:gd name="connsiteX24" fmla="*/ 39910 w 48869"/>
                <a:gd name="connsiteY24" fmla="*/ 31765 h 73304"/>
                <a:gd name="connsiteX25" fmla="*/ 34209 w 48869"/>
                <a:gd name="connsiteY25" fmla="*/ 14661 h 73304"/>
                <a:gd name="connsiteX26" fmla="*/ 18733 w 48869"/>
                <a:gd name="connsiteY26" fmla="*/ 8959 h 73304"/>
                <a:gd name="connsiteX27" fmla="*/ 9774 w 48869"/>
                <a:gd name="connsiteY27" fmla="*/ 9774 h 73304"/>
                <a:gd name="connsiteX28" fmla="*/ 4887 w 48869"/>
                <a:gd name="connsiteY28" fmla="*/ 10589 h 73304"/>
                <a:gd name="connsiteX29" fmla="*/ 4887 w 48869"/>
                <a:gd name="connsiteY29" fmla="*/ 48869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73304">
                  <a:moveTo>
                    <a:pt x="6516" y="79820"/>
                  </a:moveTo>
                  <a:lnTo>
                    <a:pt x="0" y="79820"/>
                  </a:lnTo>
                  <a:lnTo>
                    <a:pt x="0" y="3258"/>
                  </a:lnTo>
                  <a:cubicBezTo>
                    <a:pt x="2443" y="2444"/>
                    <a:pt x="4887" y="1629"/>
                    <a:pt x="8145" y="815"/>
                  </a:cubicBezTo>
                  <a:cubicBezTo>
                    <a:pt x="11403" y="0"/>
                    <a:pt x="15475" y="0"/>
                    <a:pt x="21177" y="0"/>
                  </a:cubicBezTo>
                  <a:cubicBezTo>
                    <a:pt x="25249" y="0"/>
                    <a:pt x="29322" y="815"/>
                    <a:pt x="32580" y="2444"/>
                  </a:cubicBezTo>
                  <a:cubicBezTo>
                    <a:pt x="35837" y="4072"/>
                    <a:pt x="39096" y="5702"/>
                    <a:pt x="41539" y="8145"/>
                  </a:cubicBezTo>
                  <a:cubicBezTo>
                    <a:pt x="43982" y="10589"/>
                    <a:pt x="45611" y="13846"/>
                    <a:pt x="47240" y="17919"/>
                  </a:cubicBezTo>
                  <a:cubicBezTo>
                    <a:pt x="48869" y="21991"/>
                    <a:pt x="49684" y="26064"/>
                    <a:pt x="49684" y="30951"/>
                  </a:cubicBezTo>
                  <a:cubicBezTo>
                    <a:pt x="49684" y="35023"/>
                    <a:pt x="48869" y="39096"/>
                    <a:pt x="48055" y="43168"/>
                  </a:cubicBezTo>
                  <a:cubicBezTo>
                    <a:pt x="47240" y="47241"/>
                    <a:pt x="45611" y="49684"/>
                    <a:pt x="43168" y="52942"/>
                  </a:cubicBezTo>
                  <a:cubicBezTo>
                    <a:pt x="40724" y="55385"/>
                    <a:pt x="38281" y="57829"/>
                    <a:pt x="35023" y="59458"/>
                  </a:cubicBezTo>
                  <a:cubicBezTo>
                    <a:pt x="31765" y="61087"/>
                    <a:pt x="27693" y="61901"/>
                    <a:pt x="23620" y="61901"/>
                  </a:cubicBezTo>
                  <a:cubicBezTo>
                    <a:pt x="19548" y="61901"/>
                    <a:pt x="16290" y="61087"/>
                    <a:pt x="13846" y="60272"/>
                  </a:cubicBezTo>
                  <a:cubicBezTo>
                    <a:pt x="11403" y="59458"/>
                    <a:pt x="8959" y="57829"/>
                    <a:pt x="8145" y="57014"/>
                  </a:cubicBezTo>
                  <a:lnTo>
                    <a:pt x="8145" y="79820"/>
                  </a:lnTo>
                  <a:close/>
                  <a:moveTo>
                    <a:pt x="6516" y="48869"/>
                  </a:moveTo>
                  <a:cubicBezTo>
                    <a:pt x="7330" y="49684"/>
                    <a:pt x="8145" y="49684"/>
                    <a:pt x="8959" y="50498"/>
                  </a:cubicBezTo>
                  <a:cubicBezTo>
                    <a:pt x="9774" y="51313"/>
                    <a:pt x="11403" y="51313"/>
                    <a:pt x="12217" y="52127"/>
                  </a:cubicBezTo>
                  <a:cubicBezTo>
                    <a:pt x="13846" y="52942"/>
                    <a:pt x="14661" y="52942"/>
                    <a:pt x="16290" y="53756"/>
                  </a:cubicBezTo>
                  <a:cubicBezTo>
                    <a:pt x="17919" y="53756"/>
                    <a:pt x="19548" y="54571"/>
                    <a:pt x="21177" y="54571"/>
                  </a:cubicBezTo>
                  <a:cubicBezTo>
                    <a:pt x="24435" y="54571"/>
                    <a:pt x="27693" y="53756"/>
                    <a:pt x="30136" y="52942"/>
                  </a:cubicBezTo>
                  <a:cubicBezTo>
                    <a:pt x="32580" y="51313"/>
                    <a:pt x="34209" y="49684"/>
                    <a:pt x="35837" y="48055"/>
                  </a:cubicBezTo>
                  <a:cubicBezTo>
                    <a:pt x="37467" y="45611"/>
                    <a:pt x="38281" y="43168"/>
                    <a:pt x="39096" y="40724"/>
                  </a:cubicBezTo>
                  <a:cubicBezTo>
                    <a:pt x="39910" y="37467"/>
                    <a:pt x="39910" y="35023"/>
                    <a:pt x="39910" y="31765"/>
                  </a:cubicBezTo>
                  <a:cubicBezTo>
                    <a:pt x="39910" y="24435"/>
                    <a:pt x="38281" y="17919"/>
                    <a:pt x="34209" y="14661"/>
                  </a:cubicBezTo>
                  <a:cubicBezTo>
                    <a:pt x="30136" y="10589"/>
                    <a:pt x="25249" y="8959"/>
                    <a:pt x="18733" y="8959"/>
                  </a:cubicBezTo>
                  <a:cubicBezTo>
                    <a:pt x="15475" y="8959"/>
                    <a:pt x="12217" y="8959"/>
                    <a:pt x="9774" y="9774"/>
                  </a:cubicBezTo>
                  <a:cubicBezTo>
                    <a:pt x="7330" y="9774"/>
                    <a:pt x="5701" y="10589"/>
                    <a:pt x="4887" y="10589"/>
                  </a:cubicBezTo>
                  <a:lnTo>
                    <a:pt x="4887" y="4886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1" name="Hình tự do: Hình 120">
              <a:extLst>
                <a:ext uri="{FF2B5EF4-FFF2-40B4-BE49-F238E27FC236}">
                  <a16:creationId xmlns="" xmlns:a16="http://schemas.microsoft.com/office/drawing/2014/main" id="{6672413A-7385-4470-9306-B2BA07E3CD6F}"/>
                </a:ext>
              </a:extLst>
            </p:cNvPr>
            <p:cNvSpPr/>
            <p:nvPr/>
          </p:nvSpPr>
          <p:spPr>
            <a:xfrm>
              <a:off x="5484318" y="3753981"/>
              <a:ext cx="40724" cy="57014"/>
            </a:xfrm>
            <a:custGeom>
              <a:avLst/>
              <a:gdLst>
                <a:gd name="connsiteX0" fmla="*/ 21991 w 40724"/>
                <a:gd name="connsiteY0" fmla="*/ 0 h 57014"/>
                <a:gd name="connsiteX1" fmla="*/ 31765 w 40724"/>
                <a:gd name="connsiteY1" fmla="*/ 1629 h 57014"/>
                <a:gd name="connsiteX2" fmla="*/ 38281 w 40724"/>
                <a:gd name="connsiteY2" fmla="*/ 6516 h 57014"/>
                <a:gd name="connsiteX3" fmla="*/ 41539 w 40724"/>
                <a:gd name="connsiteY3" fmla="*/ 13032 h 57014"/>
                <a:gd name="connsiteX4" fmla="*/ 42354 w 40724"/>
                <a:gd name="connsiteY4" fmla="*/ 21177 h 57014"/>
                <a:gd name="connsiteX5" fmla="*/ 42354 w 40724"/>
                <a:gd name="connsiteY5" fmla="*/ 57829 h 57014"/>
                <a:gd name="connsiteX6" fmla="*/ 39096 w 40724"/>
                <a:gd name="connsiteY6" fmla="*/ 58643 h 57014"/>
                <a:gd name="connsiteX7" fmla="*/ 34209 w 40724"/>
                <a:gd name="connsiteY7" fmla="*/ 59458 h 57014"/>
                <a:gd name="connsiteX8" fmla="*/ 27693 w 40724"/>
                <a:gd name="connsiteY8" fmla="*/ 60272 h 57014"/>
                <a:gd name="connsiteX9" fmla="*/ 20362 w 40724"/>
                <a:gd name="connsiteY9" fmla="*/ 60272 h 57014"/>
                <a:gd name="connsiteX10" fmla="*/ 12217 w 40724"/>
                <a:gd name="connsiteY10" fmla="*/ 59458 h 57014"/>
                <a:gd name="connsiteX11" fmla="*/ 5702 w 40724"/>
                <a:gd name="connsiteY11" fmla="*/ 56200 h 57014"/>
                <a:gd name="connsiteX12" fmla="*/ 1629 w 40724"/>
                <a:gd name="connsiteY12" fmla="*/ 50498 h 57014"/>
                <a:gd name="connsiteX13" fmla="*/ 0 w 40724"/>
                <a:gd name="connsiteY13" fmla="*/ 42354 h 57014"/>
                <a:gd name="connsiteX14" fmla="*/ 1629 w 40724"/>
                <a:gd name="connsiteY14" fmla="*/ 34209 h 57014"/>
                <a:gd name="connsiteX15" fmla="*/ 6516 w 40724"/>
                <a:gd name="connsiteY15" fmla="*/ 28507 h 57014"/>
                <a:gd name="connsiteX16" fmla="*/ 13846 w 40724"/>
                <a:gd name="connsiteY16" fmla="*/ 25249 h 57014"/>
                <a:gd name="connsiteX17" fmla="*/ 23620 w 40724"/>
                <a:gd name="connsiteY17" fmla="*/ 24435 h 57014"/>
                <a:gd name="connsiteX18" fmla="*/ 26878 w 40724"/>
                <a:gd name="connsiteY18" fmla="*/ 24435 h 57014"/>
                <a:gd name="connsiteX19" fmla="*/ 30136 w 40724"/>
                <a:gd name="connsiteY19" fmla="*/ 25249 h 57014"/>
                <a:gd name="connsiteX20" fmla="*/ 32580 w 40724"/>
                <a:gd name="connsiteY20" fmla="*/ 26064 h 57014"/>
                <a:gd name="connsiteX21" fmla="*/ 34209 w 40724"/>
                <a:gd name="connsiteY21" fmla="*/ 26878 h 57014"/>
                <a:gd name="connsiteX22" fmla="*/ 34209 w 40724"/>
                <a:gd name="connsiteY22" fmla="*/ 23620 h 57014"/>
                <a:gd name="connsiteX23" fmla="*/ 33394 w 40724"/>
                <a:gd name="connsiteY23" fmla="*/ 17919 h 57014"/>
                <a:gd name="connsiteX24" fmla="*/ 31765 w 40724"/>
                <a:gd name="connsiteY24" fmla="*/ 13032 h 57014"/>
                <a:gd name="connsiteX25" fmla="*/ 27693 w 40724"/>
                <a:gd name="connsiteY25" fmla="*/ 8959 h 57014"/>
                <a:gd name="connsiteX26" fmla="*/ 20362 w 40724"/>
                <a:gd name="connsiteY26" fmla="*/ 7330 h 57014"/>
                <a:gd name="connsiteX27" fmla="*/ 10588 w 40724"/>
                <a:gd name="connsiteY27" fmla="*/ 8145 h 57014"/>
                <a:gd name="connsiteX28" fmla="*/ 5702 w 40724"/>
                <a:gd name="connsiteY28" fmla="*/ 9774 h 57014"/>
                <a:gd name="connsiteX29" fmla="*/ 4887 w 40724"/>
                <a:gd name="connsiteY29" fmla="*/ 3258 h 57014"/>
                <a:gd name="connsiteX30" fmla="*/ 10588 w 40724"/>
                <a:gd name="connsiteY30" fmla="*/ 1629 h 57014"/>
                <a:gd name="connsiteX31" fmla="*/ 21991 w 40724"/>
                <a:gd name="connsiteY31" fmla="*/ 0 h 57014"/>
                <a:gd name="connsiteX32" fmla="*/ 22806 w 40724"/>
                <a:gd name="connsiteY32" fmla="*/ 53756 h 57014"/>
                <a:gd name="connsiteX33" fmla="*/ 30136 w 40724"/>
                <a:gd name="connsiteY33" fmla="*/ 53756 h 57014"/>
                <a:gd name="connsiteX34" fmla="*/ 35838 w 40724"/>
                <a:gd name="connsiteY34" fmla="*/ 52942 h 57014"/>
                <a:gd name="connsiteX35" fmla="*/ 35838 w 40724"/>
                <a:gd name="connsiteY35" fmla="*/ 32580 h 57014"/>
                <a:gd name="connsiteX36" fmla="*/ 31765 w 40724"/>
                <a:gd name="connsiteY36" fmla="*/ 31765 h 57014"/>
                <a:gd name="connsiteX37" fmla="*/ 24435 w 40724"/>
                <a:gd name="connsiteY37" fmla="*/ 30951 h 57014"/>
                <a:gd name="connsiteX38" fmla="*/ 18733 w 40724"/>
                <a:gd name="connsiteY38" fmla="*/ 30951 h 57014"/>
                <a:gd name="connsiteX39" fmla="*/ 13032 w 40724"/>
                <a:gd name="connsiteY39" fmla="*/ 32580 h 57014"/>
                <a:gd name="connsiteX40" fmla="*/ 8959 w 40724"/>
                <a:gd name="connsiteY40" fmla="*/ 35837 h 57014"/>
                <a:gd name="connsiteX41" fmla="*/ 7330 w 40724"/>
                <a:gd name="connsiteY41" fmla="*/ 41539 h 57014"/>
                <a:gd name="connsiteX42" fmla="*/ 8145 w 40724"/>
                <a:gd name="connsiteY42" fmla="*/ 47241 h 57014"/>
                <a:gd name="connsiteX43" fmla="*/ 11403 w 40724"/>
                <a:gd name="connsiteY43" fmla="*/ 50498 h 57014"/>
                <a:gd name="connsiteX44" fmla="*/ 16290 w 40724"/>
                <a:gd name="connsiteY44" fmla="*/ 52127 h 57014"/>
                <a:gd name="connsiteX45" fmla="*/ 22806 w 40724"/>
                <a:gd name="connsiteY45" fmla="*/ 53756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724" h="57014">
                  <a:moveTo>
                    <a:pt x="21991" y="0"/>
                  </a:moveTo>
                  <a:cubicBezTo>
                    <a:pt x="26064" y="0"/>
                    <a:pt x="29322" y="815"/>
                    <a:pt x="31765" y="1629"/>
                  </a:cubicBezTo>
                  <a:cubicBezTo>
                    <a:pt x="34209" y="2444"/>
                    <a:pt x="36652" y="4072"/>
                    <a:pt x="38281" y="6516"/>
                  </a:cubicBezTo>
                  <a:cubicBezTo>
                    <a:pt x="39910" y="8145"/>
                    <a:pt x="40724" y="10589"/>
                    <a:pt x="41539" y="13032"/>
                  </a:cubicBezTo>
                  <a:cubicBezTo>
                    <a:pt x="42354" y="15475"/>
                    <a:pt x="42354" y="18733"/>
                    <a:pt x="42354" y="21177"/>
                  </a:cubicBezTo>
                  <a:lnTo>
                    <a:pt x="42354" y="57829"/>
                  </a:lnTo>
                  <a:cubicBezTo>
                    <a:pt x="41539" y="57829"/>
                    <a:pt x="40724" y="58643"/>
                    <a:pt x="39096" y="58643"/>
                  </a:cubicBezTo>
                  <a:cubicBezTo>
                    <a:pt x="37467" y="58643"/>
                    <a:pt x="35838" y="59458"/>
                    <a:pt x="34209" y="59458"/>
                  </a:cubicBezTo>
                  <a:cubicBezTo>
                    <a:pt x="32580" y="59458"/>
                    <a:pt x="30136" y="60272"/>
                    <a:pt x="27693" y="60272"/>
                  </a:cubicBezTo>
                  <a:cubicBezTo>
                    <a:pt x="25249" y="60272"/>
                    <a:pt x="22806" y="60272"/>
                    <a:pt x="20362" y="60272"/>
                  </a:cubicBezTo>
                  <a:cubicBezTo>
                    <a:pt x="17104" y="60272"/>
                    <a:pt x="14661" y="60272"/>
                    <a:pt x="12217" y="59458"/>
                  </a:cubicBezTo>
                  <a:cubicBezTo>
                    <a:pt x="9774" y="58643"/>
                    <a:pt x="7330" y="57829"/>
                    <a:pt x="5702" y="56200"/>
                  </a:cubicBezTo>
                  <a:cubicBezTo>
                    <a:pt x="4072" y="54571"/>
                    <a:pt x="2443" y="52942"/>
                    <a:pt x="1629" y="50498"/>
                  </a:cubicBezTo>
                  <a:cubicBezTo>
                    <a:pt x="815" y="48055"/>
                    <a:pt x="0" y="45611"/>
                    <a:pt x="0" y="42354"/>
                  </a:cubicBezTo>
                  <a:cubicBezTo>
                    <a:pt x="0" y="39096"/>
                    <a:pt x="815" y="36652"/>
                    <a:pt x="1629" y="34209"/>
                  </a:cubicBezTo>
                  <a:cubicBezTo>
                    <a:pt x="2443" y="31765"/>
                    <a:pt x="4887" y="30136"/>
                    <a:pt x="6516" y="28507"/>
                  </a:cubicBezTo>
                  <a:cubicBezTo>
                    <a:pt x="8959" y="26878"/>
                    <a:pt x="11403" y="26064"/>
                    <a:pt x="13846" y="25249"/>
                  </a:cubicBezTo>
                  <a:cubicBezTo>
                    <a:pt x="17104" y="24435"/>
                    <a:pt x="20362" y="24435"/>
                    <a:pt x="23620" y="24435"/>
                  </a:cubicBezTo>
                  <a:cubicBezTo>
                    <a:pt x="24435" y="24435"/>
                    <a:pt x="26064" y="24435"/>
                    <a:pt x="26878" y="24435"/>
                  </a:cubicBezTo>
                  <a:cubicBezTo>
                    <a:pt x="27693" y="24435"/>
                    <a:pt x="29322" y="24435"/>
                    <a:pt x="30136" y="25249"/>
                  </a:cubicBezTo>
                  <a:cubicBezTo>
                    <a:pt x="30951" y="25249"/>
                    <a:pt x="31765" y="25249"/>
                    <a:pt x="32580" y="26064"/>
                  </a:cubicBezTo>
                  <a:cubicBezTo>
                    <a:pt x="33394" y="26064"/>
                    <a:pt x="34209" y="26064"/>
                    <a:pt x="34209" y="26878"/>
                  </a:cubicBezTo>
                  <a:lnTo>
                    <a:pt x="34209" y="23620"/>
                  </a:lnTo>
                  <a:cubicBezTo>
                    <a:pt x="34209" y="21991"/>
                    <a:pt x="34209" y="19548"/>
                    <a:pt x="33394" y="17919"/>
                  </a:cubicBezTo>
                  <a:cubicBezTo>
                    <a:pt x="33394" y="16290"/>
                    <a:pt x="32580" y="14661"/>
                    <a:pt x="31765" y="13032"/>
                  </a:cubicBezTo>
                  <a:cubicBezTo>
                    <a:pt x="30951" y="11403"/>
                    <a:pt x="29322" y="10589"/>
                    <a:pt x="27693" y="8959"/>
                  </a:cubicBezTo>
                  <a:cubicBezTo>
                    <a:pt x="26064" y="8145"/>
                    <a:pt x="23620" y="7330"/>
                    <a:pt x="20362" y="7330"/>
                  </a:cubicBezTo>
                  <a:cubicBezTo>
                    <a:pt x="16290" y="7330"/>
                    <a:pt x="13032" y="7330"/>
                    <a:pt x="10588" y="8145"/>
                  </a:cubicBezTo>
                  <a:cubicBezTo>
                    <a:pt x="8145" y="8959"/>
                    <a:pt x="7330" y="8959"/>
                    <a:pt x="5702" y="9774"/>
                  </a:cubicBezTo>
                  <a:lnTo>
                    <a:pt x="4887" y="3258"/>
                  </a:lnTo>
                  <a:cubicBezTo>
                    <a:pt x="6516" y="2444"/>
                    <a:pt x="8145" y="2444"/>
                    <a:pt x="10588" y="1629"/>
                  </a:cubicBezTo>
                  <a:cubicBezTo>
                    <a:pt x="15475" y="0"/>
                    <a:pt x="18733" y="0"/>
                    <a:pt x="21991" y="0"/>
                  </a:cubicBezTo>
                  <a:moveTo>
                    <a:pt x="22806" y="53756"/>
                  </a:moveTo>
                  <a:cubicBezTo>
                    <a:pt x="25249" y="53756"/>
                    <a:pt x="28507" y="53756"/>
                    <a:pt x="30136" y="53756"/>
                  </a:cubicBezTo>
                  <a:cubicBezTo>
                    <a:pt x="32580" y="53756"/>
                    <a:pt x="34209" y="52942"/>
                    <a:pt x="35838" y="52942"/>
                  </a:cubicBezTo>
                  <a:lnTo>
                    <a:pt x="35838" y="32580"/>
                  </a:lnTo>
                  <a:cubicBezTo>
                    <a:pt x="35023" y="32580"/>
                    <a:pt x="33394" y="31765"/>
                    <a:pt x="31765" y="31765"/>
                  </a:cubicBezTo>
                  <a:cubicBezTo>
                    <a:pt x="30136" y="30951"/>
                    <a:pt x="27693" y="30951"/>
                    <a:pt x="24435" y="30951"/>
                  </a:cubicBezTo>
                  <a:cubicBezTo>
                    <a:pt x="22806" y="30951"/>
                    <a:pt x="21177" y="30951"/>
                    <a:pt x="18733" y="30951"/>
                  </a:cubicBezTo>
                  <a:cubicBezTo>
                    <a:pt x="17104" y="30951"/>
                    <a:pt x="14661" y="31765"/>
                    <a:pt x="13032" y="32580"/>
                  </a:cubicBezTo>
                  <a:cubicBezTo>
                    <a:pt x="11403" y="33394"/>
                    <a:pt x="9774" y="34209"/>
                    <a:pt x="8959" y="35837"/>
                  </a:cubicBezTo>
                  <a:cubicBezTo>
                    <a:pt x="8145" y="37467"/>
                    <a:pt x="7330" y="39096"/>
                    <a:pt x="7330" y="41539"/>
                  </a:cubicBezTo>
                  <a:cubicBezTo>
                    <a:pt x="7330" y="43982"/>
                    <a:pt x="7330" y="45611"/>
                    <a:pt x="8145" y="47241"/>
                  </a:cubicBezTo>
                  <a:cubicBezTo>
                    <a:pt x="8959" y="48869"/>
                    <a:pt x="9774" y="49684"/>
                    <a:pt x="11403" y="50498"/>
                  </a:cubicBezTo>
                  <a:cubicBezTo>
                    <a:pt x="13032" y="51313"/>
                    <a:pt x="14661" y="52127"/>
                    <a:pt x="16290" y="52127"/>
                  </a:cubicBezTo>
                  <a:cubicBezTo>
                    <a:pt x="18733" y="53756"/>
                    <a:pt x="20362" y="53756"/>
                    <a:pt x="22806" y="53756"/>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2" name="Hình tự do: Hình 121">
              <a:extLst>
                <a:ext uri="{FF2B5EF4-FFF2-40B4-BE49-F238E27FC236}">
                  <a16:creationId xmlns="" xmlns:a16="http://schemas.microsoft.com/office/drawing/2014/main" id="{FB6A3925-BED6-485F-8CD9-AB6EDC25A68F}"/>
                </a:ext>
              </a:extLst>
            </p:cNvPr>
            <p:cNvSpPr/>
            <p:nvPr/>
          </p:nvSpPr>
          <p:spPr>
            <a:xfrm>
              <a:off x="5546219" y="3753981"/>
              <a:ext cx="24435" cy="57014"/>
            </a:xfrm>
            <a:custGeom>
              <a:avLst/>
              <a:gdLst>
                <a:gd name="connsiteX0" fmla="*/ 19548 w 24434"/>
                <a:gd name="connsiteY0" fmla="*/ 0 h 57014"/>
                <a:gd name="connsiteX1" fmla="*/ 26064 w 24434"/>
                <a:gd name="connsiteY1" fmla="*/ 815 h 57014"/>
                <a:gd name="connsiteX2" fmla="*/ 30136 w 24434"/>
                <a:gd name="connsiteY2" fmla="*/ 1629 h 57014"/>
                <a:gd name="connsiteX3" fmla="*/ 28507 w 24434"/>
                <a:gd name="connsiteY3" fmla="*/ 8145 h 57014"/>
                <a:gd name="connsiteX4" fmla="*/ 25249 w 24434"/>
                <a:gd name="connsiteY4" fmla="*/ 7330 h 57014"/>
                <a:gd name="connsiteX5" fmla="*/ 17919 w 24434"/>
                <a:gd name="connsiteY5" fmla="*/ 6516 h 57014"/>
                <a:gd name="connsiteX6" fmla="*/ 10588 w 24434"/>
                <a:gd name="connsiteY6" fmla="*/ 7330 h 57014"/>
                <a:gd name="connsiteX7" fmla="*/ 6516 w 24434"/>
                <a:gd name="connsiteY7" fmla="*/ 8145 h 57014"/>
                <a:gd name="connsiteX8" fmla="*/ 6516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19548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19548" y="0"/>
                  </a:moveTo>
                  <a:cubicBezTo>
                    <a:pt x="21991" y="0"/>
                    <a:pt x="24435" y="0"/>
                    <a:pt x="26064" y="815"/>
                  </a:cubicBezTo>
                  <a:cubicBezTo>
                    <a:pt x="28507" y="815"/>
                    <a:pt x="29322" y="1629"/>
                    <a:pt x="30136" y="1629"/>
                  </a:cubicBezTo>
                  <a:lnTo>
                    <a:pt x="28507" y="8145"/>
                  </a:lnTo>
                  <a:cubicBezTo>
                    <a:pt x="27693" y="8145"/>
                    <a:pt x="26878" y="7330"/>
                    <a:pt x="25249" y="7330"/>
                  </a:cubicBezTo>
                  <a:cubicBezTo>
                    <a:pt x="23620" y="7330"/>
                    <a:pt x="21177" y="6516"/>
                    <a:pt x="17919" y="6516"/>
                  </a:cubicBezTo>
                  <a:cubicBezTo>
                    <a:pt x="14661" y="6516"/>
                    <a:pt x="12217" y="6516"/>
                    <a:pt x="10588" y="7330"/>
                  </a:cubicBezTo>
                  <a:cubicBezTo>
                    <a:pt x="8959" y="8145"/>
                    <a:pt x="7330" y="8145"/>
                    <a:pt x="6516" y="8145"/>
                  </a:cubicBezTo>
                  <a:lnTo>
                    <a:pt x="6516" y="58643"/>
                  </a:lnTo>
                  <a:lnTo>
                    <a:pt x="0" y="58643"/>
                  </a:lnTo>
                  <a:lnTo>
                    <a:pt x="0" y="3258"/>
                  </a:lnTo>
                  <a:cubicBezTo>
                    <a:pt x="1629" y="2444"/>
                    <a:pt x="4072" y="1629"/>
                    <a:pt x="7330" y="815"/>
                  </a:cubicBezTo>
                  <a:cubicBezTo>
                    <a:pt x="10588" y="815"/>
                    <a:pt x="14661" y="0"/>
                    <a:pt x="19548"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3" name="Hình tự do: Hình 122">
              <a:extLst>
                <a:ext uri="{FF2B5EF4-FFF2-40B4-BE49-F238E27FC236}">
                  <a16:creationId xmlns="" xmlns:a16="http://schemas.microsoft.com/office/drawing/2014/main" id="{E1220648-8DC4-41B4-A3F0-A46C19B654B0}"/>
                </a:ext>
              </a:extLst>
            </p:cNvPr>
            <p:cNvSpPr/>
            <p:nvPr/>
          </p:nvSpPr>
          <p:spPr>
            <a:xfrm>
              <a:off x="5586944" y="3736877"/>
              <a:ext cx="32580" cy="73304"/>
            </a:xfrm>
            <a:custGeom>
              <a:avLst/>
              <a:gdLst>
                <a:gd name="connsiteX0" fmla="*/ 7330 w 32579"/>
                <a:gd name="connsiteY0" fmla="*/ 18733 h 73304"/>
                <a:gd name="connsiteX1" fmla="*/ 30136 w 32579"/>
                <a:gd name="connsiteY1" fmla="*/ 18733 h 73304"/>
                <a:gd name="connsiteX2" fmla="*/ 30136 w 32579"/>
                <a:gd name="connsiteY2" fmla="*/ 25249 h 73304"/>
                <a:gd name="connsiteX3" fmla="*/ 7330 w 32579"/>
                <a:gd name="connsiteY3" fmla="*/ 25249 h 73304"/>
                <a:gd name="connsiteX4" fmla="*/ 7330 w 32579"/>
                <a:gd name="connsiteY4" fmla="*/ 56200 h 73304"/>
                <a:gd name="connsiteX5" fmla="*/ 8145 w 32579"/>
                <a:gd name="connsiteY5" fmla="*/ 64345 h 73304"/>
                <a:gd name="connsiteX6" fmla="*/ 10588 w 32579"/>
                <a:gd name="connsiteY6" fmla="*/ 69232 h 73304"/>
                <a:gd name="connsiteX7" fmla="*/ 14661 w 32579"/>
                <a:gd name="connsiteY7" fmla="*/ 71675 h 73304"/>
                <a:gd name="connsiteX8" fmla="*/ 19548 w 32579"/>
                <a:gd name="connsiteY8" fmla="*/ 72490 h 73304"/>
                <a:gd name="connsiteX9" fmla="*/ 26878 w 32579"/>
                <a:gd name="connsiteY9" fmla="*/ 71675 h 73304"/>
                <a:gd name="connsiteX10" fmla="*/ 30951 w 32579"/>
                <a:gd name="connsiteY10" fmla="*/ 70046 h 73304"/>
                <a:gd name="connsiteX11" fmla="*/ 32580 w 32579"/>
                <a:gd name="connsiteY11" fmla="*/ 75748 h 73304"/>
                <a:gd name="connsiteX12" fmla="*/ 26878 w 32579"/>
                <a:gd name="connsiteY12" fmla="*/ 78191 h 73304"/>
                <a:gd name="connsiteX13" fmla="*/ 18733 w 32579"/>
                <a:gd name="connsiteY13" fmla="*/ 79820 h 73304"/>
                <a:gd name="connsiteX14" fmla="*/ 9774 w 32579"/>
                <a:gd name="connsiteY14" fmla="*/ 78191 h 73304"/>
                <a:gd name="connsiteX15" fmla="*/ 4072 w 32579"/>
                <a:gd name="connsiteY15" fmla="*/ 74119 h 73304"/>
                <a:gd name="connsiteX16" fmla="*/ 815 w 32579"/>
                <a:gd name="connsiteY16" fmla="*/ 66788 h 73304"/>
                <a:gd name="connsiteX17" fmla="*/ 0 w 32579"/>
                <a:gd name="connsiteY17" fmla="*/ 57014 h 73304"/>
                <a:gd name="connsiteX18" fmla="*/ 0 w 32579"/>
                <a:gd name="connsiteY18" fmla="*/ 1629 h 73304"/>
                <a:gd name="connsiteX19" fmla="*/ 7330 w 32579"/>
                <a:gd name="connsiteY19" fmla="*/ 0 h 73304"/>
                <a:gd name="connsiteX20" fmla="*/ 7330 w 32579"/>
                <a:gd name="connsiteY20" fmla="*/ 18733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9" h="73304">
                  <a:moveTo>
                    <a:pt x="7330" y="18733"/>
                  </a:moveTo>
                  <a:lnTo>
                    <a:pt x="30136" y="18733"/>
                  </a:lnTo>
                  <a:lnTo>
                    <a:pt x="30136" y="25249"/>
                  </a:lnTo>
                  <a:lnTo>
                    <a:pt x="7330" y="25249"/>
                  </a:lnTo>
                  <a:lnTo>
                    <a:pt x="7330" y="56200"/>
                  </a:lnTo>
                  <a:cubicBezTo>
                    <a:pt x="7330" y="59458"/>
                    <a:pt x="7330" y="61901"/>
                    <a:pt x="8145" y="64345"/>
                  </a:cubicBezTo>
                  <a:cubicBezTo>
                    <a:pt x="8959" y="66788"/>
                    <a:pt x="9774" y="67603"/>
                    <a:pt x="10588" y="69232"/>
                  </a:cubicBezTo>
                  <a:cubicBezTo>
                    <a:pt x="11403" y="70046"/>
                    <a:pt x="13032" y="70861"/>
                    <a:pt x="14661" y="71675"/>
                  </a:cubicBezTo>
                  <a:cubicBezTo>
                    <a:pt x="16290" y="71675"/>
                    <a:pt x="17919" y="72490"/>
                    <a:pt x="19548" y="72490"/>
                  </a:cubicBezTo>
                  <a:cubicBezTo>
                    <a:pt x="22806" y="72490"/>
                    <a:pt x="25249" y="72490"/>
                    <a:pt x="26878" y="71675"/>
                  </a:cubicBezTo>
                  <a:cubicBezTo>
                    <a:pt x="28507" y="70861"/>
                    <a:pt x="30136" y="70046"/>
                    <a:pt x="30951" y="70046"/>
                  </a:cubicBezTo>
                  <a:lnTo>
                    <a:pt x="32580" y="75748"/>
                  </a:lnTo>
                  <a:cubicBezTo>
                    <a:pt x="31765" y="76562"/>
                    <a:pt x="29322" y="77376"/>
                    <a:pt x="26878" y="78191"/>
                  </a:cubicBezTo>
                  <a:cubicBezTo>
                    <a:pt x="24435" y="79006"/>
                    <a:pt x="21177" y="79820"/>
                    <a:pt x="18733" y="79820"/>
                  </a:cubicBezTo>
                  <a:cubicBezTo>
                    <a:pt x="15475" y="79820"/>
                    <a:pt x="12217" y="79006"/>
                    <a:pt x="9774" y="78191"/>
                  </a:cubicBezTo>
                  <a:cubicBezTo>
                    <a:pt x="7330" y="77376"/>
                    <a:pt x="5701" y="75748"/>
                    <a:pt x="4072" y="74119"/>
                  </a:cubicBezTo>
                  <a:cubicBezTo>
                    <a:pt x="2443" y="72490"/>
                    <a:pt x="1629" y="70046"/>
                    <a:pt x="815" y="66788"/>
                  </a:cubicBezTo>
                  <a:cubicBezTo>
                    <a:pt x="0" y="64345"/>
                    <a:pt x="0" y="60272"/>
                    <a:pt x="0" y="57014"/>
                  </a:cubicBezTo>
                  <a:lnTo>
                    <a:pt x="0" y="1629"/>
                  </a:lnTo>
                  <a:lnTo>
                    <a:pt x="7330" y="0"/>
                  </a:lnTo>
                  <a:lnTo>
                    <a:pt x="7330" y="1873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4" name="Hình tự do: Hình 123">
              <a:extLst>
                <a:ext uri="{FF2B5EF4-FFF2-40B4-BE49-F238E27FC236}">
                  <a16:creationId xmlns="" xmlns:a16="http://schemas.microsoft.com/office/drawing/2014/main" id="{03C43CBE-EDF9-4938-977F-81B7EA734EDF}"/>
                </a:ext>
              </a:extLst>
            </p:cNvPr>
            <p:cNvSpPr/>
            <p:nvPr/>
          </p:nvSpPr>
          <p:spPr>
            <a:xfrm>
              <a:off x="5630926" y="3754796"/>
              <a:ext cx="40724" cy="57014"/>
            </a:xfrm>
            <a:custGeom>
              <a:avLst/>
              <a:gdLst>
                <a:gd name="connsiteX0" fmla="*/ 0 w 40724"/>
                <a:gd name="connsiteY0" fmla="*/ 2443 h 57014"/>
                <a:gd name="connsiteX1" fmla="*/ 8959 w 40724"/>
                <a:gd name="connsiteY1" fmla="*/ 815 h 57014"/>
                <a:gd name="connsiteX2" fmla="*/ 21991 w 40724"/>
                <a:gd name="connsiteY2" fmla="*/ 0 h 57014"/>
                <a:gd name="connsiteX3" fmla="*/ 33394 w 40724"/>
                <a:gd name="connsiteY3" fmla="*/ 1629 h 57014"/>
                <a:gd name="connsiteX4" fmla="*/ 40724 w 40724"/>
                <a:gd name="connsiteY4" fmla="*/ 7330 h 57014"/>
                <a:gd name="connsiteX5" fmla="*/ 44797 w 40724"/>
                <a:gd name="connsiteY5" fmla="*/ 15475 h 57014"/>
                <a:gd name="connsiteX6" fmla="*/ 45611 w 40724"/>
                <a:gd name="connsiteY6" fmla="*/ 26064 h 57014"/>
                <a:gd name="connsiteX7" fmla="*/ 45611 w 40724"/>
                <a:gd name="connsiteY7" fmla="*/ 58643 h 57014"/>
                <a:gd name="connsiteX8" fmla="*/ 38281 w 40724"/>
                <a:gd name="connsiteY8" fmla="*/ 58643 h 57014"/>
                <a:gd name="connsiteX9" fmla="*/ 38281 w 40724"/>
                <a:gd name="connsiteY9" fmla="*/ 28507 h 57014"/>
                <a:gd name="connsiteX10" fmla="*/ 37467 w 40724"/>
                <a:gd name="connsiteY10" fmla="*/ 17919 h 57014"/>
                <a:gd name="connsiteX11" fmla="*/ 35023 w 40724"/>
                <a:gd name="connsiteY11" fmla="*/ 10588 h 57014"/>
                <a:gd name="connsiteX12" fmla="*/ 30136 w 40724"/>
                <a:gd name="connsiteY12" fmla="*/ 6516 h 57014"/>
                <a:gd name="connsiteX13" fmla="*/ 21991 w 40724"/>
                <a:gd name="connsiteY13" fmla="*/ 5702 h 57014"/>
                <a:gd name="connsiteX14" fmla="*/ 13032 w 40724"/>
                <a:gd name="connsiteY14" fmla="*/ 6516 h 57014"/>
                <a:gd name="connsiteX15" fmla="*/ 8145 w 40724"/>
                <a:gd name="connsiteY15" fmla="*/ 7330 h 57014"/>
                <a:gd name="connsiteX16" fmla="*/ 8145 w 40724"/>
                <a:gd name="connsiteY16" fmla="*/ 57829 h 57014"/>
                <a:gd name="connsiteX17" fmla="*/ 815 w 40724"/>
                <a:gd name="connsiteY17" fmla="*/ 57829 h 57014"/>
                <a:gd name="connsiteX18" fmla="*/ 815 w 40724"/>
                <a:gd name="connsiteY18"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24" h="57014">
                  <a:moveTo>
                    <a:pt x="0" y="2443"/>
                  </a:moveTo>
                  <a:cubicBezTo>
                    <a:pt x="2443" y="1629"/>
                    <a:pt x="4887" y="815"/>
                    <a:pt x="8959" y="815"/>
                  </a:cubicBezTo>
                  <a:cubicBezTo>
                    <a:pt x="13032" y="0"/>
                    <a:pt x="17104" y="0"/>
                    <a:pt x="21991" y="0"/>
                  </a:cubicBezTo>
                  <a:cubicBezTo>
                    <a:pt x="26064" y="0"/>
                    <a:pt x="30136" y="815"/>
                    <a:pt x="33394" y="1629"/>
                  </a:cubicBezTo>
                  <a:cubicBezTo>
                    <a:pt x="36652" y="3258"/>
                    <a:pt x="39096" y="4887"/>
                    <a:pt x="40724" y="7330"/>
                  </a:cubicBezTo>
                  <a:cubicBezTo>
                    <a:pt x="42354" y="9774"/>
                    <a:pt x="43982" y="12217"/>
                    <a:pt x="44797" y="15475"/>
                  </a:cubicBezTo>
                  <a:cubicBezTo>
                    <a:pt x="45611" y="18733"/>
                    <a:pt x="45611" y="21991"/>
                    <a:pt x="45611" y="26064"/>
                  </a:cubicBezTo>
                  <a:lnTo>
                    <a:pt x="45611" y="58643"/>
                  </a:lnTo>
                  <a:lnTo>
                    <a:pt x="38281" y="58643"/>
                  </a:lnTo>
                  <a:lnTo>
                    <a:pt x="38281" y="28507"/>
                  </a:lnTo>
                  <a:cubicBezTo>
                    <a:pt x="38281" y="24435"/>
                    <a:pt x="38281" y="21177"/>
                    <a:pt x="37467" y="17919"/>
                  </a:cubicBezTo>
                  <a:cubicBezTo>
                    <a:pt x="36652" y="15475"/>
                    <a:pt x="35838" y="13032"/>
                    <a:pt x="35023" y="10588"/>
                  </a:cubicBezTo>
                  <a:cubicBezTo>
                    <a:pt x="33394" y="8959"/>
                    <a:pt x="31765" y="7330"/>
                    <a:pt x="30136" y="6516"/>
                  </a:cubicBezTo>
                  <a:cubicBezTo>
                    <a:pt x="27693" y="5702"/>
                    <a:pt x="25249" y="5702"/>
                    <a:pt x="21991" y="5702"/>
                  </a:cubicBezTo>
                  <a:cubicBezTo>
                    <a:pt x="18733" y="5702"/>
                    <a:pt x="15475" y="5702"/>
                    <a:pt x="13032" y="6516"/>
                  </a:cubicBezTo>
                  <a:cubicBezTo>
                    <a:pt x="10588" y="6516"/>
                    <a:pt x="8959" y="7330"/>
                    <a:pt x="8145" y="7330"/>
                  </a:cubicBezTo>
                  <a:lnTo>
                    <a:pt x="8145" y="57829"/>
                  </a:lnTo>
                  <a:lnTo>
                    <a:pt x="815" y="57829"/>
                  </a:lnTo>
                  <a:lnTo>
                    <a:pt x="815" y="244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5" name="Hình tự do: Hình 124">
              <a:extLst>
                <a:ext uri="{FF2B5EF4-FFF2-40B4-BE49-F238E27FC236}">
                  <a16:creationId xmlns="" xmlns:a16="http://schemas.microsoft.com/office/drawing/2014/main" id="{C8626AB4-B1BC-4919-9040-8FA81AFF1DD6}"/>
                </a:ext>
              </a:extLst>
            </p:cNvPr>
            <p:cNvSpPr/>
            <p:nvPr/>
          </p:nvSpPr>
          <p:spPr>
            <a:xfrm>
              <a:off x="5691198"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6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4"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6"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814" y="38281"/>
                    <a:pt x="0" y="35023"/>
                    <a:pt x="0" y="30136"/>
                  </a:cubicBezTo>
                  <a:moveTo>
                    <a:pt x="40724" y="25249"/>
                  </a:moveTo>
                  <a:cubicBezTo>
                    <a:pt x="40724" y="19548"/>
                    <a:pt x="39096" y="14661"/>
                    <a:pt x="36652" y="11403"/>
                  </a:cubicBezTo>
                  <a:cubicBezTo>
                    <a:pt x="34209"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6" name="Hình tự do: Hình 125">
              <a:extLst>
                <a:ext uri="{FF2B5EF4-FFF2-40B4-BE49-F238E27FC236}">
                  <a16:creationId xmlns="" xmlns:a16="http://schemas.microsoft.com/office/drawing/2014/main" id="{1528A89E-6525-4454-96ED-9282C7D03DA3}"/>
                </a:ext>
              </a:extLst>
            </p:cNvPr>
            <p:cNvSpPr/>
            <p:nvPr/>
          </p:nvSpPr>
          <p:spPr>
            <a:xfrm>
              <a:off x="5755543" y="3753981"/>
              <a:ext cx="24435" cy="57014"/>
            </a:xfrm>
            <a:custGeom>
              <a:avLst/>
              <a:gdLst>
                <a:gd name="connsiteX0" fmla="*/ 20362 w 24434"/>
                <a:gd name="connsiteY0" fmla="*/ 0 h 57014"/>
                <a:gd name="connsiteX1" fmla="*/ 26878 w 24434"/>
                <a:gd name="connsiteY1" fmla="*/ 815 h 57014"/>
                <a:gd name="connsiteX2" fmla="*/ 30951 w 24434"/>
                <a:gd name="connsiteY2" fmla="*/ 1629 h 57014"/>
                <a:gd name="connsiteX3" fmla="*/ 29322 w 24434"/>
                <a:gd name="connsiteY3" fmla="*/ 8145 h 57014"/>
                <a:gd name="connsiteX4" fmla="*/ 26064 w 24434"/>
                <a:gd name="connsiteY4" fmla="*/ 7330 h 57014"/>
                <a:gd name="connsiteX5" fmla="*/ 18733 w 24434"/>
                <a:gd name="connsiteY5" fmla="*/ 6516 h 57014"/>
                <a:gd name="connsiteX6" fmla="*/ 11403 w 24434"/>
                <a:gd name="connsiteY6" fmla="*/ 7330 h 57014"/>
                <a:gd name="connsiteX7" fmla="*/ 7330 w 24434"/>
                <a:gd name="connsiteY7" fmla="*/ 8145 h 57014"/>
                <a:gd name="connsiteX8" fmla="*/ 7330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20362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20362" y="0"/>
                  </a:moveTo>
                  <a:cubicBezTo>
                    <a:pt x="22806" y="0"/>
                    <a:pt x="25249" y="0"/>
                    <a:pt x="26878" y="815"/>
                  </a:cubicBezTo>
                  <a:cubicBezTo>
                    <a:pt x="29322" y="815"/>
                    <a:pt x="30136" y="1629"/>
                    <a:pt x="30951" y="1629"/>
                  </a:cubicBezTo>
                  <a:lnTo>
                    <a:pt x="29322" y="8145"/>
                  </a:lnTo>
                  <a:cubicBezTo>
                    <a:pt x="28507" y="8145"/>
                    <a:pt x="27693" y="7330"/>
                    <a:pt x="26064" y="7330"/>
                  </a:cubicBezTo>
                  <a:cubicBezTo>
                    <a:pt x="24435" y="7330"/>
                    <a:pt x="21991" y="6516"/>
                    <a:pt x="18733" y="6516"/>
                  </a:cubicBezTo>
                  <a:cubicBezTo>
                    <a:pt x="15475" y="6516"/>
                    <a:pt x="13032" y="6516"/>
                    <a:pt x="11403" y="7330"/>
                  </a:cubicBezTo>
                  <a:cubicBezTo>
                    <a:pt x="9774" y="8145"/>
                    <a:pt x="8145" y="8145"/>
                    <a:pt x="7330" y="8145"/>
                  </a:cubicBezTo>
                  <a:lnTo>
                    <a:pt x="7330" y="58643"/>
                  </a:lnTo>
                  <a:lnTo>
                    <a:pt x="0" y="58643"/>
                  </a:lnTo>
                  <a:lnTo>
                    <a:pt x="0" y="3258"/>
                  </a:lnTo>
                  <a:cubicBezTo>
                    <a:pt x="1629" y="2444"/>
                    <a:pt x="4073" y="1629"/>
                    <a:pt x="7330" y="815"/>
                  </a:cubicBezTo>
                  <a:cubicBezTo>
                    <a:pt x="11403" y="815"/>
                    <a:pt x="15475" y="0"/>
                    <a:pt x="20362"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7" name="Hình tự do: Hình 126">
              <a:extLst>
                <a:ext uri="{FF2B5EF4-FFF2-40B4-BE49-F238E27FC236}">
                  <a16:creationId xmlns="" xmlns:a16="http://schemas.microsoft.com/office/drawing/2014/main" id="{76D4D32D-51D7-49C8-B271-8FEDB76FD17F}"/>
                </a:ext>
              </a:extLst>
            </p:cNvPr>
            <p:cNvSpPr/>
            <p:nvPr/>
          </p:nvSpPr>
          <p:spPr>
            <a:xfrm>
              <a:off x="5823146" y="3726289"/>
              <a:ext cx="32580" cy="81449"/>
            </a:xfrm>
            <a:custGeom>
              <a:avLst/>
              <a:gdLst>
                <a:gd name="connsiteX0" fmla="*/ 21177 w 32579"/>
                <a:gd name="connsiteY0" fmla="*/ 0 h 81448"/>
                <a:gd name="connsiteX1" fmla="*/ 28507 w 32579"/>
                <a:gd name="connsiteY1" fmla="*/ 815 h 81448"/>
                <a:gd name="connsiteX2" fmla="*/ 32580 w 32579"/>
                <a:gd name="connsiteY2" fmla="*/ 2443 h 81448"/>
                <a:gd name="connsiteX3" fmla="*/ 30950 w 32579"/>
                <a:gd name="connsiteY3" fmla="*/ 8959 h 81448"/>
                <a:gd name="connsiteX4" fmla="*/ 27693 w 32579"/>
                <a:gd name="connsiteY4" fmla="*/ 8145 h 81448"/>
                <a:gd name="connsiteX5" fmla="*/ 21991 w 32579"/>
                <a:gd name="connsiteY5" fmla="*/ 7330 h 81448"/>
                <a:gd name="connsiteX6" fmla="*/ 10588 w 32579"/>
                <a:gd name="connsiteY6" fmla="*/ 11403 h 81448"/>
                <a:gd name="connsiteX7" fmla="*/ 7330 w 32579"/>
                <a:gd name="connsiteY7" fmla="*/ 23620 h 81448"/>
                <a:gd name="connsiteX8" fmla="*/ 7330 w 32579"/>
                <a:gd name="connsiteY8" fmla="*/ 29322 h 81448"/>
                <a:gd name="connsiteX9" fmla="*/ 30950 w 32579"/>
                <a:gd name="connsiteY9" fmla="*/ 29322 h 81448"/>
                <a:gd name="connsiteX10" fmla="*/ 30950 w 32579"/>
                <a:gd name="connsiteY10" fmla="*/ 35837 h 81448"/>
                <a:gd name="connsiteX11" fmla="*/ 7330 w 32579"/>
                <a:gd name="connsiteY11" fmla="*/ 35837 h 81448"/>
                <a:gd name="connsiteX12" fmla="*/ 7330 w 32579"/>
                <a:gd name="connsiteY12" fmla="*/ 87150 h 81448"/>
                <a:gd name="connsiteX13" fmla="*/ 0 w 32579"/>
                <a:gd name="connsiteY13" fmla="*/ 87150 h 81448"/>
                <a:gd name="connsiteX14" fmla="*/ 0 w 32579"/>
                <a:gd name="connsiteY14" fmla="*/ 22806 h 81448"/>
                <a:gd name="connsiteX15" fmla="*/ 4887 w 32579"/>
                <a:gd name="connsiteY15" fmla="*/ 5702 h 81448"/>
                <a:gd name="connsiteX16" fmla="*/ 21177 w 32579"/>
                <a:gd name="connsiteY16" fmla="*/ 0 h 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579" h="81448">
                  <a:moveTo>
                    <a:pt x="21177" y="0"/>
                  </a:moveTo>
                  <a:cubicBezTo>
                    <a:pt x="24435" y="0"/>
                    <a:pt x="26878" y="0"/>
                    <a:pt x="28507" y="815"/>
                  </a:cubicBezTo>
                  <a:cubicBezTo>
                    <a:pt x="30136" y="1629"/>
                    <a:pt x="31765" y="1629"/>
                    <a:pt x="32580" y="2443"/>
                  </a:cubicBezTo>
                  <a:lnTo>
                    <a:pt x="30950" y="8959"/>
                  </a:lnTo>
                  <a:cubicBezTo>
                    <a:pt x="30136" y="8959"/>
                    <a:pt x="28507" y="8145"/>
                    <a:pt x="27693" y="8145"/>
                  </a:cubicBezTo>
                  <a:cubicBezTo>
                    <a:pt x="26064" y="7330"/>
                    <a:pt x="24435" y="7330"/>
                    <a:pt x="21991" y="7330"/>
                  </a:cubicBezTo>
                  <a:cubicBezTo>
                    <a:pt x="17104" y="7330"/>
                    <a:pt x="13032" y="8959"/>
                    <a:pt x="10588" y="11403"/>
                  </a:cubicBezTo>
                  <a:cubicBezTo>
                    <a:pt x="8145" y="13846"/>
                    <a:pt x="7330" y="17919"/>
                    <a:pt x="7330" y="23620"/>
                  </a:cubicBezTo>
                  <a:lnTo>
                    <a:pt x="7330" y="29322"/>
                  </a:lnTo>
                  <a:lnTo>
                    <a:pt x="30950" y="29322"/>
                  </a:lnTo>
                  <a:lnTo>
                    <a:pt x="30950" y="35837"/>
                  </a:lnTo>
                  <a:lnTo>
                    <a:pt x="7330" y="35837"/>
                  </a:lnTo>
                  <a:lnTo>
                    <a:pt x="7330" y="87150"/>
                  </a:lnTo>
                  <a:lnTo>
                    <a:pt x="0" y="87150"/>
                  </a:lnTo>
                  <a:lnTo>
                    <a:pt x="0" y="22806"/>
                  </a:lnTo>
                  <a:cubicBezTo>
                    <a:pt x="0" y="15475"/>
                    <a:pt x="1629" y="9774"/>
                    <a:pt x="4887" y="5702"/>
                  </a:cubicBezTo>
                  <a:cubicBezTo>
                    <a:pt x="8959" y="1629"/>
                    <a:pt x="14661" y="0"/>
                    <a:pt x="21177"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8" name="Hình tự do: Hình 127">
              <a:extLst>
                <a:ext uri="{FF2B5EF4-FFF2-40B4-BE49-F238E27FC236}">
                  <a16:creationId xmlns="" xmlns:a16="http://schemas.microsoft.com/office/drawing/2014/main" id="{4A4D372C-7153-420C-9DBB-4C5C1A418D7D}"/>
                </a:ext>
              </a:extLst>
            </p:cNvPr>
            <p:cNvSpPr/>
            <p:nvPr/>
          </p:nvSpPr>
          <p:spPr>
            <a:xfrm>
              <a:off x="5863056" y="3753167"/>
              <a:ext cx="48869" cy="57014"/>
            </a:xfrm>
            <a:custGeom>
              <a:avLst/>
              <a:gdLst>
                <a:gd name="connsiteX0" fmla="*/ 52127 w 48869"/>
                <a:gd name="connsiteY0" fmla="*/ 30951 h 57014"/>
                <a:gd name="connsiteX1" fmla="*/ 50498 w 48869"/>
                <a:gd name="connsiteY1" fmla="*/ 43168 h 57014"/>
                <a:gd name="connsiteX2" fmla="*/ 44797 w 48869"/>
                <a:gd name="connsiteY2" fmla="*/ 52942 h 57014"/>
                <a:gd name="connsiteX3" fmla="*/ 36652 w 48869"/>
                <a:gd name="connsiteY3" fmla="*/ 58643 h 57014"/>
                <a:gd name="connsiteX4" fmla="*/ 26064 w 48869"/>
                <a:gd name="connsiteY4" fmla="*/ 61087 h 57014"/>
                <a:gd name="connsiteX5" fmla="*/ 15475 w 48869"/>
                <a:gd name="connsiteY5" fmla="*/ 58643 h 57014"/>
                <a:gd name="connsiteX6" fmla="*/ 7330 w 48869"/>
                <a:gd name="connsiteY6" fmla="*/ 52942 h 57014"/>
                <a:gd name="connsiteX7" fmla="*/ 1629 w 48869"/>
                <a:gd name="connsiteY7" fmla="*/ 43168 h 57014"/>
                <a:gd name="connsiteX8" fmla="*/ 0 w 48869"/>
                <a:gd name="connsiteY8" fmla="*/ 30951 h 57014"/>
                <a:gd name="connsiteX9" fmla="*/ 1629 w 48869"/>
                <a:gd name="connsiteY9" fmla="*/ 18733 h 57014"/>
                <a:gd name="connsiteX10" fmla="*/ 7330 w 48869"/>
                <a:gd name="connsiteY10" fmla="*/ 8959 h 57014"/>
                <a:gd name="connsiteX11" fmla="*/ 15475 w 48869"/>
                <a:gd name="connsiteY11" fmla="*/ 2444 h 57014"/>
                <a:gd name="connsiteX12" fmla="*/ 26064 w 48869"/>
                <a:gd name="connsiteY12" fmla="*/ 0 h 57014"/>
                <a:gd name="connsiteX13" fmla="*/ 36652 w 48869"/>
                <a:gd name="connsiteY13" fmla="*/ 2444 h 57014"/>
                <a:gd name="connsiteX14" fmla="*/ 44797 w 48869"/>
                <a:gd name="connsiteY14" fmla="*/ 8959 h 57014"/>
                <a:gd name="connsiteX15" fmla="*/ 50498 w 48869"/>
                <a:gd name="connsiteY15" fmla="*/ 18733 h 57014"/>
                <a:gd name="connsiteX16" fmla="*/ 52127 w 48869"/>
                <a:gd name="connsiteY16" fmla="*/ 30951 h 57014"/>
                <a:gd name="connsiteX17" fmla="*/ 43982 w 48869"/>
                <a:gd name="connsiteY17" fmla="*/ 30951 h 57014"/>
                <a:gd name="connsiteX18" fmla="*/ 39096 w 48869"/>
                <a:gd name="connsiteY18" fmla="*/ 13846 h 57014"/>
                <a:gd name="connsiteX19" fmla="*/ 25249 w 48869"/>
                <a:gd name="connsiteY19" fmla="*/ 7331 h 57014"/>
                <a:gd name="connsiteX20" fmla="*/ 11403 w 48869"/>
                <a:gd name="connsiteY20" fmla="*/ 13846 h 57014"/>
                <a:gd name="connsiteX21" fmla="*/ 6516 w 48869"/>
                <a:gd name="connsiteY21" fmla="*/ 30951 h 57014"/>
                <a:gd name="connsiteX22" fmla="*/ 11403 w 48869"/>
                <a:gd name="connsiteY22" fmla="*/ 48055 h 57014"/>
                <a:gd name="connsiteX23" fmla="*/ 25249 w 48869"/>
                <a:gd name="connsiteY23" fmla="*/ 54571 h 57014"/>
                <a:gd name="connsiteX24" fmla="*/ 39096 w 48869"/>
                <a:gd name="connsiteY24" fmla="*/ 48055 h 57014"/>
                <a:gd name="connsiteX25" fmla="*/ 43982 w 48869"/>
                <a:gd name="connsiteY25" fmla="*/ 30951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69" h="57014">
                  <a:moveTo>
                    <a:pt x="52127" y="30951"/>
                  </a:moveTo>
                  <a:cubicBezTo>
                    <a:pt x="52127" y="35838"/>
                    <a:pt x="51313" y="39910"/>
                    <a:pt x="50498" y="43168"/>
                  </a:cubicBezTo>
                  <a:cubicBezTo>
                    <a:pt x="48869" y="47241"/>
                    <a:pt x="47241" y="49684"/>
                    <a:pt x="44797" y="52942"/>
                  </a:cubicBezTo>
                  <a:cubicBezTo>
                    <a:pt x="42354" y="55385"/>
                    <a:pt x="39910" y="57829"/>
                    <a:pt x="36652" y="58643"/>
                  </a:cubicBezTo>
                  <a:cubicBezTo>
                    <a:pt x="33394" y="60272"/>
                    <a:pt x="30136" y="61087"/>
                    <a:pt x="26064" y="61087"/>
                  </a:cubicBezTo>
                  <a:cubicBezTo>
                    <a:pt x="21991" y="61087"/>
                    <a:pt x="18733" y="60272"/>
                    <a:pt x="15475" y="58643"/>
                  </a:cubicBezTo>
                  <a:cubicBezTo>
                    <a:pt x="12217" y="57014"/>
                    <a:pt x="9774" y="55385"/>
                    <a:pt x="7330" y="52942"/>
                  </a:cubicBezTo>
                  <a:cubicBezTo>
                    <a:pt x="4887" y="50498"/>
                    <a:pt x="3258" y="47241"/>
                    <a:pt x="1629" y="43168"/>
                  </a:cubicBezTo>
                  <a:cubicBezTo>
                    <a:pt x="0" y="39096"/>
                    <a:pt x="0" y="35023"/>
                    <a:pt x="0" y="30951"/>
                  </a:cubicBezTo>
                  <a:cubicBezTo>
                    <a:pt x="0" y="26064"/>
                    <a:pt x="815" y="21991"/>
                    <a:pt x="1629" y="18733"/>
                  </a:cubicBezTo>
                  <a:cubicBezTo>
                    <a:pt x="2444" y="15475"/>
                    <a:pt x="4887" y="11403"/>
                    <a:pt x="7330" y="8959"/>
                  </a:cubicBezTo>
                  <a:cubicBezTo>
                    <a:pt x="9774" y="6516"/>
                    <a:pt x="12217" y="4072"/>
                    <a:pt x="15475" y="2444"/>
                  </a:cubicBezTo>
                  <a:cubicBezTo>
                    <a:pt x="18733" y="815"/>
                    <a:pt x="21991" y="0"/>
                    <a:pt x="26064" y="0"/>
                  </a:cubicBezTo>
                  <a:cubicBezTo>
                    <a:pt x="30136" y="0"/>
                    <a:pt x="33394" y="815"/>
                    <a:pt x="36652" y="2444"/>
                  </a:cubicBezTo>
                  <a:cubicBezTo>
                    <a:pt x="39910" y="4072"/>
                    <a:pt x="42354" y="5702"/>
                    <a:pt x="44797" y="8959"/>
                  </a:cubicBezTo>
                  <a:cubicBezTo>
                    <a:pt x="47241" y="11403"/>
                    <a:pt x="48869" y="14661"/>
                    <a:pt x="50498" y="18733"/>
                  </a:cubicBezTo>
                  <a:cubicBezTo>
                    <a:pt x="52127" y="22806"/>
                    <a:pt x="52127" y="26878"/>
                    <a:pt x="52127" y="30951"/>
                  </a:cubicBezTo>
                  <a:moveTo>
                    <a:pt x="43982" y="30951"/>
                  </a:moveTo>
                  <a:cubicBezTo>
                    <a:pt x="43982" y="23620"/>
                    <a:pt x="42354" y="17919"/>
                    <a:pt x="39096" y="13846"/>
                  </a:cubicBezTo>
                  <a:cubicBezTo>
                    <a:pt x="35837" y="9774"/>
                    <a:pt x="30951" y="7331"/>
                    <a:pt x="25249" y="7331"/>
                  </a:cubicBezTo>
                  <a:cubicBezTo>
                    <a:pt x="19548" y="7331"/>
                    <a:pt x="14661" y="9774"/>
                    <a:pt x="11403" y="13846"/>
                  </a:cubicBezTo>
                  <a:cubicBezTo>
                    <a:pt x="8145" y="17919"/>
                    <a:pt x="6516" y="23620"/>
                    <a:pt x="6516" y="30951"/>
                  </a:cubicBezTo>
                  <a:cubicBezTo>
                    <a:pt x="6516" y="38281"/>
                    <a:pt x="8145" y="43983"/>
                    <a:pt x="11403" y="48055"/>
                  </a:cubicBezTo>
                  <a:cubicBezTo>
                    <a:pt x="14661" y="52128"/>
                    <a:pt x="19548" y="54571"/>
                    <a:pt x="25249" y="54571"/>
                  </a:cubicBezTo>
                  <a:cubicBezTo>
                    <a:pt x="30951" y="54571"/>
                    <a:pt x="35837" y="52128"/>
                    <a:pt x="39096" y="48055"/>
                  </a:cubicBezTo>
                  <a:cubicBezTo>
                    <a:pt x="42354" y="43983"/>
                    <a:pt x="43982" y="38281"/>
                    <a:pt x="43982" y="30951"/>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9" name="Hình tự do: Hình 128">
              <a:extLst>
                <a:ext uri="{FF2B5EF4-FFF2-40B4-BE49-F238E27FC236}">
                  <a16:creationId xmlns="" xmlns:a16="http://schemas.microsoft.com/office/drawing/2014/main" id="{E4DF1171-D4DB-443C-82D8-2C6867EE051F}"/>
                </a:ext>
              </a:extLst>
            </p:cNvPr>
            <p:cNvSpPr/>
            <p:nvPr/>
          </p:nvSpPr>
          <p:spPr>
            <a:xfrm>
              <a:off x="5929844" y="3753981"/>
              <a:ext cx="24435" cy="57014"/>
            </a:xfrm>
            <a:custGeom>
              <a:avLst/>
              <a:gdLst>
                <a:gd name="connsiteX0" fmla="*/ 20362 w 24434"/>
                <a:gd name="connsiteY0" fmla="*/ 0 h 57014"/>
                <a:gd name="connsiteX1" fmla="*/ 26878 w 24434"/>
                <a:gd name="connsiteY1" fmla="*/ 815 h 57014"/>
                <a:gd name="connsiteX2" fmla="*/ 30950 w 24434"/>
                <a:gd name="connsiteY2" fmla="*/ 1629 h 57014"/>
                <a:gd name="connsiteX3" fmla="*/ 29322 w 24434"/>
                <a:gd name="connsiteY3" fmla="*/ 8145 h 57014"/>
                <a:gd name="connsiteX4" fmla="*/ 26064 w 24434"/>
                <a:gd name="connsiteY4" fmla="*/ 7330 h 57014"/>
                <a:gd name="connsiteX5" fmla="*/ 18733 w 24434"/>
                <a:gd name="connsiteY5" fmla="*/ 6516 h 57014"/>
                <a:gd name="connsiteX6" fmla="*/ 11403 w 24434"/>
                <a:gd name="connsiteY6" fmla="*/ 7330 h 57014"/>
                <a:gd name="connsiteX7" fmla="*/ 7330 w 24434"/>
                <a:gd name="connsiteY7" fmla="*/ 8145 h 57014"/>
                <a:gd name="connsiteX8" fmla="*/ 7330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20362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20362" y="0"/>
                  </a:moveTo>
                  <a:cubicBezTo>
                    <a:pt x="22806" y="0"/>
                    <a:pt x="25249" y="0"/>
                    <a:pt x="26878" y="815"/>
                  </a:cubicBezTo>
                  <a:cubicBezTo>
                    <a:pt x="29322" y="815"/>
                    <a:pt x="30136" y="1629"/>
                    <a:pt x="30950" y="1629"/>
                  </a:cubicBezTo>
                  <a:lnTo>
                    <a:pt x="29322" y="8145"/>
                  </a:lnTo>
                  <a:cubicBezTo>
                    <a:pt x="28507" y="8145"/>
                    <a:pt x="27693" y="7330"/>
                    <a:pt x="26064" y="7330"/>
                  </a:cubicBezTo>
                  <a:cubicBezTo>
                    <a:pt x="24435" y="7330"/>
                    <a:pt x="21991" y="6516"/>
                    <a:pt x="18733" y="6516"/>
                  </a:cubicBezTo>
                  <a:cubicBezTo>
                    <a:pt x="15475" y="6516"/>
                    <a:pt x="13032" y="6516"/>
                    <a:pt x="11403" y="7330"/>
                  </a:cubicBezTo>
                  <a:cubicBezTo>
                    <a:pt x="9774" y="8145"/>
                    <a:pt x="8145" y="8145"/>
                    <a:pt x="7330" y="8145"/>
                  </a:cubicBezTo>
                  <a:lnTo>
                    <a:pt x="7330" y="58643"/>
                  </a:lnTo>
                  <a:lnTo>
                    <a:pt x="0" y="58643"/>
                  </a:lnTo>
                  <a:lnTo>
                    <a:pt x="0" y="3258"/>
                  </a:lnTo>
                  <a:cubicBezTo>
                    <a:pt x="1629" y="2444"/>
                    <a:pt x="4072" y="1629"/>
                    <a:pt x="7330" y="815"/>
                  </a:cubicBezTo>
                  <a:cubicBezTo>
                    <a:pt x="11403" y="815"/>
                    <a:pt x="15475" y="0"/>
                    <a:pt x="20362"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0" name="Hình tự do: Hình 129">
              <a:extLst>
                <a:ext uri="{FF2B5EF4-FFF2-40B4-BE49-F238E27FC236}">
                  <a16:creationId xmlns="" xmlns:a16="http://schemas.microsoft.com/office/drawing/2014/main" id="{80C0871F-9153-4290-8919-24DA7E1F3A29}"/>
                </a:ext>
              </a:extLst>
            </p:cNvPr>
            <p:cNvSpPr/>
            <p:nvPr/>
          </p:nvSpPr>
          <p:spPr>
            <a:xfrm>
              <a:off x="5994188" y="3725474"/>
              <a:ext cx="48869" cy="89594"/>
            </a:xfrm>
            <a:custGeom>
              <a:avLst/>
              <a:gdLst>
                <a:gd name="connsiteX0" fmla="*/ 49684 w 48869"/>
                <a:gd name="connsiteY0" fmla="*/ 86336 h 89593"/>
                <a:gd name="connsiteX1" fmla="*/ 41539 w 48869"/>
                <a:gd name="connsiteY1" fmla="*/ 88779 h 89593"/>
                <a:gd name="connsiteX2" fmla="*/ 28507 w 48869"/>
                <a:gd name="connsiteY2" fmla="*/ 89594 h 89593"/>
                <a:gd name="connsiteX3" fmla="*/ 17104 w 48869"/>
                <a:gd name="connsiteY3" fmla="*/ 87150 h 89593"/>
                <a:gd name="connsiteX4" fmla="*/ 8145 w 48869"/>
                <a:gd name="connsiteY4" fmla="*/ 81449 h 89593"/>
                <a:gd name="connsiteX5" fmla="*/ 2443 w 48869"/>
                <a:gd name="connsiteY5" fmla="*/ 71675 h 89593"/>
                <a:gd name="connsiteX6" fmla="*/ 0 w 48869"/>
                <a:gd name="connsiteY6" fmla="*/ 58643 h 89593"/>
                <a:gd name="connsiteX7" fmla="*/ 1629 w 48869"/>
                <a:gd name="connsiteY7" fmla="*/ 46426 h 89593"/>
                <a:gd name="connsiteX8" fmla="*/ 6516 w 48869"/>
                <a:gd name="connsiteY8" fmla="*/ 36652 h 89593"/>
                <a:gd name="connsiteX9" fmla="*/ 14661 w 48869"/>
                <a:gd name="connsiteY9" fmla="*/ 30136 h 89593"/>
                <a:gd name="connsiteX10" fmla="*/ 26064 w 48869"/>
                <a:gd name="connsiteY10" fmla="*/ 27693 h 89593"/>
                <a:gd name="connsiteX11" fmla="*/ 35837 w 48869"/>
                <a:gd name="connsiteY11" fmla="*/ 29322 h 89593"/>
                <a:gd name="connsiteX12" fmla="*/ 41539 w 48869"/>
                <a:gd name="connsiteY12" fmla="*/ 32580 h 89593"/>
                <a:gd name="connsiteX13" fmla="*/ 41539 w 48869"/>
                <a:gd name="connsiteY13" fmla="*/ 1629 h 89593"/>
                <a:gd name="connsiteX14" fmla="*/ 48869 w 48869"/>
                <a:gd name="connsiteY14" fmla="*/ 0 h 89593"/>
                <a:gd name="connsiteX15" fmla="*/ 48869 w 48869"/>
                <a:gd name="connsiteY15" fmla="*/ 86336 h 89593"/>
                <a:gd name="connsiteX16" fmla="*/ 42354 w 48869"/>
                <a:gd name="connsiteY16" fmla="*/ 40724 h 89593"/>
                <a:gd name="connsiteX17" fmla="*/ 39910 w 48869"/>
                <a:gd name="connsiteY17" fmla="*/ 39096 h 89593"/>
                <a:gd name="connsiteX18" fmla="*/ 36652 w 48869"/>
                <a:gd name="connsiteY18" fmla="*/ 37467 h 89593"/>
                <a:gd name="connsiteX19" fmla="*/ 32580 w 48869"/>
                <a:gd name="connsiteY19" fmla="*/ 35837 h 89593"/>
                <a:gd name="connsiteX20" fmla="*/ 27693 w 48869"/>
                <a:gd name="connsiteY20" fmla="*/ 35023 h 89593"/>
                <a:gd name="connsiteX21" fmla="*/ 18733 w 48869"/>
                <a:gd name="connsiteY21" fmla="*/ 36652 h 89593"/>
                <a:gd name="connsiteX22" fmla="*/ 13032 w 48869"/>
                <a:gd name="connsiteY22" fmla="*/ 41539 h 89593"/>
                <a:gd name="connsiteX23" fmla="*/ 9774 w 48869"/>
                <a:gd name="connsiteY23" fmla="*/ 48869 h 89593"/>
                <a:gd name="connsiteX24" fmla="*/ 8959 w 48869"/>
                <a:gd name="connsiteY24" fmla="*/ 57829 h 89593"/>
                <a:gd name="connsiteX25" fmla="*/ 14661 w 48869"/>
                <a:gd name="connsiteY25" fmla="*/ 74933 h 89593"/>
                <a:gd name="connsiteX26" fmla="*/ 30136 w 48869"/>
                <a:gd name="connsiteY26" fmla="*/ 80634 h 89593"/>
                <a:gd name="connsiteX27" fmla="*/ 39095 w 48869"/>
                <a:gd name="connsiteY27" fmla="*/ 79820 h 89593"/>
                <a:gd name="connsiteX28" fmla="*/ 43982 w 48869"/>
                <a:gd name="connsiteY28" fmla="*/ 79006 h 89593"/>
                <a:gd name="connsiteX29" fmla="*/ 43982 w 48869"/>
                <a:gd name="connsiteY29" fmla="*/ 40724 h 8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89593">
                  <a:moveTo>
                    <a:pt x="49684" y="86336"/>
                  </a:moveTo>
                  <a:cubicBezTo>
                    <a:pt x="47240" y="87150"/>
                    <a:pt x="44797" y="87965"/>
                    <a:pt x="41539" y="88779"/>
                  </a:cubicBezTo>
                  <a:cubicBezTo>
                    <a:pt x="38281" y="89594"/>
                    <a:pt x="34209" y="89594"/>
                    <a:pt x="28507" y="89594"/>
                  </a:cubicBezTo>
                  <a:cubicBezTo>
                    <a:pt x="24435" y="89594"/>
                    <a:pt x="20362" y="88779"/>
                    <a:pt x="17104" y="87150"/>
                  </a:cubicBezTo>
                  <a:cubicBezTo>
                    <a:pt x="13846" y="85521"/>
                    <a:pt x="10588" y="83893"/>
                    <a:pt x="8145" y="81449"/>
                  </a:cubicBezTo>
                  <a:cubicBezTo>
                    <a:pt x="5702" y="79006"/>
                    <a:pt x="4072" y="75748"/>
                    <a:pt x="2443" y="71675"/>
                  </a:cubicBezTo>
                  <a:cubicBezTo>
                    <a:pt x="815" y="67603"/>
                    <a:pt x="0" y="63530"/>
                    <a:pt x="0" y="58643"/>
                  </a:cubicBezTo>
                  <a:cubicBezTo>
                    <a:pt x="0" y="54571"/>
                    <a:pt x="815" y="50498"/>
                    <a:pt x="1629" y="46426"/>
                  </a:cubicBezTo>
                  <a:cubicBezTo>
                    <a:pt x="2443" y="42354"/>
                    <a:pt x="4072" y="39910"/>
                    <a:pt x="6516" y="36652"/>
                  </a:cubicBezTo>
                  <a:cubicBezTo>
                    <a:pt x="8959" y="34209"/>
                    <a:pt x="11403" y="31765"/>
                    <a:pt x="14661" y="30136"/>
                  </a:cubicBezTo>
                  <a:cubicBezTo>
                    <a:pt x="17919" y="28507"/>
                    <a:pt x="21991" y="27693"/>
                    <a:pt x="26064" y="27693"/>
                  </a:cubicBezTo>
                  <a:cubicBezTo>
                    <a:pt x="30136" y="27693"/>
                    <a:pt x="33394" y="28507"/>
                    <a:pt x="35837" y="29322"/>
                  </a:cubicBezTo>
                  <a:cubicBezTo>
                    <a:pt x="38281" y="30136"/>
                    <a:pt x="40724" y="31765"/>
                    <a:pt x="41539" y="32580"/>
                  </a:cubicBezTo>
                  <a:lnTo>
                    <a:pt x="41539" y="1629"/>
                  </a:lnTo>
                  <a:lnTo>
                    <a:pt x="48869" y="0"/>
                  </a:lnTo>
                  <a:lnTo>
                    <a:pt x="48869" y="86336"/>
                  </a:lnTo>
                  <a:close/>
                  <a:moveTo>
                    <a:pt x="42354" y="40724"/>
                  </a:moveTo>
                  <a:cubicBezTo>
                    <a:pt x="41539" y="39910"/>
                    <a:pt x="40724" y="39910"/>
                    <a:pt x="39910" y="39096"/>
                  </a:cubicBezTo>
                  <a:cubicBezTo>
                    <a:pt x="39095" y="38281"/>
                    <a:pt x="37467" y="38281"/>
                    <a:pt x="36652" y="37467"/>
                  </a:cubicBezTo>
                  <a:cubicBezTo>
                    <a:pt x="35023" y="36652"/>
                    <a:pt x="34209" y="36652"/>
                    <a:pt x="32580" y="35837"/>
                  </a:cubicBezTo>
                  <a:cubicBezTo>
                    <a:pt x="30950" y="35837"/>
                    <a:pt x="29322" y="35023"/>
                    <a:pt x="27693" y="35023"/>
                  </a:cubicBezTo>
                  <a:cubicBezTo>
                    <a:pt x="24435" y="35023"/>
                    <a:pt x="21177" y="35837"/>
                    <a:pt x="18733" y="36652"/>
                  </a:cubicBezTo>
                  <a:cubicBezTo>
                    <a:pt x="16290" y="38281"/>
                    <a:pt x="14661" y="39910"/>
                    <a:pt x="13032" y="41539"/>
                  </a:cubicBezTo>
                  <a:cubicBezTo>
                    <a:pt x="11403" y="43982"/>
                    <a:pt x="10588" y="46426"/>
                    <a:pt x="9774" y="48869"/>
                  </a:cubicBezTo>
                  <a:cubicBezTo>
                    <a:pt x="8959" y="52127"/>
                    <a:pt x="8959" y="54571"/>
                    <a:pt x="8959" y="57829"/>
                  </a:cubicBezTo>
                  <a:cubicBezTo>
                    <a:pt x="8959" y="65159"/>
                    <a:pt x="10588" y="71675"/>
                    <a:pt x="14661" y="74933"/>
                  </a:cubicBezTo>
                  <a:cubicBezTo>
                    <a:pt x="18733" y="79006"/>
                    <a:pt x="23620" y="80634"/>
                    <a:pt x="30136" y="80634"/>
                  </a:cubicBezTo>
                  <a:cubicBezTo>
                    <a:pt x="33394" y="80634"/>
                    <a:pt x="36652" y="80634"/>
                    <a:pt x="39095" y="79820"/>
                  </a:cubicBezTo>
                  <a:cubicBezTo>
                    <a:pt x="41539" y="79820"/>
                    <a:pt x="43168" y="79006"/>
                    <a:pt x="43982" y="79006"/>
                  </a:cubicBezTo>
                  <a:lnTo>
                    <a:pt x="43982" y="40724"/>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1" name="Hình tự do: Hình 130">
              <a:extLst>
                <a:ext uri="{FF2B5EF4-FFF2-40B4-BE49-F238E27FC236}">
                  <a16:creationId xmlns="" xmlns:a16="http://schemas.microsoft.com/office/drawing/2014/main" id="{E81D674F-0FED-43D6-AD85-068FD39E235A}"/>
                </a:ext>
              </a:extLst>
            </p:cNvPr>
            <p:cNvSpPr/>
            <p:nvPr/>
          </p:nvSpPr>
          <p:spPr>
            <a:xfrm>
              <a:off x="6059347"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4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1539 w 48869"/>
                <a:gd name="connsiteY21" fmla="*/ 25249 h 57014"/>
                <a:gd name="connsiteX22" fmla="*/ 37467 w 48869"/>
                <a:gd name="connsiteY22" fmla="*/ 11403 h 57014"/>
                <a:gd name="connsiteX23" fmla="*/ 26064 w 48869"/>
                <a:gd name="connsiteY23" fmla="*/ 6516 h 57014"/>
                <a:gd name="connsiteX24" fmla="*/ 18733 w 48869"/>
                <a:gd name="connsiteY24" fmla="*/ 8145 h 57014"/>
                <a:gd name="connsiteX25" fmla="*/ 13032 w 48869"/>
                <a:gd name="connsiteY25" fmla="*/ 12217 h 57014"/>
                <a:gd name="connsiteX26" fmla="*/ 9774 w 48869"/>
                <a:gd name="connsiteY26" fmla="*/ 17919 h 57014"/>
                <a:gd name="connsiteX27" fmla="*/ 8145 w 48869"/>
                <a:gd name="connsiteY27" fmla="*/ 25249 h 57014"/>
                <a:gd name="connsiteX28" fmla="*/ 41539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5" y="20362"/>
                    <a:pt x="2443" y="17104"/>
                  </a:cubicBezTo>
                  <a:cubicBezTo>
                    <a:pt x="4072" y="13032"/>
                    <a:pt x="5702" y="10589"/>
                    <a:pt x="8145" y="7330"/>
                  </a:cubicBezTo>
                  <a:cubicBezTo>
                    <a:pt x="10588" y="4887"/>
                    <a:pt x="13032" y="3258"/>
                    <a:pt x="16290" y="1629"/>
                  </a:cubicBezTo>
                  <a:cubicBezTo>
                    <a:pt x="19548" y="0"/>
                    <a:pt x="22806" y="0"/>
                    <a:pt x="25249" y="0"/>
                  </a:cubicBezTo>
                  <a:cubicBezTo>
                    <a:pt x="32580" y="0"/>
                    <a:pt x="38281" y="2444"/>
                    <a:pt x="42354"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4" y="51313"/>
                    <a:pt x="43168" y="51313"/>
                  </a:cubicBezTo>
                  <a:lnTo>
                    <a:pt x="44797" y="57829"/>
                  </a:lnTo>
                  <a:cubicBezTo>
                    <a:pt x="43982" y="58643"/>
                    <a:pt x="41539" y="59458"/>
                    <a:pt x="39095"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815" y="38281"/>
                    <a:pt x="0" y="35023"/>
                    <a:pt x="0" y="30136"/>
                  </a:cubicBezTo>
                  <a:moveTo>
                    <a:pt x="41539" y="25249"/>
                  </a:moveTo>
                  <a:cubicBezTo>
                    <a:pt x="41539" y="19548"/>
                    <a:pt x="39910" y="14661"/>
                    <a:pt x="37467" y="11403"/>
                  </a:cubicBezTo>
                  <a:cubicBezTo>
                    <a:pt x="35023" y="8145"/>
                    <a:pt x="30950" y="6516"/>
                    <a:pt x="26064" y="6516"/>
                  </a:cubicBezTo>
                  <a:cubicBezTo>
                    <a:pt x="23620" y="6516"/>
                    <a:pt x="21177" y="7330"/>
                    <a:pt x="18733" y="8145"/>
                  </a:cubicBezTo>
                  <a:cubicBezTo>
                    <a:pt x="16290" y="8959"/>
                    <a:pt x="14661" y="10589"/>
                    <a:pt x="13032" y="12217"/>
                  </a:cubicBezTo>
                  <a:cubicBezTo>
                    <a:pt x="11403" y="13846"/>
                    <a:pt x="10588" y="16290"/>
                    <a:pt x="9774" y="17919"/>
                  </a:cubicBezTo>
                  <a:cubicBezTo>
                    <a:pt x="8959" y="20362"/>
                    <a:pt x="8145" y="22806"/>
                    <a:pt x="8145" y="25249"/>
                  </a:cubicBezTo>
                  <a:lnTo>
                    <a:pt x="41539"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2" name="Hình tự do: Hình 131">
              <a:extLst>
                <a:ext uri="{FF2B5EF4-FFF2-40B4-BE49-F238E27FC236}">
                  <a16:creationId xmlns="" xmlns:a16="http://schemas.microsoft.com/office/drawing/2014/main" id="{DB71B203-2BE7-43AE-9EAF-07C0654D26D0}"/>
                </a:ext>
              </a:extLst>
            </p:cNvPr>
            <p:cNvSpPr/>
            <p:nvPr/>
          </p:nvSpPr>
          <p:spPr>
            <a:xfrm>
              <a:off x="6117176" y="3754796"/>
              <a:ext cx="48869" cy="57014"/>
            </a:xfrm>
            <a:custGeom>
              <a:avLst/>
              <a:gdLst>
                <a:gd name="connsiteX0" fmla="*/ 24435 w 48869"/>
                <a:gd name="connsiteY0" fmla="*/ 50498 h 57014"/>
                <a:gd name="connsiteX1" fmla="*/ 29322 w 48869"/>
                <a:gd name="connsiteY1" fmla="*/ 39095 h 57014"/>
                <a:gd name="connsiteX2" fmla="*/ 34208 w 48869"/>
                <a:gd name="connsiteY2" fmla="*/ 26064 h 57014"/>
                <a:gd name="connsiteX3" fmla="*/ 38281 w 48869"/>
                <a:gd name="connsiteY3" fmla="*/ 13032 h 57014"/>
                <a:gd name="connsiteX4" fmla="*/ 41539 w 48869"/>
                <a:gd name="connsiteY4" fmla="*/ 0 h 57014"/>
                <a:gd name="connsiteX5" fmla="*/ 48869 w 48869"/>
                <a:gd name="connsiteY5" fmla="*/ 0 h 57014"/>
                <a:gd name="connsiteX6" fmla="*/ 43982 w 48869"/>
                <a:gd name="connsiteY6" fmla="*/ 15475 h 57014"/>
                <a:gd name="connsiteX7" fmla="*/ 39095 w 48869"/>
                <a:gd name="connsiteY7" fmla="*/ 30950 h 57014"/>
                <a:gd name="connsiteX8" fmla="*/ 33394 w 48869"/>
                <a:gd name="connsiteY8" fmla="*/ 44797 h 57014"/>
                <a:gd name="connsiteX9" fmla="*/ 27693 w 48869"/>
                <a:gd name="connsiteY9" fmla="*/ 57829 h 57014"/>
                <a:gd name="connsiteX10" fmla="*/ 21177 w 48869"/>
                <a:gd name="connsiteY10" fmla="*/ 57829 h 57014"/>
                <a:gd name="connsiteX11" fmla="*/ 15475 w 48869"/>
                <a:gd name="connsiteY11" fmla="*/ 44797 h 57014"/>
                <a:gd name="connsiteX12" fmla="*/ 9774 w 48869"/>
                <a:gd name="connsiteY12" fmla="*/ 30950 h 57014"/>
                <a:gd name="connsiteX13" fmla="*/ 4887 w 48869"/>
                <a:gd name="connsiteY13" fmla="*/ 15475 h 57014"/>
                <a:gd name="connsiteX14" fmla="*/ 0 w 48869"/>
                <a:gd name="connsiteY14" fmla="*/ 0 h 57014"/>
                <a:gd name="connsiteX15" fmla="*/ 7330 w 48869"/>
                <a:gd name="connsiteY15" fmla="*/ 0 h 57014"/>
                <a:gd name="connsiteX16" fmla="*/ 10588 w 48869"/>
                <a:gd name="connsiteY16" fmla="*/ 13032 h 57014"/>
                <a:gd name="connsiteX17" fmla="*/ 14661 w 48869"/>
                <a:gd name="connsiteY17" fmla="*/ 26064 h 57014"/>
                <a:gd name="connsiteX18" fmla="*/ 19548 w 48869"/>
                <a:gd name="connsiteY18" fmla="*/ 39095 h 57014"/>
                <a:gd name="connsiteX19" fmla="*/ 24435 w 48869"/>
                <a:gd name="connsiteY19" fmla="*/ 50498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69" h="57014">
                  <a:moveTo>
                    <a:pt x="24435" y="50498"/>
                  </a:moveTo>
                  <a:cubicBezTo>
                    <a:pt x="26064" y="47240"/>
                    <a:pt x="27693" y="43982"/>
                    <a:pt x="29322" y="39095"/>
                  </a:cubicBezTo>
                  <a:cubicBezTo>
                    <a:pt x="30950" y="35023"/>
                    <a:pt x="32580" y="30950"/>
                    <a:pt x="34208" y="26064"/>
                  </a:cubicBezTo>
                  <a:cubicBezTo>
                    <a:pt x="35837" y="21991"/>
                    <a:pt x="37467" y="17104"/>
                    <a:pt x="38281" y="13032"/>
                  </a:cubicBezTo>
                  <a:cubicBezTo>
                    <a:pt x="39910" y="8145"/>
                    <a:pt x="40724" y="4072"/>
                    <a:pt x="41539" y="0"/>
                  </a:cubicBezTo>
                  <a:lnTo>
                    <a:pt x="48869" y="0"/>
                  </a:lnTo>
                  <a:cubicBezTo>
                    <a:pt x="47240" y="5702"/>
                    <a:pt x="45611" y="10588"/>
                    <a:pt x="43982" y="15475"/>
                  </a:cubicBezTo>
                  <a:cubicBezTo>
                    <a:pt x="42353" y="20362"/>
                    <a:pt x="40724" y="26064"/>
                    <a:pt x="39095" y="30950"/>
                  </a:cubicBezTo>
                  <a:cubicBezTo>
                    <a:pt x="37467" y="35837"/>
                    <a:pt x="35023" y="40724"/>
                    <a:pt x="33394" y="44797"/>
                  </a:cubicBezTo>
                  <a:cubicBezTo>
                    <a:pt x="31765" y="49684"/>
                    <a:pt x="29322" y="53756"/>
                    <a:pt x="27693" y="57829"/>
                  </a:cubicBezTo>
                  <a:lnTo>
                    <a:pt x="21177" y="57829"/>
                  </a:lnTo>
                  <a:cubicBezTo>
                    <a:pt x="19548" y="53756"/>
                    <a:pt x="17104" y="49684"/>
                    <a:pt x="15475" y="44797"/>
                  </a:cubicBezTo>
                  <a:cubicBezTo>
                    <a:pt x="13846" y="39910"/>
                    <a:pt x="11403" y="35837"/>
                    <a:pt x="9774" y="30950"/>
                  </a:cubicBezTo>
                  <a:cubicBezTo>
                    <a:pt x="8145" y="26064"/>
                    <a:pt x="6516" y="21177"/>
                    <a:pt x="4887" y="15475"/>
                  </a:cubicBezTo>
                  <a:cubicBezTo>
                    <a:pt x="3258" y="10588"/>
                    <a:pt x="1629" y="4887"/>
                    <a:pt x="0" y="0"/>
                  </a:cubicBezTo>
                  <a:lnTo>
                    <a:pt x="7330" y="0"/>
                  </a:lnTo>
                  <a:cubicBezTo>
                    <a:pt x="8145" y="4072"/>
                    <a:pt x="8959" y="8145"/>
                    <a:pt x="10588" y="13032"/>
                  </a:cubicBezTo>
                  <a:cubicBezTo>
                    <a:pt x="12217" y="17919"/>
                    <a:pt x="13032" y="21991"/>
                    <a:pt x="14661" y="26064"/>
                  </a:cubicBezTo>
                  <a:cubicBezTo>
                    <a:pt x="16290" y="30136"/>
                    <a:pt x="17919" y="35023"/>
                    <a:pt x="19548" y="39095"/>
                  </a:cubicBezTo>
                  <a:cubicBezTo>
                    <a:pt x="21991" y="43982"/>
                    <a:pt x="23620" y="47240"/>
                    <a:pt x="24435" y="50498"/>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3" name="Hình tự do: Hình 132">
              <a:extLst>
                <a:ext uri="{FF2B5EF4-FFF2-40B4-BE49-F238E27FC236}">
                  <a16:creationId xmlns="" xmlns:a16="http://schemas.microsoft.com/office/drawing/2014/main" id="{770F9FBB-B809-441F-93C3-99A1CECB0798}"/>
                </a:ext>
              </a:extLst>
            </p:cNvPr>
            <p:cNvSpPr/>
            <p:nvPr/>
          </p:nvSpPr>
          <p:spPr>
            <a:xfrm>
              <a:off x="6175005"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1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4"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5" y="60272"/>
                  </a:cubicBezTo>
                  <a:cubicBezTo>
                    <a:pt x="35837" y="61087"/>
                    <a:pt x="32580" y="61901"/>
                    <a:pt x="29321" y="61901"/>
                  </a:cubicBezTo>
                  <a:cubicBezTo>
                    <a:pt x="24435" y="61901"/>
                    <a:pt x="19548" y="61087"/>
                    <a:pt x="16290" y="59458"/>
                  </a:cubicBezTo>
                  <a:cubicBezTo>
                    <a:pt x="13032" y="57829"/>
                    <a:pt x="9774" y="56200"/>
                    <a:pt x="7330" y="52942"/>
                  </a:cubicBezTo>
                  <a:cubicBezTo>
                    <a:pt x="4887" y="50498"/>
                    <a:pt x="3258" y="47241"/>
                    <a:pt x="2443" y="43168"/>
                  </a:cubicBezTo>
                  <a:cubicBezTo>
                    <a:pt x="0" y="38281"/>
                    <a:pt x="0" y="35023"/>
                    <a:pt x="0" y="30136"/>
                  </a:cubicBezTo>
                  <a:moveTo>
                    <a:pt x="40724" y="25249"/>
                  </a:moveTo>
                  <a:cubicBezTo>
                    <a:pt x="40724" y="19548"/>
                    <a:pt x="39095" y="14661"/>
                    <a:pt x="36652" y="11403"/>
                  </a:cubicBezTo>
                  <a:cubicBezTo>
                    <a:pt x="34208"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4" name="Hình tự do: Hình 133">
              <a:extLst>
                <a:ext uri="{FF2B5EF4-FFF2-40B4-BE49-F238E27FC236}">
                  <a16:creationId xmlns="" xmlns:a16="http://schemas.microsoft.com/office/drawing/2014/main" id="{9652D03F-3D9E-4653-8E05-3E0B9E133A6A}"/>
                </a:ext>
              </a:extLst>
            </p:cNvPr>
            <p:cNvSpPr/>
            <p:nvPr/>
          </p:nvSpPr>
          <p:spPr>
            <a:xfrm>
              <a:off x="6239350" y="3727103"/>
              <a:ext cx="16290" cy="81449"/>
            </a:xfrm>
            <a:custGeom>
              <a:avLst/>
              <a:gdLst>
                <a:gd name="connsiteX0" fmla="*/ 14661 w 16289"/>
                <a:gd name="connsiteY0" fmla="*/ 87150 h 81448"/>
                <a:gd name="connsiteX1" fmla="*/ 8145 w 16289"/>
                <a:gd name="connsiteY1" fmla="*/ 86336 h 81448"/>
                <a:gd name="connsiteX2" fmla="*/ 3258 w 16289"/>
                <a:gd name="connsiteY2" fmla="*/ 83892 h 81448"/>
                <a:gd name="connsiteX3" fmla="*/ 815 w 16289"/>
                <a:gd name="connsiteY3" fmla="*/ 79820 h 81448"/>
                <a:gd name="connsiteX4" fmla="*/ 0 w 16289"/>
                <a:gd name="connsiteY4" fmla="*/ 73304 h 81448"/>
                <a:gd name="connsiteX5" fmla="*/ 0 w 16289"/>
                <a:gd name="connsiteY5" fmla="*/ 1629 h 81448"/>
                <a:gd name="connsiteX6" fmla="*/ 7330 w 16289"/>
                <a:gd name="connsiteY6" fmla="*/ 0 h 81448"/>
                <a:gd name="connsiteX7" fmla="*/ 7330 w 16289"/>
                <a:gd name="connsiteY7" fmla="*/ 72490 h 81448"/>
                <a:gd name="connsiteX8" fmla="*/ 8145 w 16289"/>
                <a:gd name="connsiteY8" fmla="*/ 76562 h 81448"/>
                <a:gd name="connsiteX9" fmla="*/ 9774 w 16289"/>
                <a:gd name="connsiteY9" fmla="*/ 79005 h 81448"/>
                <a:gd name="connsiteX10" fmla="*/ 12217 w 16289"/>
                <a:gd name="connsiteY10" fmla="*/ 80634 h 81448"/>
                <a:gd name="connsiteX11" fmla="*/ 16290 w 16289"/>
                <a:gd name="connsiteY11" fmla="*/ 81449 h 81448"/>
                <a:gd name="connsiteX12" fmla="*/ 14661 w 16289"/>
                <a:gd name="connsiteY12" fmla="*/ 87150 h 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89" h="81448">
                  <a:moveTo>
                    <a:pt x="14661" y="87150"/>
                  </a:moveTo>
                  <a:cubicBezTo>
                    <a:pt x="12217" y="87150"/>
                    <a:pt x="9774" y="87150"/>
                    <a:pt x="8145" y="86336"/>
                  </a:cubicBezTo>
                  <a:cubicBezTo>
                    <a:pt x="6516" y="85521"/>
                    <a:pt x="4887" y="84707"/>
                    <a:pt x="3258" y="83892"/>
                  </a:cubicBezTo>
                  <a:cubicBezTo>
                    <a:pt x="1629" y="83078"/>
                    <a:pt x="815" y="81449"/>
                    <a:pt x="815" y="79820"/>
                  </a:cubicBezTo>
                  <a:cubicBezTo>
                    <a:pt x="0" y="78191"/>
                    <a:pt x="0" y="75747"/>
                    <a:pt x="0" y="73304"/>
                  </a:cubicBezTo>
                  <a:lnTo>
                    <a:pt x="0" y="1629"/>
                  </a:lnTo>
                  <a:lnTo>
                    <a:pt x="7330" y="0"/>
                  </a:lnTo>
                  <a:lnTo>
                    <a:pt x="7330" y="72490"/>
                  </a:lnTo>
                  <a:cubicBezTo>
                    <a:pt x="7330" y="74119"/>
                    <a:pt x="7330" y="75747"/>
                    <a:pt x="8145" y="76562"/>
                  </a:cubicBezTo>
                  <a:cubicBezTo>
                    <a:pt x="8145" y="77376"/>
                    <a:pt x="8959" y="78191"/>
                    <a:pt x="9774" y="79005"/>
                  </a:cubicBezTo>
                  <a:cubicBezTo>
                    <a:pt x="10588" y="79820"/>
                    <a:pt x="11403" y="79820"/>
                    <a:pt x="12217" y="80634"/>
                  </a:cubicBezTo>
                  <a:cubicBezTo>
                    <a:pt x="13032" y="80634"/>
                    <a:pt x="14661" y="81449"/>
                    <a:pt x="16290" y="81449"/>
                  </a:cubicBezTo>
                  <a:lnTo>
                    <a:pt x="14661" y="87150"/>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5" name="Hình tự do: Hình 134">
              <a:extLst>
                <a:ext uri="{FF2B5EF4-FFF2-40B4-BE49-F238E27FC236}">
                  <a16:creationId xmlns="" xmlns:a16="http://schemas.microsoft.com/office/drawing/2014/main" id="{F839132D-D357-4935-86F7-B0C90F5B99A4}"/>
                </a:ext>
              </a:extLst>
            </p:cNvPr>
            <p:cNvSpPr/>
            <p:nvPr/>
          </p:nvSpPr>
          <p:spPr>
            <a:xfrm>
              <a:off x="6265413" y="3753167"/>
              <a:ext cx="48869" cy="57014"/>
            </a:xfrm>
            <a:custGeom>
              <a:avLst/>
              <a:gdLst>
                <a:gd name="connsiteX0" fmla="*/ 52128 w 48869"/>
                <a:gd name="connsiteY0" fmla="*/ 30951 h 57014"/>
                <a:gd name="connsiteX1" fmla="*/ 50498 w 48869"/>
                <a:gd name="connsiteY1" fmla="*/ 43168 h 57014"/>
                <a:gd name="connsiteX2" fmla="*/ 44797 w 48869"/>
                <a:gd name="connsiteY2" fmla="*/ 52942 h 57014"/>
                <a:gd name="connsiteX3" fmla="*/ 36652 w 48869"/>
                <a:gd name="connsiteY3" fmla="*/ 58643 h 57014"/>
                <a:gd name="connsiteX4" fmla="*/ 26064 w 48869"/>
                <a:gd name="connsiteY4" fmla="*/ 61087 h 57014"/>
                <a:gd name="connsiteX5" fmla="*/ 15475 w 48869"/>
                <a:gd name="connsiteY5" fmla="*/ 58643 h 57014"/>
                <a:gd name="connsiteX6" fmla="*/ 7331 w 48869"/>
                <a:gd name="connsiteY6" fmla="*/ 52942 h 57014"/>
                <a:gd name="connsiteX7" fmla="*/ 1629 w 48869"/>
                <a:gd name="connsiteY7" fmla="*/ 43168 h 57014"/>
                <a:gd name="connsiteX8" fmla="*/ 0 w 48869"/>
                <a:gd name="connsiteY8" fmla="*/ 30951 h 57014"/>
                <a:gd name="connsiteX9" fmla="*/ 1629 w 48869"/>
                <a:gd name="connsiteY9" fmla="*/ 18733 h 57014"/>
                <a:gd name="connsiteX10" fmla="*/ 7331 w 48869"/>
                <a:gd name="connsiteY10" fmla="*/ 8959 h 57014"/>
                <a:gd name="connsiteX11" fmla="*/ 15475 w 48869"/>
                <a:gd name="connsiteY11" fmla="*/ 2444 h 57014"/>
                <a:gd name="connsiteX12" fmla="*/ 26064 w 48869"/>
                <a:gd name="connsiteY12" fmla="*/ 0 h 57014"/>
                <a:gd name="connsiteX13" fmla="*/ 36652 w 48869"/>
                <a:gd name="connsiteY13" fmla="*/ 2444 h 57014"/>
                <a:gd name="connsiteX14" fmla="*/ 44797 w 48869"/>
                <a:gd name="connsiteY14" fmla="*/ 8959 h 57014"/>
                <a:gd name="connsiteX15" fmla="*/ 50498 w 48869"/>
                <a:gd name="connsiteY15" fmla="*/ 18733 h 57014"/>
                <a:gd name="connsiteX16" fmla="*/ 52128 w 48869"/>
                <a:gd name="connsiteY16" fmla="*/ 30951 h 57014"/>
                <a:gd name="connsiteX17" fmla="*/ 43983 w 48869"/>
                <a:gd name="connsiteY17" fmla="*/ 30951 h 57014"/>
                <a:gd name="connsiteX18" fmla="*/ 39096 w 48869"/>
                <a:gd name="connsiteY18" fmla="*/ 13846 h 57014"/>
                <a:gd name="connsiteX19" fmla="*/ 25249 w 48869"/>
                <a:gd name="connsiteY19" fmla="*/ 7331 h 57014"/>
                <a:gd name="connsiteX20" fmla="*/ 11403 w 48869"/>
                <a:gd name="connsiteY20" fmla="*/ 13846 h 57014"/>
                <a:gd name="connsiteX21" fmla="*/ 6516 w 48869"/>
                <a:gd name="connsiteY21" fmla="*/ 30951 h 57014"/>
                <a:gd name="connsiteX22" fmla="*/ 11403 w 48869"/>
                <a:gd name="connsiteY22" fmla="*/ 48055 h 57014"/>
                <a:gd name="connsiteX23" fmla="*/ 25249 w 48869"/>
                <a:gd name="connsiteY23" fmla="*/ 54571 h 57014"/>
                <a:gd name="connsiteX24" fmla="*/ 39096 w 48869"/>
                <a:gd name="connsiteY24" fmla="*/ 48055 h 57014"/>
                <a:gd name="connsiteX25" fmla="*/ 43983 w 48869"/>
                <a:gd name="connsiteY25" fmla="*/ 30951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69" h="57014">
                  <a:moveTo>
                    <a:pt x="52128" y="30951"/>
                  </a:moveTo>
                  <a:cubicBezTo>
                    <a:pt x="52128" y="35838"/>
                    <a:pt x="51313" y="39910"/>
                    <a:pt x="50498" y="43168"/>
                  </a:cubicBezTo>
                  <a:cubicBezTo>
                    <a:pt x="48869" y="47241"/>
                    <a:pt x="47241" y="49684"/>
                    <a:pt x="44797" y="52942"/>
                  </a:cubicBezTo>
                  <a:cubicBezTo>
                    <a:pt x="42354" y="55385"/>
                    <a:pt x="39910" y="57829"/>
                    <a:pt x="36652" y="58643"/>
                  </a:cubicBezTo>
                  <a:cubicBezTo>
                    <a:pt x="33394" y="60272"/>
                    <a:pt x="30136" y="61087"/>
                    <a:pt x="26064" y="61087"/>
                  </a:cubicBezTo>
                  <a:cubicBezTo>
                    <a:pt x="21991" y="61087"/>
                    <a:pt x="18733" y="60272"/>
                    <a:pt x="15475" y="58643"/>
                  </a:cubicBezTo>
                  <a:cubicBezTo>
                    <a:pt x="12217" y="57014"/>
                    <a:pt x="9774" y="55385"/>
                    <a:pt x="7331" y="52942"/>
                  </a:cubicBezTo>
                  <a:cubicBezTo>
                    <a:pt x="4887" y="50498"/>
                    <a:pt x="3258" y="47241"/>
                    <a:pt x="1629" y="43168"/>
                  </a:cubicBezTo>
                  <a:cubicBezTo>
                    <a:pt x="0" y="39096"/>
                    <a:pt x="0" y="35023"/>
                    <a:pt x="0" y="30951"/>
                  </a:cubicBezTo>
                  <a:cubicBezTo>
                    <a:pt x="0" y="26064"/>
                    <a:pt x="815" y="21991"/>
                    <a:pt x="1629" y="18733"/>
                  </a:cubicBezTo>
                  <a:cubicBezTo>
                    <a:pt x="2444" y="15475"/>
                    <a:pt x="4887" y="11403"/>
                    <a:pt x="7331" y="8959"/>
                  </a:cubicBezTo>
                  <a:cubicBezTo>
                    <a:pt x="9774" y="6516"/>
                    <a:pt x="12217" y="4072"/>
                    <a:pt x="15475" y="2444"/>
                  </a:cubicBezTo>
                  <a:cubicBezTo>
                    <a:pt x="18733" y="815"/>
                    <a:pt x="21991" y="0"/>
                    <a:pt x="26064" y="0"/>
                  </a:cubicBezTo>
                  <a:cubicBezTo>
                    <a:pt x="30136" y="0"/>
                    <a:pt x="33394" y="815"/>
                    <a:pt x="36652" y="2444"/>
                  </a:cubicBezTo>
                  <a:cubicBezTo>
                    <a:pt x="39910" y="4072"/>
                    <a:pt x="42354" y="5702"/>
                    <a:pt x="44797" y="8959"/>
                  </a:cubicBezTo>
                  <a:cubicBezTo>
                    <a:pt x="47241" y="11403"/>
                    <a:pt x="48869" y="14661"/>
                    <a:pt x="50498" y="18733"/>
                  </a:cubicBezTo>
                  <a:cubicBezTo>
                    <a:pt x="52128" y="22806"/>
                    <a:pt x="52128" y="26878"/>
                    <a:pt x="52128" y="30951"/>
                  </a:cubicBezTo>
                  <a:moveTo>
                    <a:pt x="43983" y="30951"/>
                  </a:moveTo>
                  <a:cubicBezTo>
                    <a:pt x="43983" y="23620"/>
                    <a:pt x="42354" y="17919"/>
                    <a:pt x="39096" y="13846"/>
                  </a:cubicBezTo>
                  <a:cubicBezTo>
                    <a:pt x="35838" y="9774"/>
                    <a:pt x="30951" y="7331"/>
                    <a:pt x="25249" y="7331"/>
                  </a:cubicBezTo>
                  <a:cubicBezTo>
                    <a:pt x="19548" y="7331"/>
                    <a:pt x="14661" y="9774"/>
                    <a:pt x="11403" y="13846"/>
                  </a:cubicBezTo>
                  <a:cubicBezTo>
                    <a:pt x="8145" y="17919"/>
                    <a:pt x="6516" y="23620"/>
                    <a:pt x="6516" y="30951"/>
                  </a:cubicBezTo>
                  <a:cubicBezTo>
                    <a:pt x="6516" y="38281"/>
                    <a:pt x="8145" y="43983"/>
                    <a:pt x="11403" y="48055"/>
                  </a:cubicBezTo>
                  <a:cubicBezTo>
                    <a:pt x="14661" y="52128"/>
                    <a:pt x="19548" y="54571"/>
                    <a:pt x="25249" y="54571"/>
                  </a:cubicBezTo>
                  <a:cubicBezTo>
                    <a:pt x="30951" y="54571"/>
                    <a:pt x="35838" y="52128"/>
                    <a:pt x="39096" y="48055"/>
                  </a:cubicBezTo>
                  <a:cubicBezTo>
                    <a:pt x="42354" y="43983"/>
                    <a:pt x="43983" y="38281"/>
                    <a:pt x="43983" y="30951"/>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6" name="Hình tự do: Hình 135">
              <a:extLst>
                <a:ext uri="{FF2B5EF4-FFF2-40B4-BE49-F238E27FC236}">
                  <a16:creationId xmlns="" xmlns:a16="http://schemas.microsoft.com/office/drawing/2014/main" id="{60BE042E-2406-4D3A-89C4-46564EB376C1}"/>
                </a:ext>
              </a:extLst>
            </p:cNvPr>
            <p:cNvSpPr/>
            <p:nvPr/>
          </p:nvSpPr>
          <p:spPr>
            <a:xfrm>
              <a:off x="6333016" y="3753981"/>
              <a:ext cx="48869" cy="73304"/>
            </a:xfrm>
            <a:custGeom>
              <a:avLst/>
              <a:gdLst>
                <a:gd name="connsiteX0" fmla="*/ 7330 w 48869"/>
                <a:gd name="connsiteY0" fmla="*/ 79820 h 73304"/>
                <a:gd name="connsiteX1" fmla="*/ 0 w 48869"/>
                <a:gd name="connsiteY1" fmla="*/ 79820 h 73304"/>
                <a:gd name="connsiteX2" fmla="*/ 0 w 48869"/>
                <a:gd name="connsiteY2" fmla="*/ 3258 h 73304"/>
                <a:gd name="connsiteX3" fmla="*/ 8145 w 48869"/>
                <a:gd name="connsiteY3" fmla="*/ 815 h 73304"/>
                <a:gd name="connsiteX4" fmla="*/ 21177 w 48869"/>
                <a:gd name="connsiteY4" fmla="*/ 0 h 73304"/>
                <a:gd name="connsiteX5" fmla="*/ 32580 w 48869"/>
                <a:gd name="connsiteY5" fmla="*/ 2444 h 73304"/>
                <a:gd name="connsiteX6" fmla="*/ 41539 w 48869"/>
                <a:gd name="connsiteY6" fmla="*/ 8145 h 73304"/>
                <a:gd name="connsiteX7" fmla="*/ 47240 w 48869"/>
                <a:gd name="connsiteY7" fmla="*/ 17919 h 73304"/>
                <a:gd name="connsiteX8" fmla="*/ 49684 w 48869"/>
                <a:gd name="connsiteY8" fmla="*/ 30951 h 73304"/>
                <a:gd name="connsiteX9" fmla="*/ 48055 w 48869"/>
                <a:gd name="connsiteY9" fmla="*/ 43168 h 73304"/>
                <a:gd name="connsiteX10" fmla="*/ 43168 w 48869"/>
                <a:gd name="connsiteY10" fmla="*/ 52942 h 73304"/>
                <a:gd name="connsiteX11" fmla="*/ 35023 w 48869"/>
                <a:gd name="connsiteY11" fmla="*/ 59458 h 73304"/>
                <a:gd name="connsiteX12" fmla="*/ 23620 w 48869"/>
                <a:gd name="connsiteY12" fmla="*/ 61901 h 73304"/>
                <a:gd name="connsiteX13" fmla="*/ 13846 w 48869"/>
                <a:gd name="connsiteY13" fmla="*/ 60272 h 73304"/>
                <a:gd name="connsiteX14" fmla="*/ 8145 w 48869"/>
                <a:gd name="connsiteY14" fmla="*/ 57014 h 73304"/>
                <a:gd name="connsiteX15" fmla="*/ 8145 w 48869"/>
                <a:gd name="connsiteY15" fmla="*/ 79820 h 73304"/>
                <a:gd name="connsiteX16" fmla="*/ 7330 w 48869"/>
                <a:gd name="connsiteY16" fmla="*/ 48869 h 73304"/>
                <a:gd name="connsiteX17" fmla="*/ 9774 w 48869"/>
                <a:gd name="connsiteY17" fmla="*/ 50498 h 73304"/>
                <a:gd name="connsiteX18" fmla="*/ 13032 w 48869"/>
                <a:gd name="connsiteY18" fmla="*/ 52127 h 73304"/>
                <a:gd name="connsiteX19" fmla="*/ 17104 w 48869"/>
                <a:gd name="connsiteY19" fmla="*/ 53756 h 73304"/>
                <a:gd name="connsiteX20" fmla="*/ 21991 w 48869"/>
                <a:gd name="connsiteY20" fmla="*/ 54571 h 73304"/>
                <a:gd name="connsiteX21" fmla="*/ 30950 w 48869"/>
                <a:gd name="connsiteY21" fmla="*/ 52942 h 73304"/>
                <a:gd name="connsiteX22" fmla="*/ 36652 w 48869"/>
                <a:gd name="connsiteY22" fmla="*/ 48055 h 73304"/>
                <a:gd name="connsiteX23" fmla="*/ 39910 w 48869"/>
                <a:gd name="connsiteY23" fmla="*/ 40724 h 73304"/>
                <a:gd name="connsiteX24" fmla="*/ 40724 w 48869"/>
                <a:gd name="connsiteY24" fmla="*/ 31765 h 73304"/>
                <a:gd name="connsiteX25" fmla="*/ 35023 w 48869"/>
                <a:gd name="connsiteY25" fmla="*/ 14661 h 73304"/>
                <a:gd name="connsiteX26" fmla="*/ 19548 w 48869"/>
                <a:gd name="connsiteY26" fmla="*/ 8959 h 73304"/>
                <a:gd name="connsiteX27" fmla="*/ 10588 w 48869"/>
                <a:gd name="connsiteY27" fmla="*/ 9774 h 73304"/>
                <a:gd name="connsiteX28" fmla="*/ 5701 w 48869"/>
                <a:gd name="connsiteY28" fmla="*/ 10589 h 73304"/>
                <a:gd name="connsiteX29" fmla="*/ 5701 w 48869"/>
                <a:gd name="connsiteY29" fmla="*/ 48869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73304">
                  <a:moveTo>
                    <a:pt x="7330" y="79820"/>
                  </a:moveTo>
                  <a:lnTo>
                    <a:pt x="0" y="79820"/>
                  </a:lnTo>
                  <a:lnTo>
                    <a:pt x="0" y="3258"/>
                  </a:lnTo>
                  <a:cubicBezTo>
                    <a:pt x="2443" y="2444"/>
                    <a:pt x="4887" y="1629"/>
                    <a:pt x="8145" y="815"/>
                  </a:cubicBezTo>
                  <a:cubicBezTo>
                    <a:pt x="11403" y="0"/>
                    <a:pt x="15475" y="0"/>
                    <a:pt x="21177" y="0"/>
                  </a:cubicBezTo>
                  <a:cubicBezTo>
                    <a:pt x="25249" y="0"/>
                    <a:pt x="29322" y="815"/>
                    <a:pt x="32580" y="2444"/>
                  </a:cubicBezTo>
                  <a:cubicBezTo>
                    <a:pt x="35837" y="4072"/>
                    <a:pt x="39095" y="5702"/>
                    <a:pt x="41539" y="8145"/>
                  </a:cubicBezTo>
                  <a:cubicBezTo>
                    <a:pt x="43982" y="10589"/>
                    <a:pt x="45611" y="13846"/>
                    <a:pt x="47240" y="17919"/>
                  </a:cubicBezTo>
                  <a:cubicBezTo>
                    <a:pt x="48869" y="21991"/>
                    <a:pt x="49684" y="26064"/>
                    <a:pt x="49684" y="30951"/>
                  </a:cubicBezTo>
                  <a:cubicBezTo>
                    <a:pt x="49684" y="35023"/>
                    <a:pt x="48869" y="39096"/>
                    <a:pt x="48055" y="43168"/>
                  </a:cubicBezTo>
                  <a:cubicBezTo>
                    <a:pt x="47240" y="47241"/>
                    <a:pt x="45611" y="49684"/>
                    <a:pt x="43168" y="52942"/>
                  </a:cubicBezTo>
                  <a:cubicBezTo>
                    <a:pt x="40724" y="55385"/>
                    <a:pt x="38281" y="57829"/>
                    <a:pt x="35023" y="59458"/>
                  </a:cubicBezTo>
                  <a:cubicBezTo>
                    <a:pt x="31765" y="61087"/>
                    <a:pt x="27693" y="61901"/>
                    <a:pt x="23620" y="61901"/>
                  </a:cubicBezTo>
                  <a:cubicBezTo>
                    <a:pt x="19548" y="61901"/>
                    <a:pt x="16290" y="61087"/>
                    <a:pt x="13846" y="60272"/>
                  </a:cubicBezTo>
                  <a:cubicBezTo>
                    <a:pt x="11403" y="59458"/>
                    <a:pt x="8959" y="57829"/>
                    <a:pt x="8145" y="57014"/>
                  </a:cubicBezTo>
                  <a:lnTo>
                    <a:pt x="8145" y="79820"/>
                  </a:lnTo>
                  <a:close/>
                  <a:moveTo>
                    <a:pt x="7330" y="48869"/>
                  </a:moveTo>
                  <a:cubicBezTo>
                    <a:pt x="8145" y="49684"/>
                    <a:pt x="8959" y="49684"/>
                    <a:pt x="9774" y="50498"/>
                  </a:cubicBezTo>
                  <a:cubicBezTo>
                    <a:pt x="10588" y="51313"/>
                    <a:pt x="12217" y="51313"/>
                    <a:pt x="13032" y="52127"/>
                  </a:cubicBezTo>
                  <a:cubicBezTo>
                    <a:pt x="14661" y="52942"/>
                    <a:pt x="15475" y="52942"/>
                    <a:pt x="17104" y="53756"/>
                  </a:cubicBezTo>
                  <a:cubicBezTo>
                    <a:pt x="18733" y="53756"/>
                    <a:pt x="20362" y="54571"/>
                    <a:pt x="21991" y="54571"/>
                  </a:cubicBezTo>
                  <a:cubicBezTo>
                    <a:pt x="25249" y="54571"/>
                    <a:pt x="28507" y="53756"/>
                    <a:pt x="30950" y="52942"/>
                  </a:cubicBezTo>
                  <a:cubicBezTo>
                    <a:pt x="33394" y="51313"/>
                    <a:pt x="35023" y="49684"/>
                    <a:pt x="36652" y="48055"/>
                  </a:cubicBezTo>
                  <a:cubicBezTo>
                    <a:pt x="38281" y="45611"/>
                    <a:pt x="39095" y="43168"/>
                    <a:pt x="39910" y="40724"/>
                  </a:cubicBezTo>
                  <a:cubicBezTo>
                    <a:pt x="40724" y="37467"/>
                    <a:pt x="40724" y="35023"/>
                    <a:pt x="40724" y="31765"/>
                  </a:cubicBezTo>
                  <a:cubicBezTo>
                    <a:pt x="40724" y="24435"/>
                    <a:pt x="39095" y="17919"/>
                    <a:pt x="35023" y="14661"/>
                  </a:cubicBezTo>
                  <a:cubicBezTo>
                    <a:pt x="30950" y="10589"/>
                    <a:pt x="26064" y="8959"/>
                    <a:pt x="19548" y="8959"/>
                  </a:cubicBezTo>
                  <a:cubicBezTo>
                    <a:pt x="16290" y="8959"/>
                    <a:pt x="13032" y="8959"/>
                    <a:pt x="10588" y="9774"/>
                  </a:cubicBezTo>
                  <a:cubicBezTo>
                    <a:pt x="8145" y="9774"/>
                    <a:pt x="6516" y="10589"/>
                    <a:pt x="5701" y="10589"/>
                  </a:cubicBezTo>
                  <a:lnTo>
                    <a:pt x="5701" y="4886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7" name="Hình tự do: Hình 136">
              <a:extLst>
                <a:ext uri="{FF2B5EF4-FFF2-40B4-BE49-F238E27FC236}">
                  <a16:creationId xmlns="" xmlns:a16="http://schemas.microsoft.com/office/drawing/2014/main" id="{5D68B61E-EDDE-4E5E-B507-914B4378411E}"/>
                </a:ext>
              </a:extLst>
            </p:cNvPr>
            <p:cNvSpPr/>
            <p:nvPr/>
          </p:nvSpPr>
          <p:spPr>
            <a:xfrm>
              <a:off x="6398175" y="3754796"/>
              <a:ext cx="73304" cy="57014"/>
            </a:xfrm>
            <a:custGeom>
              <a:avLst/>
              <a:gdLst>
                <a:gd name="connsiteX0" fmla="*/ 0 w 73304"/>
                <a:gd name="connsiteY0" fmla="*/ 2443 h 57014"/>
                <a:gd name="connsiteX1" fmla="*/ 8145 w 73304"/>
                <a:gd name="connsiteY1" fmla="*/ 815 h 57014"/>
                <a:gd name="connsiteX2" fmla="*/ 21991 w 73304"/>
                <a:gd name="connsiteY2" fmla="*/ 0 h 57014"/>
                <a:gd name="connsiteX3" fmla="*/ 38281 w 73304"/>
                <a:gd name="connsiteY3" fmla="*/ 6516 h 57014"/>
                <a:gd name="connsiteX4" fmla="*/ 40724 w 73304"/>
                <a:gd name="connsiteY4" fmla="*/ 4887 h 57014"/>
                <a:gd name="connsiteX5" fmla="*/ 44797 w 73304"/>
                <a:gd name="connsiteY5" fmla="*/ 2443 h 57014"/>
                <a:gd name="connsiteX6" fmla="*/ 50498 w 73304"/>
                <a:gd name="connsiteY6" fmla="*/ 815 h 57014"/>
                <a:gd name="connsiteX7" fmla="*/ 57829 w 73304"/>
                <a:gd name="connsiteY7" fmla="*/ 0 h 57014"/>
                <a:gd name="connsiteX8" fmla="*/ 68417 w 73304"/>
                <a:gd name="connsiteY8" fmla="*/ 1629 h 57014"/>
                <a:gd name="connsiteX9" fmla="*/ 74933 w 73304"/>
                <a:gd name="connsiteY9" fmla="*/ 7330 h 57014"/>
                <a:gd name="connsiteX10" fmla="*/ 78191 w 73304"/>
                <a:gd name="connsiteY10" fmla="*/ 15475 h 57014"/>
                <a:gd name="connsiteX11" fmla="*/ 79005 w 73304"/>
                <a:gd name="connsiteY11" fmla="*/ 26064 h 57014"/>
                <a:gd name="connsiteX12" fmla="*/ 79005 w 73304"/>
                <a:gd name="connsiteY12" fmla="*/ 58643 h 57014"/>
                <a:gd name="connsiteX13" fmla="*/ 71675 w 73304"/>
                <a:gd name="connsiteY13" fmla="*/ 58643 h 57014"/>
                <a:gd name="connsiteX14" fmla="*/ 71675 w 73304"/>
                <a:gd name="connsiteY14" fmla="*/ 28507 h 57014"/>
                <a:gd name="connsiteX15" fmla="*/ 70860 w 73304"/>
                <a:gd name="connsiteY15" fmla="*/ 18733 h 57014"/>
                <a:gd name="connsiteX16" fmla="*/ 69232 w 73304"/>
                <a:gd name="connsiteY16" fmla="*/ 11403 h 57014"/>
                <a:gd name="connsiteX17" fmla="*/ 65159 w 73304"/>
                <a:gd name="connsiteY17" fmla="*/ 7330 h 57014"/>
                <a:gd name="connsiteX18" fmla="*/ 57829 w 73304"/>
                <a:gd name="connsiteY18" fmla="*/ 5702 h 57014"/>
                <a:gd name="connsiteX19" fmla="*/ 52127 w 73304"/>
                <a:gd name="connsiteY19" fmla="*/ 6516 h 57014"/>
                <a:gd name="connsiteX20" fmla="*/ 47240 w 73304"/>
                <a:gd name="connsiteY20" fmla="*/ 8145 h 57014"/>
                <a:gd name="connsiteX21" fmla="*/ 43982 w 73304"/>
                <a:gd name="connsiteY21" fmla="*/ 9774 h 57014"/>
                <a:gd name="connsiteX22" fmla="*/ 42353 w 73304"/>
                <a:gd name="connsiteY22" fmla="*/ 11403 h 57014"/>
                <a:gd name="connsiteX23" fmla="*/ 43982 w 73304"/>
                <a:gd name="connsiteY23" fmla="*/ 17919 h 57014"/>
                <a:gd name="connsiteX24" fmla="*/ 44797 w 73304"/>
                <a:gd name="connsiteY24" fmla="*/ 25249 h 57014"/>
                <a:gd name="connsiteX25" fmla="*/ 44797 w 73304"/>
                <a:gd name="connsiteY25" fmla="*/ 57829 h 57014"/>
                <a:gd name="connsiteX26" fmla="*/ 35837 w 73304"/>
                <a:gd name="connsiteY26" fmla="*/ 57829 h 57014"/>
                <a:gd name="connsiteX27" fmla="*/ 35837 w 73304"/>
                <a:gd name="connsiteY27" fmla="*/ 27693 h 57014"/>
                <a:gd name="connsiteX28" fmla="*/ 35023 w 73304"/>
                <a:gd name="connsiteY28" fmla="*/ 17919 h 57014"/>
                <a:gd name="connsiteX29" fmla="*/ 32580 w 73304"/>
                <a:gd name="connsiteY29" fmla="*/ 10588 h 57014"/>
                <a:gd name="connsiteX30" fmla="*/ 28507 w 73304"/>
                <a:gd name="connsiteY30" fmla="*/ 6516 h 57014"/>
                <a:gd name="connsiteX31" fmla="*/ 21177 w 73304"/>
                <a:gd name="connsiteY31" fmla="*/ 4887 h 57014"/>
                <a:gd name="connsiteX32" fmla="*/ 12217 w 73304"/>
                <a:gd name="connsiteY32" fmla="*/ 5702 h 57014"/>
                <a:gd name="connsiteX33" fmla="*/ 7330 w 73304"/>
                <a:gd name="connsiteY33" fmla="*/ 6516 h 57014"/>
                <a:gd name="connsiteX34" fmla="*/ 7330 w 73304"/>
                <a:gd name="connsiteY34" fmla="*/ 57014 h 57014"/>
                <a:gd name="connsiteX35" fmla="*/ 0 w 73304"/>
                <a:gd name="connsiteY35" fmla="*/ 57014 h 57014"/>
                <a:gd name="connsiteX36" fmla="*/ 0 w 73304"/>
                <a:gd name="connsiteY36"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304" h="57014">
                  <a:moveTo>
                    <a:pt x="0" y="2443"/>
                  </a:moveTo>
                  <a:cubicBezTo>
                    <a:pt x="2443" y="1629"/>
                    <a:pt x="4887" y="815"/>
                    <a:pt x="8145" y="815"/>
                  </a:cubicBezTo>
                  <a:cubicBezTo>
                    <a:pt x="11403" y="0"/>
                    <a:pt x="16290" y="0"/>
                    <a:pt x="21991" y="0"/>
                  </a:cubicBezTo>
                  <a:cubicBezTo>
                    <a:pt x="29322" y="0"/>
                    <a:pt x="34208" y="2443"/>
                    <a:pt x="38281" y="6516"/>
                  </a:cubicBezTo>
                  <a:cubicBezTo>
                    <a:pt x="38281" y="6516"/>
                    <a:pt x="39095" y="5702"/>
                    <a:pt x="40724" y="4887"/>
                  </a:cubicBezTo>
                  <a:cubicBezTo>
                    <a:pt x="42353" y="4072"/>
                    <a:pt x="43168" y="3258"/>
                    <a:pt x="44797" y="2443"/>
                  </a:cubicBezTo>
                  <a:cubicBezTo>
                    <a:pt x="46426" y="1629"/>
                    <a:pt x="48055" y="815"/>
                    <a:pt x="50498" y="815"/>
                  </a:cubicBezTo>
                  <a:cubicBezTo>
                    <a:pt x="52942" y="0"/>
                    <a:pt x="55385" y="0"/>
                    <a:pt x="57829" y="0"/>
                  </a:cubicBezTo>
                  <a:cubicBezTo>
                    <a:pt x="61901" y="0"/>
                    <a:pt x="65974" y="815"/>
                    <a:pt x="68417" y="1629"/>
                  </a:cubicBezTo>
                  <a:cubicBezTo>
                    <a:pt x="70860" y="3258"/>
                    <a:pt x="73304" y="4887"/>
                    <a:pt x="74933" y="7330"/>
                  </a:cubicBezTo>
                  <a:cubicBezTo>
                    <a:pt x="76562" y="9774"/>
                    <a:pt x="77376" y="12217"/>
                    <a:pt x="78191" y="15475"/>
                  </a:cubicBezTo>
                  <a:cubicBezTo>
                    <a:pt x="79005" y="18733"/>
                    <a:pt x="79005" y="21991"/>
                    <a:pt x="79005" y="26064"/>
                  </a:cubicBezTo>
                  <a:lnTo>
                    <a:pt x="79005" y="58643"/>
                  </a:lnTo>
                  <a:lnTo>
                    <a:pt x="71675" y="58643"/>
                  </a:lnTo>
                  <a:lnTo>
                    <a:pt x="71675" y="28507"/>
                  </a:lnTo>
                  <a:cubicBezTo>
                    <a:pt x="71675" y="24435"/>
                    <a:pt x="71675" y="21177"/>
                    <a:pt x="70860" y="18733"/>
                  </a:cubicBezTo>
                  <a:cubicBezTo>
                    <a:pt x="70860" y="16290"/>
                    <a:pt x="70046" y="13846"/>
                    <a:pt x="69232" y="11403"/>
                  </a:cubicBezTo>
                  <a:cubicBezTo>
                    <a:pt x="68417" y="9774"/>
                    <a:pt x="66788" y="8145"/>
                    <a:pt x="65159" y="7330"/>
                  </a:cubicBezTo>
                  <a:cubicBezTo>
                    <a:pt x="63530" y="6516"/>
                    <a:pt x="61087" y="5702"/>
                    <a:pt x="57829" y="5702"/>
                  </a:cubicBezTo>
                  <a:cubicBezTo>
                    <a:pt x="55385" y="5702"/>
                    <a:pt x="53756" y="5702"/>
                    <a:pt x="52127" y="6516"/>
                  </a:cubicBezTo>
                  <a:cubicBezTo>
                    <a:pt x="50498" y="6516"/>
                    <a:pt x="48869" y="7330"/>
                    <a:pt x="47240" y="8145"/>
                  </a:cubicBezTo>
                  <a:cubicBezTo>
                    <a:pt x="45611" y="8959"/>
                    <a:pt x="44797" y="8959"/>
                    <a:pt x="43982" y="9774"/>
                  </a:cubicBezTo>
                  <a:cubicBezTo>
                    <a:pt x="43168" y="10588"/>
                    <a:pt x="42353" y="10588"/>
                    <a:pt x="42353" y="11403"/>
                  </a:cubicBezTo>
                  <a:cubicBezTo>
                    <a:pt x="43168" y="13032"/>
                    <a:pt x="43168" y="15475"/>
                    <a:pt x="43982" y="17919"/>
                  </a:cubicBezTo>
                  <a:cubicBezTo>
                    <a:pt x="43982" y="20362"/>
                    <a:pt x="44797" y="22806"/>
                    <a:pt x="44797" y="25249"/>
                  </a:cubicBezTo>
                  <a:lnTo>
                    <a:pt x="44797" y="57829"/>
                  </a:lnTo>
                  <a:lnTo>
                    <a:pt x="35837" y="57829"/>
                  </a:lnTo>
                  <a:lnTo>
                    <a:pt x="35837" y="27693"/>
                  </a:lnTo>
                  <a:cubicBezTo>
                    <a:pt x="35837" y="23620"/>
                    <a:pt x="35837" y="20362"/>
                    <a:pt x="35023" y="17919"/>
                  </a:cubicBezTo>
                  <a:cubicBezTo>
                    <a:pt x="35023" y="15475"/>
                    <a:pt x="34208" y="13032"/>
                    <a:pt x="32580" y="10588"/>
                  </a:cubicBezTo>
                  <a:cubicBezTo>
                    <a:pt x="31765" y="8959"/>
                    <a:pt x="30136" y="7330"/>
                    <a:pt x="28507" y="6516"/>
                  </a:cubicBezTo>
                  <a:cubicBezTo>
                    <a:pt x="26878" y="5702"/>
                    <a:pt x="24435" y="4887"/>
                    <a:pt x="21177" y="4887"/>
                  </a:cubicBezTo>
                  <a:cubicBezTo>
                    <a:pt x="17919" y="4887"/>
                    <a:pt x="14661" y="4887"/>
                    <a:pt x="12217" y="5702"/>
                  </a:cubicBezTo>
                  <a:cubicBezTo>
                    <a:pt x="9774" y="5702"/>
                    <a:pt x="8145" y="6516"/>
                    <a:pt x="7330" y="6516"/>
                  </a:cubicBezTo>
                  <a:lnTo>
                    <a:pt x="7330" y="57014"/>
                  </a:lnTo>
                  <a:lnTo>
                    <a:pt x="0" y="57014"/>
                  </a:lnTo>
                  <a:lnTo>
                    <a:pt x="0" y="244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8" name="Hình tự do: Hình 137">
              <a:extLst>
                <a:ext uri="{FF2B5EF4-FFF2-40B4-BE49-F238E27FC236}">
                  <a16:creationId xmlns="" xmlns:a16="http://schemas.microsoft.com/office/drawing/2014/main" id="{D96849C4-808A-44AD-9DFE-33056353A5F0}"/>
                </a:ext>
              </a:extLst>
            </p:cNvPr>
            <p:cNvSpPr/>
            <p:nvPr/>
          </p:nvSpPr>
          <p:spPr>
            <a:xfrm>
              <a:off x="6491841"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5"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5"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0" y="38281"/>
                    <a:pt x="0" y="35023"/>
                    <a:pt x="0" y="30136"/>
                  </a:cubicBezTo>
                  <a:moveTo>
                    <a:pt x="40724" y="25249"/>
                  </a:moveTo>
                  <a:cubicBezTo>
                    <a:pt x="40724" y="19548"/>
                    <a:pt x="39095" y="14661"/>
                    <a:pt x="36652" y="11403"/>
                  </a:cubicBezTo>
                  <a:cubicBezTo>
                    <a:pt x="34208"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9" name="Hình tự do: Hình 138">
              <a:extLst>
                <a:ext uri="{FF2B5EF4-FFF2-40B4-BE49-F238E27FC236}">
                  <a16:creationId xmlns="" xmlns:a16="http://schemas.microsoft.com/office/drawing/2014/main" id="{E0A17BFC-5FF6-470A-A17F-9CC3B176CBB1}"/>
                </a:ext>
              </a:extLst>
            </p:cNvPr>
            <p:cNvSpPr/>
            <p:nvPr/>
          </p:nvSpPr>
          <p:spPr>
            <a:xfrm>
              <a:off x="6556186" y="3754796"/>
              <a:ext cx="40724" cy="57014"/>
            </a:xfrm>
            <a:custGeom>
              <a:avLst/>
              <a:gdLst>
                <a:gd name="connsiteX0" fmla="*/ 0 w 40724"/>
                <a:gd name="connsiteY0" fmla="*/ 2443 h 57014"/>
                <a:gd name="connsiteX1" fmla="*/ 8959 w 40724"/>
                <a:gd name="connsiteY1" fmla="*/ 815 h 57014"/>
                <a:gd name="connsiteX2" fmla="*/ 21991 w 40724"/>
                <a:gd name="connsiteY2" fmla="*/ 0 h 57014"/>
                <a:gd name="connsiteX3" fmla="*/ 33394 w 40724"/>
                <a:gd name="connsiteY3" fmla="*/ 1629 h 57014"/>
                <a:gd name="connsiteX4" fmla="*/ 40724 w 40724"/>
                <a:gd name="connsiteY4" fmla="*/ 7330 h 57014"/>
                <a:gd name="connsiteX5" fmla="*/ 44797 w 40724"/>
                <a:gd name="connsiteY5" fmla="*/ 15475 h 57014"/>
                <a:gd name="connsiteX6" fmla="*/ 45611 w 40724"/>
                <a:gd name="connsiteY6" fmla="*/ 26064 h 57014"/>
                <a:gd name="connsiteX7" fmla="*/ 45611 w 40724"/>
                <a:gd name="connsiteY7" fmla="*/ 58643 h 57014"/>
                <a:gd name="connsiteX8" fmla="*/ 38281 w 40724"/>
                <a:gd name="connsiteY8" fmla="*/ 58643 h 57014"/>
                <a:gd name="connsiteX9" fmla="*/ 38281 w 40724"/>
                <a:gd name="connsiteY9" fmla="*/ 28507 h 57014"/>
                <a:gd name="connsiteX10" fmla="*/ 37467 w 40724"/>
                <a:gd name="connsiteY10" fmla="*/ 17919 h 57014"/>
                <a:gd name="connsiteX11" fmla="*/ 35023 w 40724"/>
                <a:gd name="connsiteY11" fmla="*/ 10588 h 57014"/>
                <a:gd name="connsiteX12" fmla="*/ 30136 w 40724"/>
                <a:gd name="connsiteY12" fmla="*/ 6516 h 57014"/>
                <a:gd name="connsiteX13" fmla="*/ 21991 w 40724"/>
                <a:gd name="connsiteY13" fmla="*/ 5702 h 57014"/>
                <a:gd name="connsiteX14" fmla="*/ 13032 w 40724"/>
                <a:gd name="connsiteY14" fmla="*/ 6516 h 57014"/>
                <a:gd name="connsiteX15" fmla="*/ 8145 w 40724"/>
                <a:gd name="connsiteY15" fmla="*/ 7330 h 57014"/>
                <a:gd name="connsiteX16" fmla="*/ 8145 w 40724"/>
                <a:gd name="connsiteY16" fmla="*/ 57829 h 57014"/>
                <a:gd name="connsiteX17" fmla="*/ 0 w 40724"/>
                <a:gd name="connsiteY17" fmla="*/ 57829 h 57014"/>
                <a:gd name="connsiteX18" fmla="*/ 0 w 40724"/>
                <a:gd name="connsiteY18"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24" h="57014">
                  <a:moveTo>
                    <a:pt x="0" y="2443"/>
                  </a:moveTo>
                  <a:cubicBezTo>
                    <a:pt x="2443" y="1629"/>
                    <a:pt x="4887" y="815"/>
                    <a:pt x="8959" y="815"/>
                  </a:cubicBezTo>
                  <a:cubicBezTo>
                    <a:pt x="12217" y="0"/>
                    <a:pt x="17104" y="0"/>
                    <a:pt x="21991" y="0"/>
                  </a:cubicBezTo>
                  <a:cubicBezTo>
                    <a:pt x="26064" y="0"/>
                    <a:pt x="30136" y="815"/>
                    <a:pt x="33394" y="1629"/>
                  </a:cubicBezTo>
                  <a:cubicBezTo>
                    <a:pt x="36652" y="3258"/>
                    <a:pt x="39095" y="4887"/>
                    <a:pt x="40724" y="7330"/>
                  </a:cubicBezTo>
                  <a:cubicBezTo>
                    <a:pt x="42354" y="9774"/>
                    <a:pt x="43982" y="12217"/>
                    <a:pt x="44797" y="15475"/>
                  </a:cubicBezTo>
                  <a:cubicBezTo>
                    <a:pt x="45611" y="18733"/>
                    <a:pt x="45611" y="21991"/>
                    <a:pt x="45611" y="26064"/>
                  </a:cubicBezTo>
                  <a:lnTo>
                    <a:pt x="45611" y="58643"/>
                  </a:lnTo>
                  <a:lnTo>
                    <a:pt x="38281" y="58643"/>
                  </a:lnTo>
                  <a:lnTo>
                    <a:pt x="38281" y="28507"/>
                  </a:lnTo>
                  <a:cubicBezTo>
                    <a:pt x="38281" y="24435"/>
                    <a:pt x="38281" y="21177"/>
                    <a:pt x="37467" y="17919"/>
                  </a:cubicBezTo>
                  <a:cubicBezTo>
                    <a:pt x="36652" y="15475"/>
                    <a:pt x="35837" y="13032"/>
                    <a:pt x="35023" y="10588"/>
                  </a:cubicBezTo>
                  <a:cubicBezTo>
                    <a:pt x="33394" y="8959"/>
                    <a:pt x="31765" y="7330"/>
                    <a:pt x="30136" y="6516"/>
                  </a:cubicBezTo>
                  <a:cubicBezTo>
                    <a:pt x="27693" y="5702"/>
                    <a:pt x="25249" y="5702"/>
                    <a:pt x="21991" y="5702"/>
                  </a:cubicBezTo>
                  <a:cubicBezTo>
                    <a:pt x="18733" y="5702"/>
                    <a:pt x="15475" y="5702"/>
                    <a:pt x="13032" y="6516"/>
                  </a:cubicBezTo>
                  <a:cubicBezTo>
                    <a:pt x="10588" y="6516"/>
                    <a:pt x="8959" y="7330"/>
                    <a:pt x="8145" y="7330"/>
                  </a:cubicBezTo>
                  <a:lnTo>
                    <a:pt x="8145" y="57829"/>
                  </a:lnTo>
                  <a:lnTo>
                    <a:pt x="0" y="57829"/>
                  </a:lnTo>
                  <a:lnTo>
                    <a:pt x="0" y="244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40" name="Hình tự do: Hình 139">
              <a:extLst>
                <a:ext uri="{FF2B5EF4-FFF2-40B4-BE49-F238E27FC236}">
                  <a16:creationId xmlns="" xmlns:a16="http://schemas.microsoft.com/office/drawing/2014/main" id="{71AEC234-24D9-4876-A914-D3843D1818B1}"/>
                </a:ext>
              </a:extLst>
            </p:cNvPr>
            <p:cNvSpPr/>
            <p:nvPr/>
          </p:nvSpPr>
          <p:spPr>
            <a:xfrm>
              <a:off x="6619716" y="3736877"/>
              <a:ext cx="32580" cy="73304"/>
            </a:xfrm>
            <a:custGeom>
              <a:avLst/>
              <a:gdLst>
                <a:gd name="connsiteX0" fmla="*/ 7331 w 32579"/>
                <a:gd name="connsiteY0" fmla="*/ 18733 h 73304"/>
                <a:gd name="connsiteX1" fmla="*/ 30136 w 32579"/>
                <a:gd name="connsiteY1" fmla="*/ 18733 h 73304"/>
                <a:gd name="connsiteX2" fmla="*/ 30136 w 32579"/>
                <a:gd name="connsiteY2" fmla="*/ 25249 h 73304"/>
                <a:gd name="connsiteX3" fmla="*/ 7331 w 32579"/>
                <a:gd name="connsiteY3" fmla="*/ 25249 h 73304"/>
                <a:gd name="connsiteX4" fmla="*/ 7331 w 32579"/>
                <a:gd name="connsiteY4" fmla="*/ 56200 h 73304"/>
                <a:gd name="connsiteX5" fmla="*/ 8145 w 32579"/>
                <a:gd name="connsiteY5" fmla="*/ 64345 h 73304"/>
                <a:gd name="connsiteX6" fmla="*/ 10589 w 32579"/>
                <a:gd name="connsiteY6" fmla="*/ 69232 h 73304"/>
                <a:gd name="connsiteX7" fmla="*/ 14661 w 32579"/>
                <a:gd name="connsiteY7" fmla="*/ 71675 h 73304"/>
                <a:gd name="connsiteX8" fmla="*/ 19548 w 32579"/>
                <a:gd name="connsiteY8" fmla="*/ 72490 h 73304"/>
                <a:gd name="connsiteX9" fmla="*/ 26878 w 32579"/>
                <a:gd name="connsiteY9" fmla="*/ 71675 h 73304"/>
                <a:gd name="connsiteX10" fmla="*/ 30951 w 32579"/>
                <a:gd name="connsiteY10" fmla="*/ 70046 h 73304"/>
                <a:gd name="connsiteX11" fmla="*/ 32580 w 32579"/>
                <a:gd name="connsiteY11" fmla="*/ 75748 h 73304"/>
                <a:gd name="connsiteX12" fmla="*/ 26878 w 32579"/>
                <a:gd name="connsiteY12" fmla="*/ 78191 h 73304"/>
                <a:gd name="connsiteX13" fmla="*/ 18733 w 32579"/>
                <a:gd name="connsiteY13" fmla="*/ 79820 h 73304"/>
                <a:gd name="connsiteX14" fmla="*/ 9774 w 32579"/>
                <a:gd name="connsiteY14" fmla="*/ 78191 h 73304"/>
                <a:gd name="connsiteX15" fmla="*/ 4072 w 32579"/>
                <a:gd name="connsiteY15" fmla="*/ 74119 h 73304"/>
                <a:gd name="connsiteX16" fmla="*/ 815 w 32579"/>
                <a:gd name="connsiteY16" fmla="*/ 66788 h 73304"/>
                <a:gd name="connsiteX17" fmla="*/ 0 w 32579"/>
                <a:gd name="connsiteY17" fmla="*/ 57014 h 73304"/>
                <a:gd name="connsiteX18" fmla="*/ 0 w 32579"/>
                <a:gd name="connsiteY18" fmla="*/ 1629 h 73304"/>
                <a:gd name="connsiteX19" fmla="*/ 7331 w 32579"/>
                <a:gd name="connsiteY19" fmla="*/ 0 h 73304"/>
                <a:gd name="connsiteX20" fmla="*/ 7331 w 32579"/>
                <a:gd name="connsiteY20" fmla="*/ 18733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9" h="73304">
                  <a:moveTo>
                    <a:pt x="7331" y="18733"/>
                  </a:moveTo>
                  <a:lnTo>
                    <a:pt x="30136" y="18733"/>
                  </a:lnTo>
                  <a:lnTo>
                    <a:pt x="30136" y="25249"/>
                  </a:lnTo>
                  <a:lnTo>
                    <a:pt x="7331" y="25249"/>
                  </a:lnTo>
                  <a:lnTo>
                    <a:pt x="7331" y="56200"/>
                  </a:lnTo>
                  <a:cubicBezTo>
                    <a:pt x="7331" y="59458"/>
                    <a:pt x="7331" y="61901"/>
                    <a:pt x="8145" y="64345"/>
                  </a:cubicBezTo>
                  <a:cubicBezTo>
                    <a:pt x="8959" y="66788"/>
                    <a:pt x="9774" y="67603"/>
                    <a:pt x="10589" y="69232"/>
                  </a:cubicBezTo>
                  <a:cubicBezTo>
                    <a:pt x="11403" y="70046"/>
                    <a:pt x="13032" y="70861"/>
                    <a:pt x="14661" y="71675"/>
                  </a:cubicBezTo>
                  <a:cubicBezTo>
                    <a:pt x="16290" y="71675"/>
                    <a:pt x="17919" y="72490"/>
                    <a:pt x="19548" y="72490"/>
                  </a:cubicBezTo>
                  <a:cubicBezTo>
                    <a:pt x="22806" y="72490"/>
                    <a:pt x="25249" y="72490"/>
                    <a:pt x="26878" y="71675"/>
                  </a:cubicBezTo>
                  <a:cubicBezTo>
                    <a:pt x="28507" y="70861"/>
                    <a:pt x="30136" y="70046"/>
                    <a:pt x="30951" y="70046"/>
                  </a:cubicBezTo>
                  <a:lnTo>
                    <a:pt x="32580" y="75748"/>
                  </a:lnTo>
                  <a:cubicBezTo>
                    <a:pt x="31765" y="76562"/>
                    <a:pt x="29322" y="77376"/>
                    <a:pt x="26878" y="78191"/>
                  </a:cubicBezTo>
                  <a:cubicBezTo>
                    <a:pt x="24435" y="79006"/>
                    <a:pt x="21177" y="79820"/>
                    <a:pt x="18733" y="79820"/>
                  </a:cubicBezTo>
                  <a:cubicBezTo>
                    <a:pt x="15475" y="79820"/>
                    <a:pt x="12217" y="79006"/>
                    <a:pt x="9774" y="78191"/>
                  </a:cubicBezTo>
                  <a:cubicBezTo>
                    <a:pt x="7331" y="77376"/>
                    <a:pt x="5702" y="75748"/>
                    <a:pt x="4072" y="74119"/>
                  </a:cubicBezTo>
                  <a:cubicBezTo>
                    <a:pt x="2444" y="72490"/>
                    <a:pt x="1629" y="70046"/>
                    <a:pt x="815" y="66788"/>
                  </a:cubicBezTo>
                  <a:cubicBezTo>
                    <a:pt x="0" y="64345"/>
                    <a:pt x="0" y="60272"/>
                    <a:pt x="0" y="57014"/>
                  </a:cubicBezTo>
                  <a:lnTo>
                    <a:pt x="0" y="1629"/>
                  </a:lnTo>
                  <a:lnTo>
                    <a:pt x="7331" y="0"/>
                  </a:lnTo>
                  <a:lnTo>
                    <a:pt x="7331" y="1873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grpSp>
    </p:spTree>
    <p:extLst>
      <p:ext uri="{BB962C8B-B14F-4D97-AF65-F5344CB8AC3E}">
        <p14:creationId xmlns:p14="http://schemas.microsoft.com/office/powerpoint/2010/main" val="1709611010"/>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_dark 2">
    <p:spTree>
      <p:nvGrpSpPr>
        <p:cNvPr id="1" name=""/>
        <p:cNvGrpSpPr/>
        <p:nvPr/>
      </p:nvGrpSpPr>
      <p:grpSpPr>
        <a:xfrm>
          <a:off x="0" y="0"/>
          <a:ext cx="0" cy="0"/>
          <a:chOff x="0" y="0"/>
          <a:chExt cx="0" cy="0"/>
        </a:xfrm>
      </p:grpSpPr>
      <p:sp>
        <p:nvSpPr>
          <p:cNvPr id="13" name="Hình chữ nhật 12">
            <a:extLst>
              <a:ext uri="{FF2B5EF4-FFF2-40B4-BE49-F238E27FC236}">
                <a16:creationId xmlns="" xmlns:a16="http://schemas.microsoft.com/office/drawing/2014/main" id="{154DCBD3-A085-43D4-9C04-7EC46C299088}"/>
              </a:ext>
            </a:extLst>
          </p:cNvPr>
          <p:cNvSpPr/>
          <p:nvPr userDrawn="1"/>
        </p:nvSpPr>
        <p:spPr>
          <a:xfrm>
            <a:off x="0" y="0"/>
            <a:ext cx="10058400" cy="777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485" dirty="0">
              <a:solidFill>
                <a:prstClr val="white"/>
              </a:solidFill>
            </a:endParaRPr>
          </a:p>
        </p:txBody>
      </p:sp>
      <p:sp>
        <p:nvSpPr>
          <p:cNvPr id="6" name="Chỗ dành sẵn cho Số hiệu Bản chiếu 5">
            <a:extLst>
              <a:ext uri="{FF2B5EF4-FFF2-40B4-BE49-F238E27FC236}">
                <a16:creationId xmlns="" xmlns:a16="http://schemas.microsoft.com/office/drawing/2014/main" id="{3DEBAA77-1D7A-47A1-A267-5AD00225BB89}"/>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pic>
        <p:nvPicPr>
          <p:cNvPr id="12" name="Đồ họa 11">
            <a:extLst>
              <a:ext uri="{FF2B5EF4-FFF2-40B4-BE49-F238E27FC236}">
                <a16:creationId xmlns="" xmlns:a16="http://schemas.microsoft.com/office/drawing/2014/main" id="{0E5977B9-C090-4E79-8454-729DA7498547}"/>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val="0"/>
              </a:ext>
            </a:extLst>
          </a:blip>
          <a:srcRect/>
          <a:stretch/>
        </p:blipFill>
        <p:spPr>
          <a:xfrm>
            <a:off x="6340759" y="2599025"/>
            <a:ext cx="3729848" cy="5173375"/>
          </a:xfrm>
          <a:prstGeom prst="rect">
            <a:avLst/>
          </a:prstGeom>
        </p:spPr>
      </p:pic>
      <p:sp>
        <p:nvSpPr>
          <p:cNvPr id="16" name="Tiêu đề 15">
            <a:extLst>
              <a:ext uri="{FF2B5EF4-FFF2-40B4-BE49-F238E27FC236}">
                <a16:creationId xmlns="" xmlns:a16="http://schemas.microsoft.com/office/drawing/2014/main" id="{53C64D82-8D25-4040-9C63-FDDB3924D727}"/>
              </a:ext>
            </a:extLst>
          </p:cNvPr>
          <p:cNvSpPr>
            <a:spLocks noGrp="1"/>
          </p:cNvSpPr>
          <p:nvPr>
            <p:ph type="title" hasCustomPrompt="1"/>
          </p:nvPr>
        </p:nvSpPr>
        <p:spPr>
          <a:xfrm>
            <a:off x="1296258" y="2599025"/>
            <a:ext cx="3032489" cy="669722"/>
          </a:xfrm>
        </p:spPr>
        <p:txBody>
          <a:bodyPr>
            <a:noAutofit/>
          </a:bodyPr>
          <a:lstStyle>
            <a:lvl1pPr>
              <a:defRPr sz="2970">
                <a:solidFill>
                  <a:schemeClr val="bg1"/>
                </a:solidFill>
              </a:defRPr>
            </a:lvl1pPr>
          </a:lstStyle>
          <a:p>
            <a:r>
              <a:rPr lang="en-GB" noProof="0" dirty="0"/>
              <a:t>1. TOPIC XY</a:t>
            </a:r>
          </a:p>
        </p:txBody>
      </p:sp>
      <p:grpSp>
        <p:nvGrpSpPr>
          <p:cNvPr id="47" name="Nhóm 46">
            <a:extLst>
              <a:ext uri="{FF2B5EF4-FFF2-40B4-BE49-F238E27FC236}">
                <a16:creationId xmlns="" xmlns:a16="http://schemas.microsoft.com/office/drawing/2014/main" id="{89051475-08E6-494C-A4B8-E41325DE4C9C}"/>
              </a:ext>
            </a:extLst>
          </p:cNvPr>
          <p:cNvGrpSpPr/>
          <p:nvPr userDrawn="1"/>
        </p:nvGrpSpPr>
        <p:grpSpPr>
          <a:xfrm>
            <a:off x="358258" y="7016598"/>
            <a:ext cx="914051" cy="532916"/>
            <a:chOff x="5013331" y="3131693"/>
            <a:chExt cx="1638965" cy="695592"/>
          </a:xfrm>
          <a:solidFill>
            <a:schemeClr val="bg1"/>
          </a:solidFill>
        </p:grpSpPr>
        <p:sp>
          <p:nvSpPr>
            <p:cNvPr id="49" name="Hình tự do: Hình 48">
              <a:extLst>
                <a:ext uri="{FF2B5EF4-FFF2-40B4-BE49-F238E27FC236}">
                  <a16:creationId xmlns="" xmlns:a16="http://schemas.microsoft.com/office/drawing/2014/main" id="{CC579F3C-64AE-4A27-B4D0-1E7643FF0DFE}"/>
                </a:ext>
              </a:extLst>
            </p:cNvPr>
            <p:cNvSpPr/>
            <p:nvPr/>
          </p:nvSpPr>
          <p:spPr>
            <a:xfrm>
              <a:off x="5076259" y="3131693"/>
              <a:ext cx="122173" cy="114029"/>
            </a:xfrm>
            <a:custGeom>
              <a:avLst/>
              <a:gdLst>
                <a:gd name="connsiteX0" fmla="*/ 125431 w 122173"/>
                <a:gd name="connsiteY0" fmla="*/ 57847 h 114028"/>
                <a:gd name="connsiteX1" fmla="*/ 62716 w 122173"/>
                <a:gd name="connsiteY1" fmla="*/ 115676 h 114028"/>
                <a:gd name="connsiteX2" fmla="*/ 0 w 122173"/>
                <a:gd name="connsiteY2" fmla="*/ 57847 h 114028"/>
                <a:gd name="connsiteX3" fmla="*/ 62716 w 122173"/>
                <a:gd name="connsiteY3" fmla="*/ 19 h 114028"/>
                <a:gd name="connsiteX4" fmla="*/ 125431 w 122173"/>
                <a:gd name="connsiteY4" fmla="*/ 57847 h 114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3" h="114028">
                  <a:moveTo>
                    <a:pt x="125431" y="57847"/>
                  </a:moveTo>
                  <a:cubicBezTo>
                    <a:pt x="125431" y="89612"/>
                    <a:pt x="97739" y="115676"/>
                    <a:pt x="62716" y="115676"/>
                  </a:cubicBezTo>
                  <a:cubicBezTo>
                    <a:pt x="28507" y="115676"/>
                    <a:pt x="0" y="89612"/>
                    <a:pt x="0" y="57847"/>
                  </a:cubicBezTo>
                  <a:cubicBezTo>
                    <a:pt x="0" y="26082"/>
                    <a:pt x="27693" y="19"/>
                    <a:pt x="62716" y="19"/>
                  </a:cubicBezTo>
                  <a:cubicBezTo>
                    <a:pt x="97739" y="-796"/>
                    <a:pt x="125431" y="25268"/>
                    <a:pt x="125431" y="57847"/>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0" name="Hình tự do: Hình 49">
              <a:extLst>
                <a:ext uri="{FF2B5EF4-FFF2-40B4-BE49-F238E27FC236}">
                  <a16:creationId xmlns="" xmlns:a16="http://schemas.microsoft.com/office/drawing/2014/main" id="{C5165493-EFD8-4AD7-92F1-C45A821FD38A}"/>
                </a:ext>
              </a:extLst>
            </p:cNvPr>
            <p:cNvSpPr/>
            <p:nvPr/>
          </p:nvSpPr>
          <p:spPr>
            <a:xfrm>
              <a:off x="5013331" y="3272406"/>
              <a:ext cx="179188" cy="374665"/>
            </a:xfrm>
            <a:custGeom>
              <a:avLst/>
              <a:gdLst>
                <a:gd name="connsiteX0" fmla="*/ 181843 w 179187"/>
                <a:gd name="connsiteY0" fmla="*/ 3470 h 374665"/>
                <a:gd name="connsiteX1" fmla="*/ 177770 w 179187"/>
                <a:gd name="connsiteY1" fmla="*/ 212 h 374665"/>
                <a:gd name="connsiteX2" fmla="*/ 25461 w 179187"/>
                <a:gd name="connsiteY2" fmla="*/ 29533 h 374665"/>
                <a:gd name="connsiteX3" fmla="*/ 23017 w 179187"/>
                <a:gd name="connsiteY3" fmla="*/ 31977 h 374665"/>
                <a:gd name="connsiteX4" fmla="*/ 212 w 179187"/>
                <a:gd name="connsiteY4" fmla="*/ 93878 h 374665"/>
                <a:gd name="connsiteX5" fmla="*/ 3470 w 179187"/>
                <a:gd name="connsiteY5" fmla="*/ 98765 h 374665"/>
                <a:gd name="connsiteX6" fmla="*/ 65371 w 179187"/>
                <a:gd name="connsiteY6" fmla="*/ 98765 h 374665"/>
                <a:gd name="connsiteX7" fmla="*/ 69443 w 179187"/>
                <a:gd name="connsiteY7" fmla="*/ 102023 h 374665"/>
                <a:gd name="connsiteX8" fmla="*/ 69443 w 179187"/>
                <a:gd name="connsiteY8" fmla="*/ 377321 h 374665"/>
                <a:gd name="connsiteX9" fmla="*/ 73516 w 179187"/>
                <a:gd name="connsiteY9" fmla="*/ 380578 h 374665"/>
                <a:gd name="connsiteX10" fmla="*/ 179400 w 179187"/>
                <a:gd name="connsiteY10" fmla="*/ 380578 h 374665"/>
                <a:gd name="connsiteX11" fmla="*/ 183472 w 179187"/>
                <a:gd name="connsiteY11" fmla="*/ 377321 h 374665"/>
                <a:gd name="connsiteX12" fmla="*/ 181843 w 179187"/>
                <a:gd name="connsiteY12" fmla="*/ 3470 h 37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187" h="374665">
                  <a:moveTo>
                    <a:pt x="181843" y="3470"/>
                  </a:moveTo>
                  <a:cubicBezTo>
                    <a:pt x="181843" y="1026"/>
                    <a:pt x="179400" y="-602"/>
                    <a:pt x="177770" y="212"/>
                  </a:cubicBezTo>
                  <a:cubicBezTo>
                    <a:pt x="96322" y="14058"/>
                    <a:pt x="36864" y="27090"/>
                    <a:pt x="25461" y="29533"/>
                  </a:cubicBezTo>
                  <a:cubicBezTo>
                    <a:pt x="23832" y="29533"/>
                    <a:pt x="23017" y="30348"/>
                    <a:pt x="23017" y="31977"/>
                  </a:cubicBezTo>
                  <a:lnTo>
                    <a:pt x="212" y="93878"/>
                  </a:lnTo>
                  <a:cubicBezTo>
                    <a:pt x="-603" y="96322"/>
                    <a:pt x="1026" y="98765"/>
                    <a:pt x="3470" y="98765"/>
                  </a:cubicBezTo>
                  <a:lnTo>
                    <a:pt x="65371" y="98765"/>
                  </a:lnTo>
                  <a:cubicBezTo>
                    <a:pt x="67814" y="98765"/>
                    <a:pt x="69443" y="100394"/>
                    <a:pt x="69443" y="102023"/>
                  </a:cubicBezTo>
                  <a:lnTo>
                    <a:pt x="69443" y="377321"/>
                  </a:lnTo>
                  <a:cubicBezTo>
                    <a:pt x="69443" y="378949"/>
                    <a:pt x="71072" y="380578"/>
                    <a:pt x="73516" y="380578"/>
                  </a:cubicBezTo>
                  <a:lnTo>
                    <a:pt x="179400" y="380578"/>
                  </a:lnTo>
                  <a:cubicBezTo>
                    <a:pt x="181843" y="380578"/>
                    <a:pt x="183472" y="378949"/>
                    <a:pt x="183472" y="377321"/>
                  </a:cubicBezTo>
                  <a:lnTo>
                    <a:pt x="181843" y="3470"/>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1" name="Hình tự do: Hình 50">
              <a:extLst>
                <a:ext uri="{FF2B5EF4-FFF2-40B4-BE49-F238E27FC236}">
                  <a16:creationId xmlns="" xmlns:a16="http://schemas.microsoft.com/office/drawing/2014/main" id="{1D45BE00-BF2C-4A60-8E65-DBD74242E8C8}"/>
                </a:ext>
              </a:extLst>
            </p:cNvPr>
            <p:cNvSpPr/>
            <p:nvPr/>
          </p:nvSpPr>
          <p:spPr>
            <a:xfrm>
              <a:off x="5661034" y="3258612"/>
              <a:ext cx="301361" cy="390955"/>
            </a:xfrm>
            <a:custGeom>
              <a:avLst/>
              <a:gdLst>
                <a:gd name="connsiteX0" fmla="*/ 293245 w 301361"/>
                <a:gd name="connsiteY0" fmla="*/ 379712 h 390954"/>
                <a:gd name="connsiteX1" fmla="*/ 292430 w 301361"/>
                <a:gd name="connsiteY1" fmla="*/ 295005 h 390954"/>
                <a:gd name="connsiteX2" fmla="*/ 287543 w 301361"/>
                <a:gd name="connsiteY2" fmla="*/ 291747 h 390954"/>
                <a:gd name="connsiteX3" fmla="*/ 111613 w 301361"/>
                <a:gd name="connsiteY3" fmla="*/ 211927 h 390954"/>
                <a:gd name="connsiteX4" fmla="*/ 270439 w 301361"/>
                <a:gd name="connsiteY4" fmla="*/ 101156 h 390954"/>
                <a:gd name="connsiteX5" fmla="*/ 275326 w 301361"/>
                <a:gd name="connsiteY5" fmla="*/ 98713 h 390954"/>
                <a:gd name="connsiteX6" fmla="*/ 306277 w 301361"/>
                <a:gd name="connsiteY6" fmla="*/ 15635 h 390954"/>
                <a:gd name="connsiteX7" fmla="*/ 303833 w 301361"/>
                <a:gd name="connsiteY7" fmla="*/ 10748 h 390954"/>
                <a:gd name="connsiteX8" fmla="*/ 29 w 301361"/>
                <a:gd name="connsiteY8" fmla="*/ 207854 h 390954"/>
                <a:gd name="connsiteX9" fmla="*/ 290801 w 301361"/>
                <a:gd name="connsiteY9" fmla="*/ 382970 h 390954"/>
                <a:gd name="connsiteX10" fmla="*/ 293245 w 301361"/>
                <a:gd name="connsiteY10" fmla="*/ 379712 h 39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361" h="390954">
                  <a:moveTo>
                    <a:pt x="293245" y="379712"/>
                  </a:moveTo>
                  <a:lnTo>
                    <a:pt x="292430" y="295005"/>
                  </a:lnTo>
                  <a:cubicBezTo>
                    <a:pt x="292430" y="292561"/>
                    <a:pt x="289987" y="290932"/>
                    <a:pt x="287543" y="291747"/>
                  </a:cubicBezTo>
                  <a:cubicBezTo>
                    <a:pt x="115686" y="354463"/>
                    <a:pt x="111613" y="211927"/>
                    <a:pt x="111613" y="211927"/>
                  </a:cubicBezTo>
                  <a:cubicBezTo>
                    <a:pt x="111613" y="211927"/>
                    <a:pt x="96953" y="55545"/>
                    <a:pt x="270439" y="101156"/>
                  </a:cubicBezTo>
                  <a:cubicBezTo>
                    <a:pt x="272068" y="101971"/>
                    <a:pt x="274511" y="100342"/>
                    <a:pt x="275326" y="98713"/>
                  </a:cubicBezTo>
                  <a:lnTo>
                    <a:pt x="306277" y="15635"/>
                  </a:lnTo>
                  <a:cubicBezTo>
                    <a:pt x="307091" y="13192"/>
                    <a:pt x="305462" y="11562"/>
                    <a:pt x="303833" y="10748"/>
                  </a:cubicBezTo>
                  <a:cubicBezTo>
                    <a:pt x="118944" y="-31605"/>
                    <a:pt x="-1601" y="54730"/>
                    <a:pt x="29" y="207854"/>
                  </a:cubicBezTo>
                  <a:cubicBezTo>
                    <a:pt x="29" y="207854"/>
                    <a:pt x="-8931" y="453016"/>
                    <a:pt x="290801" y="382970"/>
                  </a:cubicBezTo>
                  <a:cubicBezTo>
                    <a:pt x="292430" y="382970"/>
                    <a:pt x="293245" y="381341"/>
                    <a:pt x="293245" y="379712"/>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2" name="Hình tự do: Hình 51">
              <a:extLst>
                <a:ext uri="{FF2B5EF4-FFF2-40B4-BE49-F238E27FC236}">
                  <a16:creationId xmlns="" xmlns:a16="http://schemas.microsoft.com/office/drawing/2014/main" id="{5740149B-6BA7-4870-BD7F-0E9E61C6D3D8}"/>
                </a:ext>
              </a:extLst>
            </p:cNvPr>
            <p:cNvSpPr/>
            <p:nvPr/>
          </p:nvSpPr>
          <p:spPr>
            <a:xfrm>
              <a:off x="5249745" y="3253175"/>
              <a:ext cx="366520" cy="553853"/>
            </a:xfrm>
            <a:custGeom>
              <a:avLst/>
              <a:gdLst>
                <a:gd name="connsiteX0" fmla="*/ 368964 w 366520"/>
                <a:gd name="connsiteY0" fmla="*/ 205147 h 553852"/>
                <a:gd name="connsiteX1" fmla="*/ 3258 w 366520"/>
                <a:gd name="connsiteY1" fmla="*/ 8855 h 553852"/>
                <a:gd name="connsiteX2" fmla="*/ 0 w 366520"/>
                <a:gd name="connsiteY2" fmla="*/ 12113 h 553852"/>
                <a:gd name="connsiteX3" fmla="*/ 0 w 366520"/>
                <a:gd name="connsiteY3" fmla="*/ 557821 h 553852"/>
                <a:gd name="connsiteX4" fmla="*/ 4072 w 366520"/>
                <a:gd name="connsiteY4" fmla="*/ 561079 h 553852"/>
                <a:gd name="connsiteX5" fmla="*/ 109956 w 366520"/>
                <a:gd name="connsiteY5" fmla="*/ 561079 h 553852"/>
                <a:gd name="connsiteX6" fmla="*/ 114028 w 366520"/>
                <a:gd name="connsiteY6" fmla="*/ 557821 h 553852"/>
                <a:gd name="connsiteX7" fmla="*/ 114028 w 366520"/>
                <a:gd name="connsiteY7" fmla="*/ 400624 h 553852"/>
                <a:gd name="connsiteX8" fmla="*/ 118101 w 366520"/>
                <a:gd name="connsiteY8" fmla="*/ 397367 h 553852"/>
                <a:gd name="connsiteX9" fmla="*/ 368964 w 366520"/>
                <a:gd name="connsiteY9" fmla="*/ 205147 h 553852"/>
                <a:gd name="connsiteX10" fmla="*/ 113214 w 366520"/>
                <a:gd name="connsiteY10" fmla="*/ 306144 h 553852"/>
                <a:gd name="connsiteX11" fmla="*/ 113214 w 366520"/>
                <a:gd name="connsiteY11" fmla="*/ 104965 h 553852"/>
                <a:gd name="connsiteX12" fmla="*/ 116472 w 366520"/>
                <a:gd name="connsiteY12" fmla="*/ 101707 h 553852"/>
                <a:gd name="connsiteX13" fmla="*/ 257379 w 366520"/>
                <a:gd name="connsiteY13" fmla="*/ 206776 h 553852"/>
                <a:gd name="connsiteX14" fmla="*/ 116472 w 366520"/>
                <a:gd name="connsiteY14" fmla="*/ 310216 h 553852"/>
                <a:gd name="connsiteX15" fmla="*/ 113214 w 366520"/>
                <a:gd name="connsiteY15" fmla="*/ 306144 h 55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6520" h="553852">
                  <a:moveTo>
                    <a:pt x="368964" y="205147"/>
                  </a:moveTo>
                  <a:cubicBezTo>
                    <a:pt x="368964" y="60168"/>
                    <a:pt x="260637" y="-29426"/>
                    <a:pt x="3258" y="8855"/>
                  </a:cubicBezTo>
                  <a:cubicBezTo>
                    <a:pt x="1629" y="8855"/>
                    <a:pt x="0" y="10484"/>
                    <a:pt x="0" y="12113"/>
                  </a:cubicBezTo>
                  <a:lnTo>
                    <a:pt x="0" y="557821"/>
                  </a:lnTo>
                  <a:cubicBezTo>
                    <a:pt x="0" y="559450"/>
                    <a:pt x="1629" y="561079"/>
                    <a:pt x="4072" y="561079"/>
                  </a:cubicBezTo>
                  <a:lnTo>
                    <a:pt x="109956" y="561079"/>
                  </a:lnTo>
                  <a:cubicBezTo>
                    <a:pt x="112399" y="561079"/>
                    <a:pt x="114028" y="559450"/>
                    <a:pt x="114028" y="557821"/>
                  </a:cubicBezTo>
                  <a:lnTo>
                    <a:pt x="114028" y="400624"/>
                  </a:lnTo>
                  <a:cubicBezTo>
                    <a:pt x="114028" y="398181"/>
                    <a:pt x="116472" y="396552"/>
                    <a:pt x="118101" y="397367"/>
                  </a:cubicBezTo>
                  <a:cubicBezTo>
                    <a:pt x="383624" y="433204"/>
                    <a:pt x="368964" y="205147"/>
                    <a:pt x="368964" y="205147"/>
                  </a:cubicBezTo>
                  <a:moveTo>
                    <a:pt x="113214" y="306144"/>
                  </a:moveTo>
                  <a:lnTo>
                    <a:pt x="113214" y="104965"/>
                  </a:lnTo>
                  <a:cubicBezTo>
                    <a:pt x="113214" y="103336"/>
                    <a:pt x="114843" y="101707"/>
                    <a:pt x="116472" y="101707"/>
                  </a:cubicBezTo>
                  <a:cubicBezTo>
                    <a:pt x="264709" y="78901"/>
                    <a:pt x="257379" y="206776"/>
                    <a:pt x="257379" y="206776"/>
                  </a:cubicBezTo>
                  <a:cubicBezTo>
                    <a:pt x="257379" y="206776"/>
                    <a:pt x="264709" y="337909"/>
                    <a:pt x="116472" y="310216"/>
                  </a:cubicBezTo>
                  <a:cubicBezTo>
                    <a:pt x="114843" y="309402"/>
                    <a:pt x="113214" y="307773"/>
                    <a:pt x="113214" y="306144"/>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3" name="Hình tự do: Hình 52">
              <a:extLst>
                <a:ext uri="{FF2B5EF4-FFF2-40B4-BE49-F238E27FC236}">
                  <a16:creationId xmlns="" xmlns:a16="http://schemas.microsoft.com/office/drawing/2014/main" id="{B2B6EEE8-7B2D-4D70-A02A-653DCC7B5101}"/>
                </a:ext>
              </a:extLst>
            </p:cNvPr>
            <p:cNvSpPr/>
            <p:nvPr/>
          </p:nvSpPr>
          <p:spPr>
            <a:xfrm>
              <a:off x="5424046" y="3753981"/>
              <a:ext cx="48869" cy="73304"/>
            </a:xfrm>
            <a:custGeom>
              <a:avLst/>
              <a:gdLst>
                <a:gd name="connsiteX0" fmla="*/ 6516 w 48869"/>
                <a:gd name="connsiteY0" fmla="*/ 79820 h 73304"/>
                <a:gd name="connsiteX1" fmla="*/ 0 w 48869"/>
                <a:gd name="connsiteY1" fmla="*/ 79820 h 73304"/>
                <a:gd name="connsiteX2" fmla="*/ 0 w 48869"/>
                <a:gd name="connsiteY2" fmla="*/ 3258 h 73304"/>
                <a:gd name="connsiteX3" fmla="*/ 8145 w 48869"/>
                <a:gd name="connsiteY3" fmla="*/ 815 h 73304"/>
                <a:gd name="connsiteX4" fmla="*/ 21177 w 48869"/>
                <a:gd name="connsiteY4" fmla="*/ 0 h 73304"/>
                <a:gd name="connsiteX5" fmla="*/ 32580 w 48869"/>
                <a:gd name="connsiteY5" fmla="*/ 2444 h 73304"/>
                <a:gd name="connsiteX6" fmla="*/ 41539 w 48869"/>
                <a:gd name="connsiteY6" fmla="*/ 8145 h 73304"/>
                <a:gd name="connsiteX7" fmla="*/ 47240 w 48869"/>
                <a:gd name="connsiteY7" fmla="*/ 17919 h 73304"/>
                <a:gd name="connsiteX8" fmla="*/ 49684 w 48869"/>
                <a:gd name="connsiteY8" fmla="*/ 30951 h 73304"/>
                <a:gd name="connsiteX9" fmla="*/ 48055 w 48869"/>
                <a:gd name="connsiteY9" fmla="*/ 43168 h 73304"/>
                <a:gd name="connsiteX10" fmla="*/ 43168 w 48869"/>
                <a:gd name="connsiteY10" fmla="*/ 52942 h 73304"/>
                <a:gd name="connsiteX11" fmla="*/ 35023 w 48869"/>
                <a:gd name="connsiteY11" fmla="*/ 59458 h 73304"/>
                <a:gd name="connsiteX12" fmla="*/ 23620 w 48869"/>
                <a:gd name="connsiteY12" fmla="*/ 61901 h 73304"/>
                <a:gd name="connsiteX13" fmla="*/ 13846 w 48869"/>
                <a:gd name="connsiteY13" fmla="*/ 60272 h 73304"/>
                <a:gd name="connsiteX14" fmla="*/ 8145 w 48869"/>
                <a:gd name="connsiteY14" fmla="*/ 57014 h 73304"/>
                <a:gd name="connsiteX15" fmla="*/ 8145 w 48869"/>
                <a:gd name="connsiteY15" fmla="*/ 79820 h 73304"/>
                <a:gd name="connsiteX16" fmla="*/ 6516 w 48869"/>
                <a:gd name="connsiteY16" fmla="*/ 48869 h 73304"/>
                <a:gd name="connsiteX17" fmla="*/ 8959 w 48869"/>
                <a:gd name="connsiteY17" fmla="*/ 50498 h 73304"/>
                <a:gd name="connsiteX18" fmla="*/ 12217 w 48869"/>
                <a:gd name="connsiteY18" fmla="*/ 52127 h 73304"/>
                <a:gd name="connsiteX19" fmla="*/ 16290 w 48869"/>
                <a:gd name="connsiteY19" fmla="*/ 53756 h 73304"/>
                <a:gd name="connsiteX20" fmla="*/ 21177 w 48869"/>
                <a:gd name="connsiteY20" fmla="*/ 54571 h 73304"/>
                <a:gd name="connsiteX21" fmla="*/ 30136 w 48869"/>
                <a:gd name="connsiteY21" fmla="*/ 52942 h 73304"/>
                <a:gd name="connsiteX22" fmla="*/ 35837 w 48869"/>
                <a:gd name="connsiteY22" fmla="*/ 48055 h 73304"/>
                <a:gd name="connsiteX23" fmla="*/ 39096 w 48869"/>
                <a:gd name="connsiteY23" fmla="*/ 40724 h 73304"/>
                <a:gd name="connsiteX24" fmla="*/ 39910 w 48869"/>
                <a:gd name="connsiteY24" fmla="*/ 31765 h 73304"/>
                <a:gd name="connsiteX25" fmla="*/ 34209 w 48869"/>
                <a:gd name="connsiteY25" fmla="*/ 14661 h 73304"/>
                <a:gd name="connsiteX26" fmla="*/ 18733 w 48869"/>
                <a:gd name="connsiteY26" fmla="*/ 8959 h 73304"/>
                <a:gd name="connsiteX27" fmla="*/ 9774 w 48869"/>
                <a:gd name="connsiteY27" fmla="*/ 9774 h 73304"/>
                <a:gd name="connsiteX28" fmla="*/ 4887 w 48869"/>
                <a:gd name="connsiteY28" fmla="*/ 10589 h 73304"/>
                <a:gd name="connsiteX29" fmla="*/ 4887 w 48869"/>
                <a:gd name="connsiteY29" fmla="*/ 48869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73304">
                  <a:moveTo>
                    <a:pt x="6516" y="79820"/>
                  </a:moveTo>
                  <a:lnTo>
                    <a:pt x="0" y="79820"/>
                  </a:lnTo>
                  <a:lnTo>
                    <a:pt x="0" y="3258"/>
                  </a:lnTo>
                  <a:cubicBezTo>
                    <a:pt x="2443" y="2444"/>
                    <a:pt x="4887" y="1629"/>
                    <a:pt x="8145" y="815"/>
                  </a:cubicBezTo>
                  <a:cubicBezTo>
                    <a:pt x="11403" y="0"/>
                    <a:pt x="15475" y="0"/>
                    <a:pt x="21177" y="0"/>
                  </a:cubicBezTo>
                  <a:cubicBezTo>
                    <a:pt x="25249" y="0"/>
                    <a:pt x="29322" y="815"/>
                    <a:pt x="32580" y="2444"/>
                  </a:cubicBezTo>
                  <a:cubicBezTo>
                    <a:pt x="35837" y="4072"/>
                    <a:pt x="39096" y="5702"/>
                    <a:pt x="41539" y="8145"/>
                  </a:cubicBezTo>
                  <a:cubicBezTo>
                    <a:pt x="43982" y="10589"/>
                    <a:pt x="45611" y="13846"/>
                    <a:pt x="47240" y="17919"/>
                  </a:cubicBezTo>
                  <a:cubicBezTo>
                    <a:pt x="48869" y="21991"/>
                    <a:pt x="49684" y="26064"/>
                    <a:pt x="49684" y="30951"/>
                  </a:cubicBezTo>
                  <a:cubicBezTo>
                    <a:pt x="49684" y="35023"/>
                    <a:pt x="48869" y="39096"/>
                    <a:pt x="48055" y="43168"/>
                  </a:cubicBezTo>
                  <a:cubicBezTo>
                    <a:pt x="47240" y="47241"/>
                    <a:pt x="45611" y="49684"/>
                    <a:pt x="43168" y="52942"/>
                  </a:cubicBezTo>
                  <a:cubicBezTo>
                    <a:pt x="40724" y="55385"/>
                    <a:pt x="38281" y="57829"/>
                    <a:pt x="35023" y="59458"/>
                  </a:cubicBezTo>
                  <a:cubicBezTo>
                    <a:pt x="31765" y="61087"/>
                    <a:pt x="27693" y="61901"/>
                    <a:pt x="23620" y="61901"/>
                  </a:cubicBezTo>
                  <a:cubicBezTo>
                    <a:pt x="19548" y="61901"/>
                    <a:pt x="16290" y="61087"/>
                    <a:pt x="13846" y="60272"/>
                  </a:cubicBezTo>
                  <a:cubicBezTo>
                    <a:pt x="11403" y="59458"/>
                    <a:pt x="8959" y="57829"/>
                    <a:pt x="8145" y="57014"/>
                  </a:cubicBezTo>
                  <a:lnTo>
                    <a:pt x="8145" y="79820"/>
                  </a:lnTo>
                  <a:close/>
                  <a:moveTo>
                    <a:pt x="6516" y="48869"/>
                  </a:moveTo>
                  <a:cubicBezTo>
                    <a:pt x="7330" y="49684"/>
                    <a:pt x="8145" y="49684"/>
                    <a:pt x="8959" y="50498"/>
                  </a:cubicBezTo>
                  <a:cubicBezTo>
                    <a:pt x="9774" y="51313"/>
                    <a:pt x="11403" y="51313"/>
                    <a:pt x="12217" y="52127"/>
                  </a:cubicBezTo>
                  <a:cubicBezTo>
                    <a:pt x="13846" y="52942"/>
                    <a:pt x="14661" y="52942"/>
                    <a:pt x="16290" y="53756"/>
                  </a:cubicBezTo>
                  <a:cubicBezTo>
                    <a:pt x="17919" y="53756"/>
                    <a:pt x="19548" y="54571"/>
                    <a:pt x="21177" y="54571"/>
                  </a:cubicBezTo>
                  <a:cubicBezTo>
                    <a:pt x="24435" y="54571"/>
                    <a:pt x="27693" y="53756"/>
                    <a:pt x="30136" y="52942"/>
                  </a:cubicBezTo>
                  <a:cubicBezTo>
                    <a:pt x="32580" y="51313"/>
                    <a:pt x="34209" y="49684"/>
                    <a:pt x="35837" y="48055"/>
                  </a:cubicBezTo>
                  <a:cubicBezTo>
                    <a:pt x="37467" y="45611"/>
                    <a:pt x="38281" y="43168"/>
                    <a:pt x="39096" y="40724"/>
                  </a:cubicBezTo>
                  <a:cubicBezTo>
                    <a:pt x="39910" y="37467"/>
                    <a:pt x="39910" y="35023"/>
                    <a:pt x="39910" y="31765"/>
                  </a:cubicBezTo>
                  <a:cubicBezTo>
                    <a:pt x="39910" y="24435"/>
                    <a:pt x="38281" y="17919"/>
                    <a:pt x="34209" y="14661"/>
                  </a:cubicBezTo>
                  <a:cubicBezTo>
                    <a:pt x="30136" y="10589"/>
                    <a:pt x="25249" y="8959"/>
                    <a:pt x="18733" y="8959"/>
                  </a:cubicBezTo>
                  <a:cubicBezTo>
                    <a:pt x="15475" y="8959"/>
                    <a:pt x="12217" y="8959"/>
                    <a:pt x="9774" y="9774"/>
                  </a:cubicBezTo>
                  <a:cubicBezTo>
                    <a:pt x="7330" y="9774"/>
                    <a:pt x="5701" y="10589"/>
                    <a:pt x="4887" y="10589"/>
                  </a:cubicBezTo>
                  <a:lnTo>
                    <a:pt x="4887" y="4886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4" name="Hình tự do: Hình 53">
              <a:extLst>
                <a:ext uri="{FF2B5EF4-FFF2-40B4-BE49-F238E27FC236}">
                  <a16:creationId xmlns="" xmlns:a16="http://schemas.microsoft.com/office/drawing/2014/main" id="{752DA8E4-50F7-47EC-8283-DC767121C62B}"/>
                </a:ext>
              </a:extLst>
            </p:cNvPr>
            <p:cNvSpPr/>
            <p:nvPr/>
          </p:nvSpPr>
          <p:spPr>
            <a:xfrm>
              <a:off x="5484318" y="3753981"/>
              <a:ext cx="40724" cy="57014"/>
            </a:xfrm>
            <a:custGeom>
              <a:avLst/>
              <a:gdLst>
                <a:gd name="connsiteX0" fmla="*/ 21991 w 40724"/>
                <a:gd name="connsiteY0" fmla="*/ 0 h 57014"/>
                <a:gd name="connsiteX1" fmla="*/ 31765 w 40724"/>
                <a:gd name="connsiteY1" fmla="*/ 1629 h 57014"/>
                <a:gd name="connsiteX2" fmla="*/ 38281 w 40724"/>
                <a:gd name="connsiteY2" fmla="*/ 6516 h 57014"/>
                <a:gd name="connsiteX3" fmla="*/ 41539 w 40724"/>
                <a:gd name="connsiteY3" fmla="*/ 13032 h 57014"/>
                <a:gd name="connsiteX4" fmla="*/ 42354 w 40724"/>
                <a:gd name="connsiteY4" fmla="*/ 21177 h 57014"/>
                <a:gd name="connsiteX5" fmla="*/ 42354 w 40724"/>
                <a:gd name="connsiteY5" fmla="*/ 57829 h 57014"/>
                <a:gd name="connsiteX6" fmla="*/ 39096 w 40724"/>
                <a:gd name="connsiteY6" fmla="*/ 58643 h 57014"/>
                <a:gd name="connsiteX7" fmla="*/ 34209 w 40724"/>
                <a:gd name="connsiteY7" fmla="*/ 59458 h 57014"/>
                <a:gd name="connsiteX8" fmla="*/ 27693 w 40724"/>
                <a:gd name="connsiteY8" fmla="*/ 60272 h 57014"/>
                <a:gd name="connsiteX9" fmla="*/ 20362 w 40724"/>
                <a:gd name="connsiteY9" fmla="*/ 60272 h 57014"/>
                <a:gd name="connsiteX10" fmla="*/ 12217 w 40724"/>
                <a:gd name="connsiteY10" fmla="*/ 59458 h 57014"/>
                <a:gd name="connsiteX11" fmla="*/ 5702 w 40724"/>
                <a:gd name="connsiteY11" fmla="*/ 56200 h 57014"/>
                <a:gd name="connsiteX12" fmla="*/ 1629 w 40724"/>
                <a:gd name="connsiteY12" fmla="*/ 50498 h 57014"/>
                <a:gd name="connsiteX13" fmla="*/ 0 w 40724"/>
                <a:gd name="connsiteY13" fmla="*/ 42354 h 57014"/>
                <a:gd name="connsiteX14" fmla="*/ 1629 w 40724"/>
                <a:gd name="connsiteY14" fmla="*/ 34209 h 57014"/>
                <a:gd name="connsiteX15" fmla="*/ 6516 w 40724"/>
                <a:gd name="connsiteY15" fmla="*/ 28507 h 57014"/>
                <a:gd name="connsiteX16" fmla="*/ 13846 w 40724"/>
                <a:gd name="connsiteY16" fmla="*/ 25249 h 57014"/>
                <a:gd name="connsiteX17" fmla="*/ 23620 w 40724"/>
                <a:gd name="connsiteY17" fmla="*/ 24435 h 57014"/>
                <a:gd name="connsiteX18" fmla="*/ 26878 w 40724"/>
                <a:gd name="connsiteY18" fmla="*/ 24435 h 57014"/>
                <a:gd name="connsiteX19" fmla="*/ 30136 w 40724"/>
                <a:gd name="connsiteY19" fmla="*/ 25249 h 57014"/>
                <a:gd name="connsiteX20" fmla="*/ 32580 w 40724"/>
                <a:gd name="connsiteY20" fmla="*/ 26064 h 57014"/>
                <a:gd name="connsiteX21" fmla="*/ 34209 w 40724"/>
                <a:gd name="connsiteY21" fmla="*/ 26878 h 57014"/>
                <a:gd name="connsiteX22" fmla="*/ 34209 w 40724"/>
                <a:gd name="connsiteY22" fmla="*/ 23620 h 57014"/>
                <a:gd name="connsiteX23" fmla="*/ 33394 w 40724"/>
                <a:gd name="connsiteY23" fmla="*/ 17919 h 57014"/>
                <a:gd name="connsiteX24" fmla="*/ 31765 w 40724"/>
                <a:gd name="connsiteY24" fmla="*/ 13032 h 57014"/>
                <a:gd name="connsiteX25" fmla="*/ 27693 w 40724"/>
                <a:gd name="connsiteY25" fmla="*/ 8959 h 57014"/>
                <a:gd name="connsiteX26" fmla="*/ 20362 w 40724"/>
                <a:gd name="connsiteY26" fmla="*/ 7330 h 57014"/>
                <a:gd name="connsiteX27" fmla="*/ 10588 w 40724"/>
                <a:gd name="connsiteY27" fmla="*/ 8145 h 57014"/>
                <a:gd name="connsiteX28" fmla="*/ 5702 w 40724"/>
                <a:gd name="connsiteY28" fmla="*/ 9774 h 57014"/>
                <a:gd name="connsiteX29" fmla="*/ 4887 w 40724"/>
                <a:gd name="connsiteY29" fmla="*/ 3258 h 57014"/>
                <a:gd name="connsiteX30" fmla="*/ 10588 w 40724"/>
                <a:gd name="connsiteY30" fmla="*/ 1629 h 57014"/>
                <a:gd name="connsiteX31" fmla="*/ 21991 w 40724"/>
                <a:gd name="connsiteY31" fmla="*/ 0 h 57014"/>
                <a:gd name="connsiteX32" fmla="*/ 22806 w 40724"/>
                <a:gd name="connsiteY32" fmla="*/ 53756 h 57014"/>
                <a:gd name="connsiteX33" fmla="*/ 30136 w 40724"/>
                <a:gd name="connsiteY33" fmla="*/ 53756 h 57014"/>
                <a:gd name="connsiteX34" fmla="*/ 35838 w 40724"/>
                <a:gd name="connsiteY34" fmla="*/ 52942 h 57014"/>
                <a:gd name="connsiteX35" fmla="*/ 35838 w 40724"/>
                <a:gd name="connsiteY35" fmla="*/ 32580 h 57014"/>
                <a:gd name="connsiteX36" fmla="*/ 31765 w 40724"/>
                <a:gd name="connsiteY36" fmla="*/ 31765 h 57014"/>
                <a:gd name="connsiteX37" fmla="*/ 24435 w 40724"/>
                <a:gd name="connsiteY37" fmla="*/ 30951 h 57014"/>
                <a:gd name="connsiteX38" fmla="*/ 18733 w 40724"/>
                <a:gd name="connsiteY38" fmla="*/ 30951 h 57014"/>
                <a:gd name="connsiteX39" fmla="*/ 13032 w 40724"/>
                <a:gd name="connsiteY39" fmla="*/ 32580 h 57014"/>
                <a:gd name="connsiteX40" fmla="*/ 8959 w 40724"/>
                <a:gd name="connsiteY40" fmla="*/ 35837 h 57014"/>
                <a:gd name="connsiteX41" fmla="*/ 7330 w 40724"/>
                <a:gd name="connsiteY41" fmla="*/ 41539 h 57014"/>
                <a:gd name="connsiteX42" fmla="*/ 8145 w 40724"/>
                <a:gd name="connsiteY42" fmla="*/ 47241 h 57014"/>
                <a:gd name="connsiteX43" fmla="*/ 11403 w 40724"/>
                <a:gd name="connsiteY43" fmla="*/ 50498 h 57014"/>
                <a:gd name="connsiteX44" fmla="*/ 16290 w 40724"/>
                <a:gd name="connsiteY44" fmla="*/ 52127 h 57014"/>
                <a:gd name="connsiteX45" fmla="*/ 22806 w 40724"/>
                <a:gd name="connsiteY45" fmla="*/ 53756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724" h="57014">
                  <a:moveTo>
                    <a:pt x="21991" y="0"/>
                  </a:moveTo>
                  <a:cubicBezTo>
                    <a:pt x="26064" y="0"/>
                    <a:pt x="29322" y="815"/>
                    <a:pt x="31765" y="1629"/>
                  </a:cubicBezTo>
                  <a:cubicBezTo>
                    <a:pt x="34209" y="2444"/>
                    <a:pt x="36652" y="4072"/>
                    <a:pt x="38281" y="6516"/>
                  </a:cubicBezTo>
                  <a:cubicBezTo>
                    <a:pt x="39910" y="8145"/>
                    <a:pt x="40724" y="10589"/>
                    <a:pt x="41539" y="13032"/>
                  </a:cubicBezTo>
                  <a:cubicBezTo>
                    <a:pt x="42354" y="15475"/>
                    <a:pt x="42354" y="18733"/>
                    <a:pt x="42354" y="21177"/>
                  </a:cubicBezTo>
                  <a:lnTo>
                    <a:pt x="42354" y="57829"/>
                  </a:lnTo>
                  <a:cubicBezTo>
                    <a:pt x="41539" y="57829"/>
                    <a:pt x="40724" y="58643"/>
                    <a:pt x="39096" y="58643"/>
                  </a:cubicBezTo>
                  <a:cubicBezTo>
                    <a:pt x="37467" y="58643"/>
                    <a:pt x="35838" y="59458"/>
                    <a:pt x="34209" y="59458"/>
                  </a:cubicBezTo>
                  <a:cubicBezTo>
                    <a:pt x="32580" y="59458"/>
                    <a:pt x="30136" y="60272"/>
                    <a:pt x="27693" y="60272"/>
                  </a:cubicBezTo>
                  <a:cubicBezTo>
                    <a:pt x="25249" y="60272"/>
                    <a:pt x="22806" y="60272"/>
                    <a:pt x="20362" y="60272"/>
                  </a:cubicBezTo>
                  <a:cubicBezTo>
                    <a:pt x="17104" y="60272"/>
                    <a:pt x="14661" y="60272"/>
                    <a:pt x="12217" y="59458"/>
                  </a:cubicBezTo>
                  <a:cubicBezTo>
                    <a:pt x="9774" y="58643"/>
                    <a:pt x="7330" y="57829"/>
                    <a:pt x="5702" y="56200"/>
                  </a:cubicBezTo>
                  <a:cubicBezTo>
                    <a:pt x="4072" y="54571"/>
                    <a:pt x="2443" y="52942"/>
                    <a:pt x="1629" y="50498"/>
                  </a:cubicBezTo>
                  <a:cubicBezTo>
                    <a:pt x="815" y="48055"/>
                    <a:pt x="0" y="45611"/>
                    <a:pt x="0" y="42354"/>
                  </a:cubicBezTo>
                  <a:cubicBezTo>
                    <a:pt x="0" y="39096"/>
                    <a:pt x="815" y="36652"/>
                    <a:pt x="1629" y="34209"/>
                  </a:cubicBezTo>
                  <a:cubicBezTo>
                    <a:pt x="2443" y="31765"/>
                    <a:pt x="4887" y="30136"/>
                    <a:pt x="6516" y="28507"/>
                  </a:cubicBezTo>
                  <a:cubicBezTo>
                    <a:pt x="8959" y="26878"/>
                    <a:pt x="11403" y="26064"/>
                    <a:pt x="13846" y="25249"/>
                  </a:cubicBezTo>
                  <a:cubicBezTo>
                    <a:pt x="17104" y="24435"/>
                    <a:pt x="20362" y="24435"/>
                    <a:pt x="23620" y="24435"/>
                  </a:cubicBezTo>
                  <a:cubicBezTo>
                    <a:pt x="24435" y="24435"/>
                    <a:pt x="26064" y="24435"/>
                    <a:pt x="26878" y="24435"/>
                  </a:cubicBezTo>
                  <a:cubicBezTo>
                    <a:pt x="27693" y="24435"/>
                    <a:pt x="29322" y="24435"/>
                    <a:pt x="30136" y="25249"/>
                  </a:cubicBezTo>
                  <a:cubicBezTo>
                    <a:pt x="30951" y="25249"/>
                    <a:pt x="31765" y="25249"/>
                    <a:pt x="32580" y="26064"/>
                  </a:cubicBezTo>
                  <a:cubicBezTo>
                    <a:pt x="33394" y="26064"/>
                    <a:pt x="34209" y="26064"/>
                    <a:pt x="34209" y="26878"/>
                  </a:cubicBezTo>
                  <a:lnTo>
                    <a:pt x="34209" y="23620"/>
                  </a:lnTo>
                  <a:cubicBezTo>
                    <a:pt x="34209" y="21991"/>
                    <a:pt x="34209" y="19548"/>
                    <a:pt x="33394" y="17919"/>
                  </a:cubicBezTo>
                  <a:cubicBezTo>
                    <a:pt x="33394" y="16290"/>
                    <a:pt x="32580" y="14661"/>
                    <a:pt x="31765" y="13032"/>
                  </a:cubicBezTo>
                  <a:cubicBezTo>
                    <a:pt x="30951" y="11403"/>
                    <a:pt x="29322" y="10589"/>
                    <a:pt x="27693" y="8959"/>
                  </a:cubicBezTo>
                  <a:cubicBezTo>
                    <a:pt x="26064" y="8145"/>
                    <a:pt x="23620" y="7330"/>
                    <a:pt x="20362" y="7330"/>
                  </a:cubicBezTo>
                  <a:cubicBezTo>
                    <a:pt x="16290" y="7330"/>
                    <a:pt x="13032" y="7330"/>
                    <a:pt x="10588" y="8145"/>
                  </a:cubicBezTo>
                  <a:cubicBezTo>
                    <a:pt x="8145" y="8959"/>
                    <a:pt x="7330" y="8959"/>
                    <a:pt x="5702" y="9774"/>
                  </a:cubicBezTo>
                  <a:lnTo>
                    <a:pt x="4887" y="3258"/>
                  </a:lnTo>
                  <a:cubicBezTo>
                    <a:pt x="6516" y="2444"/>
                    <a:pt x="8145" y="2444"/>
                    <a:pt x="10588" y="1629"/>
                  </a:cubicBezTo>
                  <a:cubicBezTo>
                    <a:pt x="15475" y="0"/>
                    <a:pt x="18733" y="0"/>
                    <a:pt x="21991" y="0"/>
                  </a:cubicBezTo>
                  <a:moveTo>
                    <a:pt x="22806" y="53756"/>
                  </a:moveTo>
                  <a:cubicBezTo>
                    <a:pt x="25249" y="53756"/>
                    <a:pt x="28507" y="53756"/>
                    <a:pt x="30136" y="53756"/>
                  </a:cubicBezTo>
                  <a:cubicBezTo>
                    <a:pt x="32580" y="53756"/>
                    <a:pt x="34209" y="52942"/>
                    <a:pt x="35838" y="52942"/>
                  </a:cubicBezTo>
                  <a:lnTo>
                    <a:pt x="35838" y="32580"/>
                  </a:lnTo>
                  <a:cubicBezTo>
                    <a:pt x="35023" y="32580"/>
                    <a:pt x="33394" y="31765"/>
                    <a:pt x="31765" y="31765"/>
                  </a:cubicBezTo>
                  <a:cubicBezTo>
                    <a:pt x="30136" y="30951"/>
                    <a:pt x="27693" y="30951"/>
                    <a:pt x="24435" y="30951"/>
                  </a:cubicBezTo>
                  <a:cubicBezTo>
                    <a:pt x="22806" y="30951"/>
                    <a:pt x="21177" y="30951"/>
                    <a:pt x="18733" y="30951"/>
                  </a:cubicBezTo>
                  <a:cubicBezTo>
                    <a:pt x="17104" y="30951"/>
                    <a:pt x="14661" y="31765"/>
                    <a:pt x="13032" y="32580"/>
                  </a:cubicBezTo>
                  <a:cubicBezTo>
                    <a:pt x="11403" y="33394"/>
                    <a:pt x="9774" y="34209"/>
                    <a:pt x="8959" y="35837"/>
                  </a:cubicBezTo>
                  <a:cubicBezTo>
                    <a:pt x="8145" y="37467"/>
                    <a:pt x="7330" y="39096"/>
                    <a:pt x="7330" y="41539"/>
                  </a:cubicBezTo>
                  <a:cubicBezTo>
                    <a:pt x="7330" y="43982"/>
                    <a:pt x="7330" y="45611"/>
                    <a:pt x="8145" y="47241"/>
                  </a:cubicBezTo>
                  <a:cubicBezTo>
                    <a:pt x="8959" y="48869"/>
                    <a:pt x="9774" y="49684"/>
                    <a:pt x="11403" y="50498"/>
                  </a:cubicBezTo>
                  <a:cubicBezTo>
                    <a:pt x="13032" y="51313"/>
                    <a:pt x="14661" y="52127"/>
                    <a:pt x="16290" y="52127"/>
                  </a:cubicBezTo>
                  <a:cubicBezTo>
                    <a:pt x="18733" y="53756"/>
                    <a:pt x="20362" y="53756"/>
                    <a:pt x="22806" y="53756"/>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5" name="Hình tự do: Hình 54">
              <a:extLst>
                <a:ext uri="{FF2B5EF4-FFF2-40B4-BE49-F238E27FC236}">
                  <a16:creationId xmlns="" xmlns:a16="http://schemas.microsoft.com/office/drawing/2014/main" id="{2DDEE760-0F65-4FE2-B9E3-6EC5F6115138}"/>
                </a:ext>
              </a:extLst>
            </p:cNvPr>
            <p:cNvSpPr/>
            <p:nvPr/>
          </p:nvSpPr>
          <p:spPr>
            <a:xfrm>
              <a:off x="5546219" y="3753981"/>
              <a:ext cx="24435" cy="57014"/>
            </a:xfrm>
            <a:custGeom>
              <a:avLst/>
              <a:gdLst>
                <a:gd name="connsiteX0" fmla="*/ 19548 w 24434"/>
                <a:gd name="connsiteY0" fmla="*/ 0 h 57014"/>
                <a:gd name="connsiteX1" fmla="*/ 26064 w 24434"/>
                <a:gd name="connsiteY1" fmla="*/ 815 h 57014"/>
                <a:gd name="connsiteX2" fmla="*/ 30136 w 24434"/>
                <a:gd name="connsiteY2" fmla="*/ 1629 h 57014"/>
                <a:gd name="connsiteX3" fmla="*/ 28507 w 24434"/>
                <a:gd name="connsiteY3" fmla="*/ 8145 h 57014"/>
                <a:gd name="connsiteX4" fmla="*/ 25249 w 24434"/>
                <a:gd name="connsiteY4" fmla="*/ 7330 h 57014"/>
                <a:gd name="connsiteX5" fmla="*/ 17919 w 24434"/>
                <a:gd name="connsiteY5" fmla="*/ 6516 h 57014"/>
                <a:gd name="connsiteX6" fmla="*/ 10588 w 24434"/>
                <a:gd name="connsiteY6" fmla="*/ 7330 h 57014"/>
                <a:gd name="connsiteX7" fmla="*/ 6516 w 24434"/>
                <a:gd name="connsiteY7" fmla="*/ 8145 h 57014"/>
                <a:gd name="connsiteX8" fmla="*/ 6516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19548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19548" y="0"/>
                  </a:moveTo>
                  <a:cubicBezTo>
                    <a:pt x="21991" y="0"/>
                    <a:pt x="24435" y="0"/>
                    <a:pt x="26064" y="815"/>
                  </a:cubicBezTo>
                  <a:cubicBezTo>
                    <a:pt x="28507" y="815"/>
                    <a:pt x="29322" y="1629"/>
                    <a:pt x="30136" y="1629"/>
                  </a:cubicBezTo>
                  <a:lnTo>
                    <a:pt x="28507" y="8145"/>
                  </a:lnTo>
                  <a:cubicBezTo>
                    <a:pt x="27693" y="8145"/>
                    <a:pt x="26878" y="7330"/>
                    <a:pt x="25249" y="7330"/>
                  </a:cubicBezTo>
                  <a:cubicBezTo>
                    <a:pt x="23620" y="7330"/>
                    <a:pt x="21177" y="6516"/>
                    <a:pt x="17919" y="6516"/>
                  </a:cubicBezTo>
                  <a:cubicBezTo>
                    <a:pt x="14661" y="6516"/>
                    <a:pt x="12217" y="6516"/>
                    <a:pt x="10588" y="7330"/>
                  </a:cubicBezTo>
                  <a:cubicBezTo>
                    <a:pt x="8959" y="8145"/>
                    <a:pt x="7330" y="8145"/>
                    <a:pt x="6516" y="8145"/>
                  </a:cubicBezTo>
                  <a:lnTo>
                    <a:pt x="6516" y="58643"/>
                  </a:lnTo>
                  <a:lnTo>
                    <a:pt x="0" y="58643"/>
                  </a:lnTo>
                  <a:lnTo>
                    <a:pt x="0" y="3258"/>
                  </a:lnTo>
                  <a:cubicBezTo>
                    <a:pt x="1629" y="2444"/>
                    <a:pt x="4072" y="1629"/>
                    <a:pt x="7330" y="815"/>
                  </a:cubicBezTo>
                  <a:cubicBezTo>
                    <a:pt x="10588" y="815"/>
                    <a:pt x="14661" y="0"/>
                    <a:pt x="19548"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6" name="Hình tự do: Hình 55">
              <a:extLst>
                <a:ext uri="{FF2B5EF4-FFF2-40B4-BE49-F238E27FC236}">
                  <a16:creationId xmlns="" xmlns:a16="http://schemas.microsoft.com/office/drawing/2014/main" id="{DBE1B5B6-62B0-4A0A-BB9A-C3F4B3937EB0}"/>
                </a:ext>
              </a:extLst>
            </p:cNvPr>
            <p:cNvSpPr/>
            <p:nvPr/>
          </p:nvSpPr>
          <p:spPr>
            <a:xfrm>
              <a:off x="5586944" y="3736877"/>
              <a:ext cx="32580" cy="73304"/>
            </a:xfrm>
            <a:custGeom>
              <a:avLst/>
              <a:gdLst>
                <a:gd name="connsiteX0" fmla="*/ 7330 w 32579"/>
                <a:gd name="connsiteY0" fmla="*/ 18733 h 73304"/>
                <a:gd name="connsiteX1" fmla="*/ 30136 w 32579"/>
                <a:gd name="connsiteY1" fmla="*/ 18733 h 73304"/>
                <a:gd name="connsiteX2" fmla="*/ 30136 w 32579"/>
                <a:gd name="connsiteY2" fmla="*/ 25249 h 73304"/>
                <a:gd name="connsiteX3" fmla="*/ 7330 w 32579"/>
                <a:gd name="connsiteY3" fmla="*/ 25249 h 73304"/>
                <a:gd name="connsiteX4" fmla="*/ 7330 w 32579"/>
                <a:gd name="connsiteY4" fmla="*/ 56200 h 73304"/>
                <a:gd name="connsiteX5" fmla="*/ 8145 w 32579"/>
                <a:gd name="connsiteY5" fmla="*/ 64345 h 73304"/>
                <a:gd name="connsiteX6" fmla="*/ 10588 w 32579"/>
                <a:gd name="connsiteY6" fmla="*/ 69232 h 73304"/>
                <a:gd name="connsiteX7" fmla="*/ 14661 w 32579"/>
                <a:gd name="connsiteY7" fmla="*/ 71675 h 73304"/>
                <a:gd name="connsiteX8" fmla="*/ 19548 w 32579"/>
                <a:gd name="connsiteY8" fmla="*/ 72490 h 73304"/>
                <a:gd name="connsiteX9" fmla="*/ 26878 w 32579"/>
                <a:gd name="connsiteY9" fmla="*/ 71675 h 73304"/>
                <a:gd name="connsiteX10" fmla="*/ 30951 w 32579"/>
                <a:gd name="connsiteY10" fmla="*/ 70046 h 73304"/>
                <a:gd name="connsiteX11" fmla="*/ 32580 w 32579"/>
                <a:gd name="connsiteY11" fmla="*/ 75748 h 73304"/>
                <a:gd name="connsiteX12" fmla="*/ 26878 w 32579"/>
                <a:gd name="connsiteY12" fmla="*/ 78191 h 73304"/>
                <a:gd name="connsiteX13" fmla="*/ 18733 w 32579"/>
                <a:gd name="connsiteY13" fmla="*/ 79820 h 73304"/>
                <a:gd name="connsiteX14" fmla="*/ 9774 w 32579"/>
                <a:gd name="connsiteY14" fmla="*/ 78191 h 73304"/>
                <a:gd name="connsiteX15" fmla="*/ 4072 w 32579"/>
                <a:gd name="connsiteY15" fmla="*/ 74119 h 73304"/>
                <a:gd name="connsiteX16" fmla="*/ 815 w 32579"/>
                <a:gd name="connsiteY16" fmla="*/ 66788 h 73304"/>
                <a:gd name="connsiteX17" fmla="*/ 0 w 32579"/>
                <a:gd name="connsiteY17" fmla="*/ 57014 h 73304"/>
                <a:gd name="connsiteX18" fmla="*/ 0 w 32579"/>
                <a:gd name="connsiteY18" fmla="*/ 1629 h 73304"/>
                <a:gd name="connsiteX19" fmla="*/ 7330 w 32579"/>
                <a:gd name="connsiteY19" fmla="*/ 0 h 73304"/>
                <a:gd name="connsiteX20" fmla="*/ 7330 w 32579"/>
                <a:gd name="connsiteY20" fmla="*/ 18733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9" h="73304">
                  <a:moveTo>
                    <a:pt x="7330" y="18733"/>
                  </a:moveTo>
                  <a:lnTo>
                    <a:pt x="30136" y="18733"/>
                  </a:lnTo>
                  <a:lnTo>
                    <a:pt x="30136" y="25249"/>
                  </a:lnTo>
                  <a:lnTo>
                    <a:pt x="7330" y="25249"/>
                  </a:lnTo>
                  <a:lnTo>
                    <a:pt x="7330" y="56200"/>
                  </a:lnTo>
                  <a:cubicBezTo>
                    <a:pt x="7330" y="59458"/>
                    <a:pt x="7330" y="61901"/>
                    <a:pt x="8145" y="64345"/>
                  </a:cubicBezTo>
                  <a:cubicBezTo>
                    <a:pt x="8959" y="66788"/>
                    <a:pt x="9774" y="67603"/>
                    <a:pt x="10588" y="69232"/>
                  </a:cubicBezTo>
                  <a:cubicBezTo>
                    <a:pt x="11403" y="70046"/>
                    <a:pt x="13032" y="70861"/>
                    <a:pt x="14661" y="71675"/>
                  </a:cubicBezTo>
                  <a:cubicBezTo>
                    <a:pt x="16290" y="71675"/>
                    <a:pt x="17919" y="72490"/>
                    <a:pt x="19548" y="72490"/>
                  </a:cubicBezTo>
                  <a:cubicBezTo>
                    <a:pt x="22806" y="72490"/>
                    <a:pt x="25249" y="72490"/>
                    <a:pt x="26878" y="71675"/>
                  </a:cubicBezTo>
                  <a:cubicBezTo>
                    <a:pt x="28507" y="70861"/>
                    <a:pt x="30136" y="70046"/>
                    <a:pt x="30951" y="70046"/>
                  </a:cubicBezTo>
                  <a:lnTo>
                    <a:pt x="32580" y="75748"/>
                  </a:lnTo>
                  <a:cubicBezTo>
                    <a:pt x="31765" y="76562"/>
                    <a:pt x="29322" y="77376"/>
                    <a:pt x="26878" y="78191"/>
                  </a:cubicBezTo>
                  <a:cubicBezTo>
                    <a:pt x="24435" y="79006"/>
                    <a:pt x="21177" y="79820"/>
                    <a:pt x="18733" y="79820"/>
                  </a:cubicBezTo>
                  <a:cubicBezTo>
                    <a:pt x="15475" y="79820"/>
                    <a:pt x="12217" y="79006"/>
                    <a:pt x="9774" y="78191"/>
                  </a:cubicBezTo>
                  <a:cubicBezTo>
                    <a:pt x="7330" y="77376"/>
                    <a:pt x="5701" y="75748"/>
                    <a:pt x="4072" y="74119"/>
                  </a:cubicBezTo>
                  <a:cubicBezTo>
                    <a:pt x="2443" y="72490"/>
                    <a:pt x="1629" y="70046"/>
                    <a:pt x="815" y="66788"/>
                  </a:cubicBezTo>
                  <a:cubicBezTo>
                    <a:pt x="0" y="64345"/>
                    <a:pt x="0" y="60272"/>
                    <a:pt x="0" y="57014"/>
                  </a:cubicBezTo>
                  <a:lnTo>
                    <a:pt x="0" y="1629"/>
                  </a:lnTo>
                  <a:lnTo>
                    <a:pt x="7330" y="0"/>
                  </a:lnTo>
                  <a:lnTo>
                    <a:pt x="7330" y="1873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7" name="Hình tự do: Hình 56">
              <a:extLst>
                <a:ext uri="{FF2B5EF4-FFF2-40B4-BE49-F238E27FC236}">
                  <a16:creationId xmlns="" xmlns:a16="http://schemas.microsoft.com/office/drawing/2014/main" id="{190C675B-85B6-4264-AFC6-FEC4526A46EE}"/>
                </a:ext>
              </a:extLst>
            </p:cNvPr>
            <p:cNvSpPr/>
            <p:nvPr/>
          </p:nvSpPr>
          <p:spPr>
            <a:xfrm>
              <a:off x="5630926" y="3754796"/>
              <a:ext cx="40724" cy="57014"/>
            </a:xfrm>
            <a:custGeom>
              <a:avLst/>
              <a:gdLst>
                <a:gd name="connsiteX0" fmla="*/ 0 w 40724"/>
                <a:gd name="connsiteY0" fmla="*/ 2443 h 57014"/>
                <a:gd name="connsiteX1" fmla="*/ 8959 w 40724"/>
                <a:gd name="connsiteY1" fmla="*/ 815 h 57014"/>
                <a:gd name="connsiteX2" fmla="*/ 21991 w 40724"/>
                <a:gd name="connsiteY2" fmla="*/ 0 h 57014"/>
                <a:gd name="connsiteX3" fmla="*/ 33394 w 40724"/>
                <a:gd name="connsiteY3" fmla="*/ 1629 h 57014"/>
                <a:gd name="connsiteX4" fmla="*/ 40724 w 40724"/>
                <a:gd name="connsiteY4" fmla="*/ 7330 h 57014"/>
                <a:gd name="connsiteX5" fmla="*/ 44797 w 40724"/>
                <a:gd name="connsiteY5" fmla="*/ 15475 h 57014"/>
                <a:gd name="connsiteX6" fmla="*/ 45611 w 40724"/>
                <a:gd name="connsiteY6" fmla="*/ 26064 h 57014"/>
                <a:gd name="connsiteX7" fmla="*/ 45611 w 40724"/>
                <a:gd name="connsiteY7" fmla="*/ 58643 h 57014"/>
                <a:gd name="connsiteX8" fmla="*/ 38281 w 40724"/>
                <a:gd name="connsiteY8" fmla="*/ 58643 h 57014"/>
                <a:gd name="connsiteX9" fmla="*/ 38281 w 40724"/>
                <a:gd name="connsiteY9" fmla="*/ 28507 h 57014"/>
                <a:gd name="connsiteX10" fmla="*/ 37467 w 40724"/>
                <a:gd name="connsiteY10" fmla="*/ 17919 h 57014"/>
                <a:gd name="connsiteX11" fmla="*/ 35023 w 40724"/>
                <a:gd name="connsiteY11" fmla="*/ 10588 h 57014"/>
                <a:gd name="connsiteX12" fmla="*/ 30136 w 40724"/>
                <a:gd name="connsiteY12" fmla="*/ 6516 h 57014"/>
                <a:gd name="connsiteX13" fmla="*/ 21991 w 40724"/>
                <a:gd name="connsiteY13" fmla="*/ 5702 h 57014"/>
                <a:gd name="connsiteX14" fmla="*/ 13032 w 40724"/>
                <a:gd name="connsiteY14" fmla="*/ 6516 h 57014"/>
                <a:gd name="connsiteX15" fmla="*/ 8145 w 40724"/>
                <a:gd name="connsiteY15" fmla="*/ 7330 h 57014"/>
                <a:gd name="connsiteX16" fmla="*/ 8145 w 40724"/>
                <a:gd name="connsiteY16" fmla="*/ 57829 h 57014"/>
                <a:gd name="connsiteX17" fmla="*/ 815 w 40724"/>
                <a:gd name="connsiteY17" fmla="*/ 57829 h 57014"/>
                <a:gd name="connsiteX18" fmla="*/ 815 w 40724"/>
                <a:gd name="connsiteY18"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24" h="57014">
                  <a:moveTo>
                    <a:pt x="0" y="2443"/>
                  </a:moveTo>
                  <a:cubicBezTo>
                    <a:pt x="2443" y="1629"/>
                    <a:pt x="4887" y="815"/>
                    <a:pt x="8959" y="815"/>
                  </a:cubicBezTo>
                  <a:cubicBezTo>
                    <a:pt x="13032" y="0"/>
                    <a:pt x="17104" y="0"/>
                    <a:pt x="21991" y="0"/>
                  </a:cubicBezTo>
                  <a:cubicBezTo>
                    <a:pt x="26064" y="0"/>
                    <a:pt x="30136" y="815"/>
                    <a:pt x="33394" y="1629"/>
                  </a:cubicBezTo>
                  <a:cubicBezTo>
                    <a:pt x="36652" y="3258"/>
                    <a:pt x="39096" y="4887"/>
                    <a:pt x="40724" y="7330"/>
                  </a:cubicBezTo>
                  <a:cubicBezTo>
                    <a:pt x="42354" y="9774"/>
                    <a:pt x="43982" y="12217"/>
                    <a:pt x="44797" y="15475"/>
                  </a:cubicBezTo>
                  <a:cubicBezTo>
                    <a:pt x="45611" y="18733"/>
                    <a:pt x="45611" y="21991"/>
                    <a:pt x="45611" y="26064"/>
                  </a:cubicBezTo>
                  <a:lnTo>
                    <a:pt x="45611" y="58643"/>
                  </a:lnTo>
                  <a:lnTo>
                    <a:pt x="38281" y="58643"/>
                  </a:lnTo>
                  <a:lnTo>
                    <a:pt x="38281" y="28507"/>
                  </a:lnTo>
                  <a:cubicBezTo>
                    <a:pt x="38281" y="24435"/>
                    <a:pt x="38281" y="21177"/>
                    <a:pt x="37467" y="17919"/>
                  </a:cubicBezTo>
                  <a:cubicBezTo>
                    <a:pt x="36652" y="15475"/>
                    <a:pt x="35838" y="13032"/>
                    <a:pt x="35023" y="10588"/>
                  </a:cubicBezTo>
                  <a:cubicBezTo>
                    <a:pt x="33394" y="8959"/>
                    <a:pt x="31765" y="7330"/>
                    <a:pt x="30136" y="6516"/>
                  </a:cubicBezTo>
                  <a:cubicBezTo>
                    <a:pt x="27693" y="5702"/>
                    <a:pt x="25249" y="5702"/>
                    <a:pt x="21991" y="5702"/>
                  </a:cubicBezTo>
                  <a:cubicBezTo>
                    <a:pt x="18733" y="5702"/>
                    <a:pt x="15475" y="5702"/>
                    <a:pt x="13032" y="6516"/>
                  </a:cubicBezTo>
                  <a:cubicBezTo>
                    <a:pt x="10588" y="6516"/>
                    <a:pt x="8959" y="7330"/>
                    <a:pt x="8145" y="7330"/>
                  </a:cubicBezTo>
                  <a:lnTo>
                    <a:pt x="8145" y="57829"/>
                  </a:lnTo>
                  <a:lnTo>
                    <a:pt x="815" y="57829"/>
                  </a:lnTo>
                  <a:lnTo>
                    <a:pt x="815" y="244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8" name="Hình tự do: Hình 57">
              <a:extLst>
                <a:ext uri="{FF2B5EF4-FFF2-40B4-BE49-F238E27FC236}">
                  <a16:creationId xmlns="" xmlns:a16="http://schemas.microsoft.com/office/drawing/2014/main" id="{E119F067-D358-4B3D-8EA3-6853C4BEF035}"/>
                </a:ext>
              </a:extLst>
            </p:cNvPr>
            <p:cNvSpPr/>
            <p:nvPr/>
          </p:nvSpPr>
          <p:spPr>
            <a:xfrm>
              <a:off x="5691198"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6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4"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6"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814" y="38281"/>
                    <a:pt x="0" y="35023"/>
                    <a:pt x="0" y="30136"/>
                  </a:cubicBezTo>
                  <a:moveTo>
                    <a:pt x="40724" y="25249"/>
                  </a:moveTo>
                  <a:cubicBezTo>
                    <a:pt x="40724" y="19548"/>
                    <a:pt x="39096" y="14661"/>
                    <a:pt x="36652" y="11403"/>
                  </a:cubicBezTo>
                  <a:cubicBezTo>
                    <a:pt x="34209"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9" name="Hình tự do: Hình 58">
              <a:extLst>
                <a:ext uri="{FF2B5EF4-FFF2-40B4-BE49-F238E27FC236}">
                  <a16:creationId xmlns="" xmlns:a16="http://schemas.microsoft.com/office/drawing/2014/main" id="{A93178D9-AA12-4CFB-B775-23BC77C8CBFB}"/>
                </a:ext>
              </a:extLst>
            </p:cNvPr>
            <p:cNvSpPr/>
            <p:nvPr/>
          </p:nvSpPr>
          <p:spPr>
            <a:xfrm>
              <a:off x="5755543" y="3753981"/>
              <a:ext cx="24435" cy="57014"/>
            </a:xfrm>
            <a:custGeom>
              <a:avLst/>
              <a:gdLst>
                <a:gd name="connsiteX0" fmla="*/ 20362 w 24434"/>
                <a:gd name="connsiteY0" fmla="*/ 0 h 57014"/>
                <a:gd name="connsiteX1" fmla="*/ 26878 w 24434"/>
                <a:gd name="connsiteY1" fmla="*/ 815 h 57014"/>
                <a:gd name="connsiteX2" fmla="*/ 30951 w 24434"/>
                <a:gd name="connsiteY2" fmla="*/ 1629 h 57014"/>
                <a:gd name="connsiteX3" fmla="*/ 29322 w 24434"/>
                <a:gd name="connsiteY3" fmla="*/ 8145 h 57014"/>
                <a:gd name="connsiteX4" fmla="*/ 26064 w 24434"/>
                <a:gd name="connsiteY4" fmla="*/ 7330 h 57014"/>
                <a:gd name="connsiteX5" fmla="*/ 18733 w 24434"/>
                <a:gd name="connsiteY5" fmla="*/ 6516 h 57014"/>
                <a:gd name="connsiteX6" fmla="*/ 11403 w 24434"/>
                <a:gd name="connsiteY6" fmla="*/ 7330 h 57014"/>
                <a:gd name="connsiteX7" fmla="*/ 7330 w 24434"/>
                <a:gd name="connsiteY7" fmla="*/ 8145 h 57014"/>
                <a:gd name="connsiteX8" fmla="*/ 7330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20362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20362" y="0"/>
                  </a:moveTo>
                  <a:cubicBezTo>
                    <a:pt x="22806" y="0"/>
                    <a:pt x="25249" y="0"/>
                    <a:pt x="26878" y="815"/>
                  </a:cubicBezTo>
                  <a:cubicBezTo>
                    <a:pt x="29322" y="815"/>
                    <a:pt x="30136" y="1629"/>
                    <a:pt x="30951" y="1629"/>
                  </a:cubicBezTo>
                  <a:lnTo>
                    <a:pt x="29322" y="8145"/>
                  </a:lnTo>
                  <a:cubicBezTo>
                    <a:pt x="28507" y="8145"/>
                    <a:pt x="27693" y="7330"/>
                    <a:pt x="26064" y="7330"/>
                  </a:cubicBezTo>
                  <a:cubicBezTo>
                    <a:pt x="24435" y="7330"/>
                    <a:pt x="21991" y="6516"/>
                    <a:pt x="18733" y="6516"/>
                  </a:cubicBezTo>
                  <a:cubicBezTo>
                    <a:pt x="15475" y="6516"/>
                    <a:pt x="13032" y="6516"/>
                    <a:pt x="11403" y="7330"/>
                  </a:cubicBezTo>
                  <a:cubicBezTo>
                    <a:pt x="9774" y="8145"/>
                    <a:pt x="8145" y="8145"/>
                    <a:pt x="7330" y="8145"/>
                  </a:cubicBezTo>
                  <a:lnTo>
                    <a:pt x="7330" y="58643"/>
                  </a:lnTo>
                  <a:lnTo>
                    <a:pt x="0" y="58643"/>
                  </a:lnTo>
                  <a:lnTo>
                    <a:pt x="0" y="3258"/>
                  </a:lnTo>
                  <a:cubicBezTo>
                    <a:pt x="1629" y="2444"/>
                    <a:pt x="4073" y="1629"/>
                    <a:pt x="7330" y="815"/>
                  </a:cubicBezTo>
                  <a:cubicBezTo>
                    <a:pt x="11403" y="815"/>
                    <a:pt x="15475" y="0"/>
                    <a:pt x="20362"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0" name="Hình tự do: Hình 59">
              <a:extLst>
                <a:ext uri="{FF2B5EF4-FFF2-40B4-BE49-F238E27FC236}">
                  <a16:creationId xmlns="" xmlns:a16="http://schemas.microsoft.com/office/drawing/2014/main" id="{A030BA4B-FBE8-43D8-B1B7-CB6A2CD8F66B}"/>
                </a:ext>
              </a:extLst>
            </p:cNvPr>
            <p:cNvSpPr/>
            <p:nvPr/>
          </p:nvSpPr>
          <p:spPr>
            <a:xfrm>
              <a:off x="5823146" y="3726289"/>
              <a:ext cx="32580" cy="81449"/>
            </a:xfrm>
            <a:custGeom>
              <a:avLst/>
              <a:gdLst>
                <a:gd name="connsiteX0" fmla="*/ 21177 w 32579"/>
                <a:gd name="connsiteY0" fmla="*/ 0 h 81448"/>
                <a:gd name="connsiteX1" fmla="*/ 28507 w 32579"/>
                <a:gd name="connsiteY1" fmla="*/ 815 h 81448"/>
                <a:gd name="connsiteX2" fmla="*/ 32580 w 32579"/>
                <a:gd name="connsiteY2" fmla="*/ 2443 h 81448"/>
                <a:gd name="connsiteX3" fmla="*/ 30950 w 32579"/>
                <a:gd name="connsiteY3" fmla="*/ 8959 h 81448"/>
                <a:gd name="connsiteX4" fmla="*/ 27693 w 32579"/>
                <a:gd name="connsiteY4" fmla="*/ 8145 h 81448"/>
                <a:gd name="connsiteX5" fmla="*/ 21991 w 32579"/>
                <a:gd name="connsiteY5" fmla="*/ 7330 h 81448"/>
                <a:gd name="connsiteX6" fmla="*/ 10588 w 32579"/>
                <a:gd name="connsiteY6" fmla="*/ 11403 h 81448"/>
                <a:gd name="connsiteX7" fmla="*/ 7330 w 32579"/>
                <a:gd name="connsiteY7" fmla="*/ 23620 h 81448"/>
                <a:gd name="connsiteX8" fmla="*/ 7330 w 32579"/>
                <a:gd name="connsiteY8" fmla="*/ 29322 h 81448"/>
                <a:gd name="connsiteX9" fmla="*/ 30950 w 32579"/>
                <a:gd name="connsiteY9" fmla="*/ 29322 h 81448"/>
                <a:gd name="connsiteX10" fmla="*/ 30950 w 32579"/>
                <a:gd name="connsiteY10" fmla="*/ 35837 h 81448"/>
                <a:gd name="connsiteX11" fmla="*/ 7330 w 32579"/>
                <a:gd name="connsiteY11" fmla="*/ 35837 h 81448"/>
                <a:gd name="connsiteX12" fmla="*/ 7330 w 32579"/>
                <a:gd name="connsiteY12" fmla="*/ 87150 h 81448"/>
                <a:gd name="connsiteX13" fmla="*/ 0 w 32579"/>
                <a:gd name="connsiteY13" fmla="*/ 87150 h 81448"/>
                <a:gd name="connsiteX14" fmla="*/ 0 w 32579"/>
                <a:gd name="connsiteY14" fmla="*/ 22806 h 81448"/>
                <a:gd name="connsiteX15" fmla="*/ 4887 w 32579"/>
                <a:gd name="connsiteY15" fmla="*/ 5702 h 81448"/>
                <a:gd name="connsiteX16" fmla="*/ 21177 w 32579"/>
                <a:gd name="connsiteY16" fmla="*/ 0 h 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579" h="81448">
                  <a:moveTo>
                    <a:pt x="21177" y="0"/>
                  </a:moveTo>
                  <a:cubicBezTo>
                    <a:pt x="24435" y="0"/>
                    <a:pt x="26878" y="0"/>
                    <a:pt x="28507" y="815"/>
                  </a:cubicBezTo>
                  <a:cubicBezTo>
                    <a:pt x="30136" y="1629"/>
                    <a:pt x="31765" y="1629"/>
                    <a:pt x="32580" y="2443"/>
                  </a:cubicBezTo>
                  <a:lnTo>
                    <a:pt x="30950" y="8959"/>
                  </a:lnTo>
                  <a:cubicBezTo>
                    <a:pt x="30136" y="8959"/>
                    <a:pt x="28507" y="8145"/>
                    <a:pt x="27693" y="8145"/>
                  </a:cubicBezTo>
                  <a:cubicBezTo>
                    <a:pt x="26064" y="7330"/>
                    <a:pt x="24435" y="7330"/>
                    <a:pt x="21991" y="7330"/>
                  </a:cubicBezTo>
                  <a:cubicBezTo>
                    <a:pt x="17104" y="7330"/>
                    <a:pt x="13032" y="8959"/>
                    <a:pt x="10588" y="11403"/>
                  </a:cubicBezTo>
                  <a:cubicBezTo>
                    <a:pt x="8145" y="13846"/>
                    <a:pt x="7330" y="17919"/>
                    <a:pt x="7330" y="23620"/>
                  </a:cubicBezTo>
                  <a:lnTo>
                    <a:pt x="7330" y="29322"/>
                  </a:lnTo>
                  <a:lnTo>
                    <a:pt x="30950" y="29322"/>
                  </a:lnTo>
                  <a:lnTo>
                    <a:pt x="30950" y="35837"/>
                  </a:lnTo>
                  <a:lnTo>
                    <a:pt x="7330" y="35837"/>
                  </a:lnTo>
                  <a:lnTo>
                    <a:pt x="7330" y="87150"/>
                  </a:lnTo>
                  <a:lnTo>
                    <a:pt x="0" y="87150"/>
                  </a:lnTo>
                  <a:lnTo>
                    <a:pt x="0" y="22806"/>
                  </a:lnTo>
                  <a:cubicBezTo>
                    <a:pt x="0" y="15475"/>
                    <a:pt x="1629" y="9774"/>
                    <a:pt x="4887" y="5702"/>
                  </a:cubicBezTo>
                  <a:cubicBezTo>
                    <a:pt x="8959" y="1629"/>
                    <a:pt x="14661" y="0"/>
                    <a:pt x="21177"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1" name="Hình tự do: Hình 60">
              <a:extLst>
                <a:ext uri="{FF2B5EF4-FFF2-40B4-BE49-F238E27FC236}">
                  <a16:creationId xmlns="" xmlns:a16="http://schemas.microsoft.com/office/drawing/2014/main" id="{9DFB54A0-9C62-4A6A-AF45-396ECFDB17A8}"/>
                </a:ext>
              </a:extLst>
            </p:cNvPr>
            <p:cNvSpPr/>
            <p:nvPr/>
          </p:nvSpPr>
          <p:spPr>
            <a:xfrm>
              <a:off x="5863056" y="3753167"/>
              <a:ext cx="48869" cy="57014"/>
            </a:xfrm>
            <a:custGeom>
              <a:avLst/>
              <a:gdLst>
                <a:gd name="connsiteX0" fmla="*/ 52127 w 48869"/>
                <a:gd name="connsiteY0" fmla="*/ 30951 h 57014"/>
                <a:gd name="connsiteX1" fmla="*/ 50498 w 48869"/>
                <a:gd name="connsiteY1" fmla="*/ 43168 h 57014"/>
                <a:gd name="connsiteX2" fmla="*/ 44797 w 48869"/>
                <a:gd name="connsiteY2" fmla="*/ 52942 h 57014"/>
                <a:gd name="connsiteX3" fmla="*/ 36652 w 48869"/>
                <a:gd name="connsiteY3" fmla="*/ 58643 h 57014"/>
                <a:gd name="connsiteX4" fmla="*/ 26064 w 48869"/>
                <a:gd name="connsiteY4" fmla="*/ 61087 h 57014"/>
                <a:gd name="connsiteX5" fmla="*/ 15475 w 48869"/>
                <a:gd name="connsiteY5" fmla="*/ 58643 h 57014"/>
                <a:gd name="connsiteX6" fmla="*/ 7330 w 48869"/>
                <a:gd name="connsiteY6" fmla="*/ 52942 h 57014"/>
                <a:gd name="connsiteX7" fmla="*/ 1629 w 48869"/>
                <a:gd name="connsiteY7" fmla="*/ 43168 h 57014"/>
                <a:gd name="connsiteX8" fmla="*/ 0 w 48869"/>
                <a:gd name="connsiteY8" fmla="*/ 30951 h 57014"/>
                <a:gd name="connsiteX9" fmla="*/ 1629 w 48869"/>
                <a:gd name="connsiteY9" fmla="*/ 18733 h 57014"/>
                <a:gd name="connsiteX10" fmla="*/ 7330 w 48869"/>
                <a:gd name="connsiteY10" fmla="*/ 8959 h 57014"/>
                <a:gd name="connsiteX11" fmla="*/ 15475 w 48869"/>
                <a:gd name="connsiteY11" fmla="*/ 2444 h 57014"/>
                <a:gd name="connsiteX12" fmla="*/ 26064 w 48869"/>
                <a:gd name="connsiteY12" fmla="*/ 0 h 57014"/>
                <a:gd name="connsiteX13" fmla="*/ 36652 w 48869"/>
                <a:gd name="connsiteY13" fmla="*/ 2444 h 57014"/>
                <a:gd name="connsiteX14" fmla="*/ 44797 w 48869"/>
                <a:gd name="connsiteY14" fmla="*/ 8959 h 57014"/>
                <a:gd name="connsiteX15" fmla="*/ 50498 w 48869"/>
                <a:gd name="connsiteY15" fmla="*/ 18733 h 57014"/>
                <a:gd name="connsiteX16" fmla="*/ 52127 w 48869"/>
                <a:gd name="connsiteY16" fmla="*/ 30951 h 57014"/>
                <a:gd name="connsiteX17" fmla="*/ 43982 w 48869"/>
                <a:gd name="connsiteY17" fmla="*/ 30951 h 57014"/>
                <a:gd name="connsiteX18" fmla="*/ 39096 w 48869"/>
                <a:gd name="connsiteY18" fmla="*/ 13846 h 57014"/>
                <a:gd name="connsiteX19" fmla="*/ 25249 w 48869"/>
                <a:gd name="connsiteY19" fmla="*/ 7331 h 57014"/>
                <a:gd name="connsiteX20" fmla="*/ 11403 w 48869"/>
                <a:gd name="connsiteY20" fmla="*/ 13846 h 57014"/>
                <a:gd name="connsiteX21" fmla="*/ 6516 w 48869"/>
                <a:gd name="connsiteY21" fmla="*/ 30951 h 57014"/>
                <a:gd name="connsiteX22" fmla="*/ 11403 w 48869"/>
                <a:gd name="connsiteY22" fmla="*/ 48055 h 57014"/>
                <a:gd name="connsiteX23" fmla="*/ 25249 w 48869"/>
                <a:gd name="connsiteY23" fmla="*/ 54571 h 57014"/>
                <a:gd name="connsiteX24" fmla="*/ 39096 w 48869"/>
                <a:gd name="connsiteY24" fmla="*/ 48055 h 57014"/>
                <a:gd name="connsiteX25" fmla="*/ 43982 w 48869"/>
                <a:gd name="connsiteY25" fmla="*/ 30951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69" h="57014">
                  <a:moveTo>
                    <a:pt x="52127" y="30951"/>
                  </a:moveTo>
                  <a:cubicBezTo>
                    <a:pt x="52127" y="35838"/>
                    <a:pt x="51313" y="39910"/>
                    <a:pt x="50498" y="43168"/>
                  </a:cubicBezTo>
                  <a:cubicBezTo>
                    <a:pt x="48869" y="47241"/>
                    <a:pt x="47241" y="49684"/>
                    <a:pt x="44797" y="52942"/>
                  </a:cubicBezTo>
                  <a:cubicBezTo>
                    <a:pt x="42354" y="55385"/>
                    <a:pt x="39910" y="57829"/>
                    <a:pt x="36652" y="58643"/>
                  </a:cubicBezTo>
                  <a:cubicBezTo>
                    <a:pt x="33394" y="60272"/>
                    <a:pt x="30136" y="61087"/>
                    <a:pt x="26064" y="61087"/>
                  </a:cubicBezTo>
                  <a:cubicBezTo>
                    <a:pt x="21991" y="61087"/>
                    <a:pt x="18733" y="60272"/>
                    <a:pt x="15475" y="58643"/>
                  </a:cubicBezTo>
                  <a:cubicBezTo>
                    <a:pt x="12217" y="57014"/>
                    <a:pt x="9774" y="55385"/>
                    <a:pt x="7330" y="52942"/>
                  </a:cubicBezTo>
                  <a:cubicBezTo>
                    <a:pt x="4887" y="50498"/>
                    <a:pt x="3258" y="47241"/>
                    <a:pt x="1629" y="43168"/>
                  </a:cubicBezTo>
                  <a:cubicBezTo>
                    <a:pt x="0" y="39096"/>
                    <a:pt x="0" y="35023"/>
                    <a:pt x="0" y="30951"/>
                  </a:cubicBezTo>
                  <a:cubicBezTo>
                    <a:pt x="0" y="26064"/>
                    <a:pt x="815" y="21991"/>
                    <a:pt x="1629" y="18733"/>
                  </a:cubicBezTo>
                  <a:cubicBezTo>
                    <a:pt x="2444" y="15475"/>
                    <a:pt x="4887" y="11403"/>
                    <a:pt x="7330" y="8959"/>
                  </a:cubicBezTo>
                  <a:cubicBezTo>
                    <a:pt x="9774" y="6516"/>
                    <a:pt x="12217" y="4072"/>
                    <a:pt x="15475" y="2444"/>
                  </a:cubicBezTo>
                  <a:cubicBezTo>
                    <a:pt x="18733" y="815"/>
                    <a:pt x="21991" y="0"/>
                    <a:pt x="26064" y="0"/>
                  </a:cubicBezTo>
                  <a:cubicBezTo>
                    <a:pt x="30136" y="0"/>
                    <a:pt x="33394" y="815"/>
                    <a:pt x="36652" y="2444"/>
                  </a:cubicBezTo>
                  <a:cubicBezTo>
                    <a:pt x="39910" y="4072"/>
                    <a:pt x="42354" y="5702"/>
                    <a:pt x="44797" y="8959"/>
                  </a:cubicBezTo>
                  <a:cubicBezTo>
                    <a:pt x="47241" y="11403"/>
                    <a:pt x="48869" y="14661"/>
                    <a:pt x="50498" y="18733"/>
                  </a:cubicBezTo>
                  <a:cubicBezTo>
                    <a:pt x="52127" y="22806"/>
                    <a:pt x="52127" y="26878"/>
                    <a:pt x="52127" y="30951"/>
                  </a:cubicBezTo>
                  <a:moveTo>
                    <a:pt x="43982" y="30951"/>
                  </a:moveTo>
                  <a:cubicBezTo>
                    <a:pt x="43982" y="23620"/>
                    <a:pt x="42354" y="17919"/>
                    <a:pt x="39096" y="13846"/>
                  </a:cubicBezTo>
                  <a:cubicBezTo>
                    <a:pt x="35837" y="9774"/>
                    <a:pt x="30951" y="7331"/>
                    <a:pt x="25249" y="7331"/>
                  </a:cubicBezTo>
                  <a:cubicBezTo>
                    <a:pt x="19548" y="7331"/>
                    <a:pt x="14661" y="9774"/>
                    <a:pt x="11403" y="13846"/>
                  </a:cubicBezTo>
                  <a:cubicBezTo>
                    <a:pt x="8145" y="17919"/>
                    <a:pt x="6516" y="23620"/>
                    <a:pt x="6516" y="30951"/>
                  </a:cubicBezTo>
                  <a:cubicBezTo>
                    <a:pt x="6516" y="38281"/>
                    <a:pt x="8145" y="43983"/>
                    <a:pt x="11403" y="48055"/>
                  </a:cubicBezTo>
                  <a:cubicBezTo>
                    <a:pt x="14661" y="52128"/>
                    <a:pt x="19548" y="54571"/>
                    <a:pt x="25249" y="54571"/>
                  </a:cubicBezTo>
                  <a:cubicBezTo>
                    <a:pt x="30951" y="54571"/>
                    <a:pt x="35837" y="52128"/>
                    <a:pt x="39096" y="48055"/>
                  </a:cubicBezTo>
                  <a:cubicBezTo>
                    <a:pt x="42354" y="43983"/>
                    <a:pt x="43982" y="38281"/>
                    <a:pt x="43982" y="30951"/>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2" name="Hình tự do: Hình 61">
              <a:extLst>
                <a:ext uri="{FF2B5EF4-FFF2-40B4-BE49-F238E27FC236}">
                  <a16:creationId xmlns="" xmlns:a16="http://schemas.microsoft.com/office/drawing/2014/main" id="{112B98C2-9460-4F24-8C9B-92645445249F}"/>
                </a:ext>
              </a:extLst>
            </p:cNvPr>
            <p:cNvSpPr/>
            <p:nvPr/>
          </p:nvSpPr>
          <p:spPr>
            <a:xfrm>
              <a:off x="5929844" y="3753981"/>
              <a:ext cx="24435" cy="57014"/>
            </a:xfrm>
            <a:custGeom>
              <a:avLst/>
              <a:gdLst>
                <a:gd name="connsiteX0" fmla="*/ 20362 w 24434"/>
                <a:gd name="connsiteY0" fmla="*/ 0 h 57014"/>
                <a:gd name="connsiteX1" fmla="*/ 26878 w 24434"/>
                <a:gd name="connsiteY1" fmla="*/ 815 h 57014"/>
                <a:gd name="connsiteX2" fmla="*/ 30950 w 24434"/>
                <a:gd name="connsiteY2" fmla="*/ 1629 h 57014"/>
                <a:gd name="connsiteX3" fmla="*/ 29322 w 24434"/>
                <a:gd name="connsiteY3" fmla="*/ 8145 h 57014"/>
                <a:gd name="connsiteX4" fmla="*/ 26064 w 24434"/>
                <a:gd name="connsiteY4" fmla="*/ 7330 h 57014"/>
                <a:gd name="connsiteX5" fmla="*/ 18733 w 24434"/>
                <a:gd name="connsiteY5" fmla="*/ 6516 h 57014"/>
                <a:gd name="connsiteX6" fmla="*/ 11403 w 24434"/>
                <a:gd name="connsiteY6" fmla="*/ 7330 h 57014"/>
                <a:gd name="connsiteX7" fmla="*/ 7330 w 24434"/>
                <a:gd name="connsiteY7" fmla="*/ 8145 h 57014"/>
                <a:gd name="connsiteX8" fmla="*/ 7330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20362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20362" y="0"/>
                  </a:moveTo>
                  <a:cubicBezTo>
                    <a:pt x="22806" y="0"/>
                    <a:pt x="25249" y="0"/>
                    <a:pt x="26878" y="815"/>
                  </a:cubicBezTo>
                  <a:cubicBezTo>
                    <a:pt x="29322" y="815"/>
                    <a:pt x="30136" y="1629"/>
                    <a:pt x="30950" y="1629"/>
                  </a:cubicBezTo>
                  <a:lnTo>
                    <a:pt x="29322" y="8145"/>
                  </a:lnTo>
                  <a:cubicBezTo>
                    <a:pt x="28507" y="8145"/>
                    <a:pt x="27693" y="7330"/>
                    <a:pt x="26064" y="7330"/>
                  </a:cubicBezTo>
                  <a:cubicBezTo>
                    <a:pt x="24435" y="7330"/>
                    <a:pt x="21991" y="6516"/>
                    <a:pt x="18733" y="6516"/>
                  </a:cubicBezTo>
                  <a:cubicBezTo>
                    <a:pt x="15475" y="6516"/>
                    <a:pt x="13032" y="6516"/>
                    <a:pt x="11403" y="7330"/>
                  </a:cubicBezTo>
                  <a:cubicBezTo>
                    <a:pt x="9774" y="8145"/>
                    <a:pt x="8145" y="8145"/>
                    <a:pt x="7330" y="8145"/>
                  </a:cubicBezTo>
                  <a:lnTo>
                    <a:pt x="7330" y="58643"/>
                  </a:lnTo>
                  <a:lnTo>
                    <a:pt x="0" y="58643"/>
                  </a:lnTo>
                  <a:lnTo>
                    <a:pt x="0" y="3258"/>
                  </a:lnTo>
                  <a:cubicBezTo>
                    <a:pt x="1629" y="2444"/>
                    <a:pt x="4072" y="1629"/>
                    <a:pt x="7330" y="815"/>
                  </a:cubicBezTo>
                  <a:cubicBezTo>
                    <a:pt x="11403" y="815"/>
                    <a:pt x="15475" y="0"/>
                    <a:pt x="20362"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3" name="Hình tự do: Hình 62">
              <a:extLst>
                <a:ext uri="{FF2B5EF4-FFF2-40B4-BE49-F238E27FC236}">
                  <a16:creationId xmlns="" xmlns:a16="http://schemas.microsoft.com/office/drawing/2014/main" id="{9EC4C118-2AFF-4BC1-B713-9974F1C9ACF0}"/>
                </a:ext>
              </a:extLst>
            </p:cNvPr>
            <p:cNvSpPr/>
            <p:nvPr/>
          </p:nvSpPr>
          <p:spPr>
            <a:xfrm>
              <a:off x="5994188" y="3725474"/>
              <a:ext cx="48869" cy="89594"/>
            </a:xfrm>
            <a:custGeom>
              <a:avLst/>
              <a:gdLst>
                <a:gd name="connsiteX0" fmla="*/ 49684 w 48869"/>
                <a:gd name="connsiteY0" fmla="*/ 86336 h 89593"/>
                <a:gd name="connsiteX1" fmla="*/ 41539 w 48869"/>
                <a:gd name="connsiteY1" fmla="*/ 88779 h 89593"/>
                <a:gd name="connsiteX2" fmla="*/ 28507 w 48869"/>
                <a:gd name="connsiteY2" fmla="*/ 89594 h 89593"/>
                <a:gd name="connsiteX3" fmla="*/ 17104 w 48869"/>
                <a:gd name="connsiteY3" fmla="*/ 87150 h 89593"/>
                <a:gd name="connsiteX4" fmla="*/ 8145 w 48869"/>
                <a:gd name="connsiteY4" fmla="*/ 81449 h 89593"/>
                <a:gd name="connsiteX5" fmla="*/ 2443 w 48869"/>
                <a:gd name="connsiteY5" fmla="*/ 71675 h 89593"/>
                <a:gd name="connsiteX6" fmla="*/ 0 w 48869"/>
                <a:gd name="connsiteY6" fmla="*/ 58643 h 89593"/>
                <a:gd name="connsiteX7" fmla="*/ 1629 w 48869"/>
                <a:gd name="connsiteY7" fmla="*/ 46426 h 89593"/>
                <a:gd name="connsiteX8" fmla="*/ 6516 w 48869"/>
                <a:gd name="connsiteY8" fmla="*/ 36652 h 89593"/>
                <a:gd name="connsiteX9" fmla="*/ 14661 w 48869"/>
                <a:gd name="connsiteY9" fmla="*/ 30136 h 89593"/>
                <a:gd name="connsiteX10" fmla="*/ 26064 w 48869"/>
                <a:gd name="connsiteY10" fmla="*/ 27693 h 89593"/>
                <a:gd name="connsiteX11" fmla="*/ 35837 w 48869"/>
                <a:gd name="connsiteY11" fmla="*/ 29322 h 89593"/>
                <a:gd name="connsiteX12" fmla="*/ 41539 w 48869"/>
                <a:gd name="connsiteY12" fmla="*/ 32580 h 89593"/>
                <a:gd name="connsiteX13" fmla="*/ 41539 w 48869"/>
                <a:gd name="connsiteY13" fmla="*/ 1629 h 89593"/>
                <a:gd name="connsiteX14" fmla="*/ 48869 w 48869"/>
                <a:gd name="connsiteY14" fmla="*/ 0 h 89593"/>
                <a:gd name="connsiteX15" fmla="*/ 48869 w 48869"/>
                <a:gd name="connsiteY15" fmla="*/ 86336 h 89593"/>
                <a:gd name="connsiteX16" fmla="*/ 42354 w 48869"/>
                <a:gd name="connsiteY16" fmla="*/ 40724 h 89593"/>
                <a:gd name="connsiteX17" fmla="*/ 39910 w 48869"/>
                <a:gd name="connsiteY17" fmla="*/ 39096 h 89593"/>
                <a:gd name="connsiteX18" fmla="*/ 36652 w 48869"/>
                <a:gd name="connsiteY18" fmla="*/ 37467 h 89593"/>
                <a:gd name="connsiteX19" fmla="*/ 32580 w 48869"/>
                <a:gd name="connsiteY19" fmla="*/ 35837 h 89593"/>
                <a:gd name="connsiteX20" fmla="*/ 27693 w 48869"/>
                <a:gd name="connsiteY20" fmla="*/ 35023 h 89593"/>
                <a:gd name="connsiteX21" fmla="*/ 18733 w 48869"/>
                <a:gd name="connsiteY21" fmla="*/ 36652 h 89593"/>
                <a:gd name="connsiteX22" fmla="*/ 13032 w 48869"/>
                <a:gd name="connsiteY22" fmla="*/ 41539 h 89593"/>
                <a:gd name="connsiteX23" fmla="*/ 9774 w 48869"/>
                <a:gd name="connsiteY23" fmla="*/ 48869 h 89593"/>
                <a:gd name="connsiteX24" fmla="*/ 8959 w 48869"/>
                <a:gd name="connsiteY24" fmla="*/ 57829 h 89593"/>
                <a:gd name="connsiteX25" fmla="*/ 14661 w 48869"/>
                <a:gd name="connsiteY25" fmla="*/ 74933 h 89593"/>
                <a:gd name="connsiteX26" fmla="*/ 30136 w 48869"/>
                <a:gd name="connsiteY26" fmla="*/ 80634 h 89593"/>
                <a:gd name="connsiteX27" fmla="*/ 39095 w 48869"/>
                <a:gd name="connsiteY27" fmla="*/ 79820 h 89593"/>
                <a:gd name="connsiteX28" fmla="*/ 43982 w 48869"/>
                <a:gd name="connsiteY28" fmla="*/ 79006 h 89593"/>
                <a:gd name="connsiteX29" fmla="*/ 43982 w 48869"/>
                <a:gd name="connsiteY29" fmla="*/ 40724 h 8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89593">
                  <a:moveTo>
                    <a:pt x="49684" y="86336"/>
                  </a:moveTo>
                  <a:cubicBezTo>
                    <a:pt x="47240" y="87150"/>
                    <a:pt x="44797" y="87965"/>
                    <a:pt x="41539" y="88779"/>
                  </a:cubicBezTo>
                  <a:cubicBezTo>
                    <a:pt x="38281" y="89594"/>
                    <a:pt x="34209" y="89594"/>
                    <a:pt x="28507" y="89594"/>
                  </a:cubicBezTo>
                  <a:cubicBezTo>
                    <a:pt x="24435" y="89594"/>
                    <a:pt x="20362" y="88779"/>
                    <a:pt x="17104" y="87150"/>
                  </a:cubicBezTo>
                  <a:cubicBezTo>
                    <a:pt x="13846" y="85521"/>
                    <a:pt x="10588" y="83893"/>
                    <a:pt x="8145" y="81449"/>
                  </a:cubicBezTo>
                  <a:cubicBezTo>
                    <a:pt x="5702" y="79006"/>
                    <a:pt x="4072" y="75748"/>
                    <a:pt x="2443" y="71675"/>
                  </a:cubicBezTo>
                  <a:cubicBezTo>
                    <a:pt x="815" y="67603"/>
                    <a:pt x="0" y="63530"/>
                    <a:pt x="0" y="58643"/>
                  </a:cubicBezTo>
                  <a:cubicBezTo>
                    <a:pt x="0" y="54571"/>
                    <a:pt x="815" y="50498"/>
                    <a:pt x="1629" y="46426"/>
                  </a:cubicBezTo>
                  <a:cubicBezTo>
                    <a:pt x="2443" y="42354"/>
                    <a:pt x="4072" y="39910"/>
                    <a:pt x="6516" y="36652"/>
                  </a:cubicBezTo>
                  <a:cubicBezTo>
                    <a:pt x="8959" y="34209"/>
                    <a:pt x="11403" y="31765"/>
                    <a:pt x="14661" y="30136"/>
                  </a:cubicBezTo>
                  <a:cubicBezTo>
                    <a:pt x="17919" y="28507"/>
                    <a:pt x="21991" y="27693"/>
                    <a:pt x="26064" y="27693"/>
                  </a:cubicBezTo>
                  <a:cubicBezTo>
                    <a:pt x="30136" y="27693"/>
                    <a:pt x="33394" y="28507"/>
                    <a:pt x="35837" y="29322"/>
                  </a:cubicBezTo>
                  <a:cubicBezTo>
                    <a:pt x="38281" y="30136"/>
                    <a:pt x="40724" y="31765"/>
                    <a:pt x="41539" y="32580"/>
                  </a:cubicBezTo>
                  <a:lnTo>
                    <a:pt x="41539" y="1629"/>
                  </a:lnTo>
                  <a:lnTo>
                    <a:pt x="48869" y="0"/>
                  </a:lnTo>
                  <a:lnTo>
                    <a:pt x="48869" y="86336"/>
                  </a:lnTo>
                  <a:close/>
                  <a:moveTo>
                    <a:pt x="42354" y="40724"/>
                  </a:moveTo>
                  <a:cubicBezTo>
                    <a:pt x="41539" y="39910"/>
                    <a:pt x="40724" y="39910"/>
                    <a:pt x="39910" y="39096"/>
                  </a:cubicBezTo>
                  <a:cubicBezTo>
                    <a:pt x="39095" y="38281"/>
                    <a:pt x="37467" y="38281"/>
                    <a:pt x="36652" y="37467"/>
                  </a:cubicBezTo>
                  <a:cubicBezTo>
                    <a:pt x="35023" y="36652"/>
                    <a:pt x="34209" y="36652"/>
                    <a:pt x="32580" y="35837"/>
                  </a:cubicBezTo>
                  <a:cubicBezTo>
                    <a:pt x="30950" y="35837"/>
                    <a:pt x="29322" y="35023"/>
                    <a:pt x="27693" y="35023"/>
                  </a:cubicBezTo>
                  <a:cubicBezTo>
                    <a:pt x="24435" y="35023"/>
                    <a:pt x="21177" y="35837"/>
                    <a:pt x="18733" y="36652"/>
                  </a:cubicBezTo>
                  <a:cubicBezTo>
                    <a:pt x="16290" y="38281"/>
                    <a:pt x="14661" y="39910"/>
                    <a:pt x="13032" y="41539"/>
                  </a:cubicBezTo>
                  <a:cubicBezTo>
                    <a:pt x="11403" y="43982"/>
                    <a:pt x="10588" y="46426"/>
                    <a:pt x="9774" y="48869"/>
                  </a:cubicBezTo>
                  <a:cubicBezTo>
                    <a:pt x="8959" y="52127"/>
                    <a:pt x="8959" y="54571"/>
                    <a:pt x="8959" y="57829"/>
                  </a:cubicBezTo>
                  <a:cubicBezTo>
                    <a:pt x="8959" y="65159"/>
                    <a:pt x="10588" y="71675"/>
                    <a:pt x="14661" y="74933"/>
                  </a:cubicBezTo>
                  <a:cubicBezTo>
                    <a:pt x="18733" y="79006"/>
                    <a:pt x="23620" y="80634"/>
                    <a:pt x="30136" y="80634"/>
                  </a:cubicBezTo>
                  <a:cubicBezTo>
                    <a:pt x="33394" y="80634"/>
                    <a:pt x="36652" y="80634"/>
                    <a:pt x="39095" y="79820"/>
                  </a:cubicBezTo>
                  <a:cubicBezTo>
                    <a:pt x="41539" y="79820"/>
                    <a:pt x="43168" y="79006"/>
                    <a:pt x="43982" y="79006"/>
                  </a:cubicBezTo>
                  <a:lnTo>
                    <a:pt x="43982" y="40724"/>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4" name="Hình tự do: Hình 63">
              <a:extLst>
                <a:ext uri="{FF2B5EF4-FFF2-40B4-BE49-F238E27FC236}">
                  <a16:creationId xmlns="" xmlns:a16="http://schemas.microsoft.com/office/drawing/2014/main" id="{DB3E22C1-917A-4717-B173-FDA9C4A2EAFF}"/>
                </a:ext>
              </a:extLst>
            </p:cNvPr>
            <p:cNvSpPr/>
            <p:nvPr/>
          </p:nvSpPr>
          <p:spPr>
            <a:xfrm>
              <a:off x="6059347"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4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1539 w 48869"/>
                <a:gd name="connsiteY21" fmla="*/ 25249 h 57014"/>
                <a:gd name="connsiteX22" fmla="*/ 37467 w 48869"/>
                <a:gd name="connsiteY22" fmla="*/ 11403 h 57014"/>
                <a:gd name="connsiteX23" fmla="*/ 26064 w 48869"/>
                <a:gd name="connsiteY23" fmla="*/ 6516 h 57014"/>
                <a:gd name="connsiteX24" fmla="*/ 18733 w 48869"/>
                <a:gd name="connsiteY24" fmla="*/ 8145 h 57014"/>
                <a:gd name="connsiteX25" fmla="*/ 13032 w 48869"/>
                <a:gd name="connsiteY25" fmla="*/ 12217 h 57014"/>
                <a:gd name="connsiteX26" fmla="*/ 9774 w 48869"/>
                <a:gd name="connsiteY26" fmla="*/ 17919 h 57014"/>
                <a:gd name="connsiteX27" fmla="*/ 8145 w 48869"/>
                <a:gd name="connsiteY27" fmla="*/ 25249 h 57014"/>
                <a:gd name="connsiteX28" fmla="*/ 41539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5" y="20362"/>
                    <a:pt x="2443" y="17104"/>
                  </a:cubicBezTo>
                  <a:cubicBezTo>
                    <a:pt x="4072" y="13032"/>
                    <a:pt x="5702" y="10589"/>
                    <a:pt x="8145" y="7330"/>
                  </a:cubicBezTo>
                  <a:cubicBezTo>
                    <a:pt x="10588" y="4887"/>
                    <a:pt x="13032" y="3258"/>
                    <a:pt x="16290" y="1629"/>
                  </a:cubicBezTo>
                  <a:cubicBezTo>
                    <a:pt x="19548" y="0"/>
                    <a:pt x="22806" y="0"/>
                    <a:pt x="25249" y="0"/>
                  </a:cubicBezTo>
                  <a:cubicBezTo>
                    <a:pt x="32580" y="0"/>
                    <a:pt x="38281" y="2444"/>
                    <a:pt x="42354"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4" y="51313"/>
                    <a:pt x="43168" y="51313"/>
                  </a:cubicBezTo>
                  <a:lnTo>
                    <a:pt x="44797" y="57829"/>
                  </a:lnTo>
                  <a:cubicBezTo>
                    <a:pt x="43982" y="58643"/>
                    <a:pt x="41539" y="59458"/>
                    <a:pt x="39095"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815" y="38281"/>
                    <a:pt x="0" y="35023"/>
                    <a:pt x="0" y="30136"/>
                  </a:cubicBezTo>
                  <a:moveTo>
                    <a:pt x="41539" y="25249"/>
                  </a:moveTo>
                  <a:cubicBezTo>
                    <a:pt x="41539" y="19548"/>
                    <a:pt x="39910" y="14661"/>
                    <a:pt x="37467" y="11403"/>
                  </a:cubicBezTo>
                  <a:cubicBezTo>
                    <a:pt x="35023" y="8145"/>
                    <a:pt x="30950" y="6516"/>
                    <a:pt x="26064" y="6516"/>
                  </a:cubicBezTo>
                  <a:cubicBezTo>
                    <a:pt x="23620" y="6516"/>
                    <a:pt x="21177" y="7330"/>
                    <a:pt x="18733" y="8145"/>
                  </a:cubicBezTo>
                  <a:cubicBezTo>
                    <a:pt x="16290" y="8959"/>
                    <a:pt x="14661" y="10589"/>
                    <a:pt x="13032" y="12217"/>
                  </a:cubicBezTo>
                  <a:cubicBezTo>
                    <a:pt x="11403" y="13846"/>
                    <a:pt x="10588" y="16290"/>
                    <a:pt x="9774" y="17919"/>
                  </a:cubicBezTo>
                  <a:cubicBezTo>
                    <a:pt x="8959" y="20362"/>
                    <a:pt x="8145" y="22806"/>
                    <a:pt x="8145" y="25249"/>
                  </a:cubicBezTo>
                  <a:lnTo>
                    <a:pt x="41539"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5" name="Hình tự do: Hình 64">
              <a:extLst>
                <a:ext uri="{FF2B5EF4-FFF2-40B4-BE49-F238E27FC236}">
                  <a16:creationId xmlns="" xmlns:a16="http://schemas.microsoft.com/office/drawing/2014/main" id="{686250AB-133E-4894-8ED8-D8F8FE833C63}"/>
                </a:ext>
              </a:extLst>
            </p:cNvPr>
            <p:cNvSpPr/>
            <p:nvPr/>
          </p:nvSpPr>
          <p:spPr>
            <a:xfrm>
              <a:off x="6117176" y="3754796"/>
              <a:ext cx="48869" cy="57014"/>
            </a:xfrm>
            <a:custGeom>
              <a:avLst/>
              <a:gdLst>
                <a:gd name="connsiteX0" fmla="*/ 24435 w 48869"/>
                <a:gd name="connsiteY0" fmla="*/ 50498 h 57014"/>
                <a:gd name="connsiteX1" fmla="*/ 29322 w 48869"/>
                <a:gd name="connsiteY1" fmla="*/ 39095 h 57014"/>
                <a:gd name="connsiteX2" fmla="*/ 34208 w 48869"/>
                <a:gd name="connsiteY2" fmla="*/ 26064 h 57014"/>
                <a:gd name="connsiteX3" fmla="*/ 38281 w 48869"/>
                <a:gd name="connsiteY3" fmla="*/ 13032 h 57014"/>
                <a:gd name="connsiteX4" fmla="*/ 41539 w 48869"/>
                <a:gd name="connsiteY4" fmla="*/ 0 h 57014"/>
                <a:gd name="connsiteX5" fmla="*/ 48869 w 48869"/>
                <a:gd name="connsiteY5" fmla="*/ 0 h 57014"/>
                <a:gd name="connsiteX6" fmla="*/ 43982 w 48869"/>
                <a:gd name="connsiteY6" fmla="*/ 15475 h 57014"/>
                <a:gd name="connsiteX7" fmla="*/ 39095 w 48869"/>
                <a:gd name="connsiteY7" fmla="*/ 30950 h 57014"/>
                <a:gd name="connsiteX8" fmla="*/ 33394 w 48869"/>
                <a:gd name="connsiteY8" fmla="*/ 44797 h 57014"/>
                <a:gd name="connsiteX9" fmla="*/ 27693 w 48869"/>
                <a:gd name="connsiteY9" fmla="*/ 57829 h 57014"/>
                <a:gd name="connsiteX10" fmla="*/ 21177 w 48869"/>
                <a:gd name="connsiteY10" fmla="*/ 57829 h 57014"/>
                <a:gd name="connsiteX11" fmla="*/ 15475 w 48869"/>
                <a:gd name="connsiteY11" fmla="*/ 44797 h 57014"/>
                <a:gd name="connsiteX12" fmla="*/ 9774 w 48869"/>
                <a:gd name="connsiteY12" fmla="*/ 30950 h 57014"/>
                <a:gd name="connsiteX13" fmla="*/ 4887 w 48869"/>
                <a:gd name="connsiteY13" fmla="*/ 15475 h 57014"/>
                <a:gd name="connsiteX14" fmla="*/ 0 w 48869"/>
                <a:gd name="connsiteY14" fmla="*/ 0 h 57014"/>
                <a:gd name="connsiteX15" fmla="*/ 7330 w 48869"/>
                <a:gd name="connsiteY15" fmla="*/ 0 h 57014"/>
                <a:gd name="connsiteX16" fmla="*/ 10588 w 48869"/>
                <a:gd name="connsiteY16" fmla="*/ 13032 h 57014"/>
                <a:gd name="connsiteX17" fmla="*/ 14661 w 48869"/>
                <a:gd name="connsiteY17" fmla="*/ 26064 h 57014"/>
                <a:gd name="connsiteX18" fmla="*/ 19548 w 48869"/>
                <a:gd name="connsiteY18" fmla="*/ 39095 h 57014"/>
                <a:gd name="connsiteX19" fmla="*/ 24435 w 48869"/>
                <a:gd name="connsiteY19" fmla="*/ 50498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69" h="57014">
                  <a:moveTo>
                    <a:pt x="24435" y="50498"/>
                  </a:moveTo>
                  <a:cubicBezTo>
                    <a:pt x="26064" y="47240"/>
                    <a:pt x="27693" y="43982"/>
                    <a:pt x="29322" y="39095"/>
                  </a:cubicBezTo>
                  <a:cubicBezTo>
                    <a:pt x="30950" y="35023"/>
                    <a:pt x="32580" y="30950"/>
                    <a:pt x="34208" y="26064"/>
                  </a:cubicBezTo>
                  <a:cubicBezTo>
                    <a:pt x="35837" y="21991"/>
                    <a:pt x="37467" y="17104"/>
                    <a:pt x="38281" y="13032"/>
                  </a:cubicBezTo>
                  <a:cubicBezTo>
                    <a:pt x="39910" y="8145"/>
                    <a:pt x="40724" y="4072"/>
                    <a:pt x="41539" y="0"/>
                  </a:cubicBezTo>
                  <a:lnTo>
                    <a:pt x="48869" y="0"/>
                  </a:lnTo>
                  <a:cubicBezTo>
                    <a:pt x="47240" y="5702"/>
                    <a:pt x="45611" y="10588"/>
                    <a:pt x="43982" y="15475"/>
                  </a:cubicBezTo>
                  <a:cubicBezTo>
                    <a:pt x="42353" y="20362"/>
                    <a:pt x="40724" y="26064"/>
                    <a:pt x="39095" y="30950"/>
                  </a:cubicBezTo>
                  <a:cubicBezTo>
                    <a:pt x="37467" y="35837"/>
                    <a:pt x="35023" y="40724"/>
                    <a:pt x="33394" y="44797"/>
                  </a:cubicBezTo>
                  <a:cubicBezTo>
                    <a:pt x="31765" y="49684"/>
                    <a:pt x="29322" y="53756"/>
                    <a:pt x="27693" y="57829"/>
                  </a:cubicBezTo>
                  <a:lnTo>
                    <a:pt x="21177" y="57829"/>
                  </a:lnTo>
                  <a:cubicBezTo>
                    <a:pt x="19548" y="53756"/>
                    <a:pt x="17104" y="49684"/>
                    <a:pt x="15475" y="44797"/>
                  </a:cubicBezTo>
                  <a:cubicBezTo>
                    <a:pt x="13846" y="39910"/>
                    <a:pt x="11403" y="35837"/>
                    <a:pt x="9774" y="30950"/>
                  </a:cubicBezTo>
                  <a:cubicBezTo>
                    <a:pt x="8145" y="26064"/>
                    <a:pt x="6516" y="21177"/>
                    <a:pt x="4887" y="15475"/>
                  </a:cubicBezTo>
                  <a:cubicBezTo>
                    <a:pt x="3258" y="10588"/>
                    <a:pt x="1629" y="4887"/>
                    <a:pt x="0" y="0"/>
                  </a:cubicBezTo>
                  <a:lnTo>
                    <a:pt x="7330" y="0"/>
                  </a:lnTo>
                  <a:cubicBezTo>
                    <a:pt x="8145" y="4072"/>
                    <a:pt x="8959" y="8145"/>
                    <a:pt x="10588" y="13032"/>
                  </a:cubicBezTo>
                  <a:cubicBezTo>
                    <a:pt x="12217" y="17919"/>
                    <a:pt x="13032" y="21991"/>
                    <a:pt x="14661" y="26064"/>
                  </a:cubicBezTo>
                  <a:cubicBezTo>
                    <a:pt x="16290" y="30136"/>
                    <a:pt x="17919" y="35023"/>
                    <a:pt x="19548" y="39095"/>
                  </a:cubicBezTo>
                  <a:cubicBezTo>
                    <a:pt x="21991" y="43982"/>
                    <a:pt x="23620" y="47240"/>
                    <a:pt x="24435" y="50498"/>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6" name="Hình tự do: Hình 65">
              <a:extLst>
                <a:ext uri="{FF2B5EF4-FFF2-40B4-BE49-F238E27FC236}">
                  <a16:creationId xmlns="" xmlns:a16="http://schemas.microsoft.com/office/drawing/2014/main" id="{41E01B80-C423-43F5-92D5-335BFE23EEDD}"/>
                </a:ext>
              </a:extLst>
            </p:cNvPr>
            <p:cNvSpPr/>
            <p:nvPr/>
          </p:nvSpPr>
          <p:spPr>
            <a:xfrm>
              <a:off x="6175005"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1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4"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5" y="60272"/>
                  </a:cubicBezTo>
                  <a:cubicBezTo>
                    <a:pt x="35837" y="61087"/>
                    <a:pt x="32580" y="61901"/>
                    <a:pt x="29321" y="61901"/>
                  </a:cubicBezTo>
                  <a:cubicBezTo>
                    <a:pt x="24435" y="61901"/>
                    <a:pt x="19548" y="61087"/>
                    <a:pt x="16290" y="59458"/>
                  </a:cubicBezTo>
                  <a:cubicBezTo>
                    <a:pt x="13032" y="57829"/>
                    <a:pt x="9774" y="56200"/>
                    <a:pt x="7330" y="52942"/>
                  </a:cubicBezTo>
                  <a:cubicBezTo>
                    <a:pt x="4887" y="50498"/>
                    <a:pt x="3258" y="47241"/>
                    <a:pt x="2443" y="43168"/>
                  </a:cubicBezTo>
                  <a:cubicBezTo>
                    <a:pt x="0" y="38281"/>
                    <a:pt x="0" y="35023"/>
                    <a:pt x="0" y="30136"/>
                  </a:cubicBezTo>
                  <a:moveTo>
                    <a:pt x="40724" y="25249"/>
                  </a:moveTo>
                  <a:cubicBezTo>
                    <a:pt x="40724" y="19548"/>
                    <a:pt x="39095" y="14661"/>
                    <a:pt x="36652" y="11403"/>
                  </a:cubicBezTo>
                  <a:cubicBezTo>
                    <a:pt x="34208"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7" name="Hình tự do: Hình 66">
              <a:extLst>
                <a:ext uri="{FF2B5EF4-FFF2-40B4-BE49-F238E27FC236}">
                  <a16:creationId xmlns="" xmlns:a16="http://schemas.microsoft.com/office/drawing/2014/main" id="{0B174306-A02C-485F-85B5-CFB3E2316903}"/>
                </a:ext>
              </a:extLst>
            </p:cNvPr>
            <p:cNvSpPr/>
            <p:nvPr/>
          </p:nvSpPr>
          <p:spPr>
            <a:xfrm>
              <a:off x="6239350" y="3727103"/>
              <a:ext cx="16290" cy="81449"/>
            </a:xfrm>
            <a:custGeom>
              <a:avLst/>
              <a:gdLst>
                <a:gd name="connsiteX0" fmla="*/ 14661 w 16289"/>
                <a:gd name="connsiteY0" fmla="*/ 87150 h 81448"/>
                <a:gd name="connsiteX1" fmla="*/ 8145 w 16289"/>
                <a:gd name="connsiteY1" fmla="*/ 86336 h 81448"/>
                <a:gd name="connsiteX2" fmla="*/ 3258 w 16289"/>
                <a:gd name="connsiteY2" fmla="*/ 83892 h 81448"/>
                <a:gd name="connsiteX3" fmla="*/ 815 w 16289"/>
                <a:gd name="connsiteY3" fmla="*/ 79820 h 81448"/>
                <a:gd name="connsiteX4" fmla="*/ 0 w 16289"/>
                <a:gd name="connsiteY4" fmla="*/ 73304 h 81448"/>
                <a:gd name="connsiteX5" fmla="*/ 0 w 16289"/>
                <a:gd name="connsiteY5" fmla="*/ 1629 h 81448"/>
                <a:gd name="connsiteX6" fmla="*/ 7330 w 16289"/>
                <a:gd name="connsiteY6" fmla="*/ 0 h 81448"/>
                <a:gd name="connsiteX7" fmla="*/ 7330 w 16289"/>
                <a:gd name="connsiteY7" fmla="*/ 72490 h 81448"/>
                <a:gd name="connsiteX8" fmla="*/ 8145 w 16289"/>
                <a:gd name="connsiteY8" fmla="*/ 76562 h 81448"/>
                <a:gd name="connsiteX9" fmla="*/ 9774 w 16289"/>
                <a:gd name="connsiteY9" fmla="*/ 79005 h 81448"/>
                <a:gd name="connsiteX10" fmla="*/ 12217 w 16289"/>
                <a:gd name="connsiteY10" fmla="*/ 80634 h 81448"/>
                <a:gd name="connsiteX11" fmla="*/ 16290 w 16289"/>
                <a:gd name="connsiteY11" fmla="*/ 81449 h 81448"/>
                <a:gd name="connsiteX12" fmla="*/ 14661 w 16289"/>
                <a:gd name="connsiteY12" fmla="*/ 87150 h 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89" h="81448">
                  <a:moveTo>
                    <a:pt x="14661" y="87150"/>
                  </a:moveTo>
                  <a:cubicBezTo>
                    <a:pt x="12217" y="87150"/>
                    <a:pt x="9774" y="87150"/>
                    <a:pt x="8145" y="86336"/>
                  </a:cubicBezTo>
                  <a:cubicBezTo>
                    <a:pt x="6516" y="85521"/>
                    <a:pt x="4887" y="84707"/>
                    <a:pt x="3258" y="83892"/>
                  </a:cubicBezTo>
                  <a:cubicBezTo>
                    <a:pt x="1629" y="83078"/>
                    <a:pt x="815" y="81449"/>
                    <a:pt x="815" y="79820"/>
                  </a:cubicBezTo>
                  <a:cubicBezTo>
                    <a:pt x="0" y="78191"/>
                    <a:pt x="0" y="75747"/>
                    <a:pt x="0" y="73304"/>
                  </a:cubicBezTo>
                  <a:lnTo>
                    <a:pt x="0" y="1629"/>
                  </a:lnTo>
                  <a:lnTo>
                    <a:pt x="7330" y="0"/>
                  </a:lnTo>
                  <a:lnTo>
                    <a:pt x="7330" y="72490"/>
                  </a:lnTo>
                  <a:cubicBezTo>
                    <a:pt x="7330" y="74119"/>
                    <a:pt x="7330" y="75747"/>
                    <a:pt x="8145" y="76562"/>
                  </a:cubicBezTo>
                  <a:cubicBezTo>
                    <a:pt x="8145" y="77376"/>
                    <a:pt x="8959" y="78191"/>
                    <a:pt x="9774" y="79005"/>
                  </a:cubicBezTo>
                  <a:cubicBezTo>
                    <a:pt x="10588" y="79820"/>
                    <a:pt x="11403" y="79820"/>
                    <a:pt x="12217" y="80634"/>
                  </a:cubicBezTo>
                  <a:cubicBezTo>
                    <a:pt x="13032" y="80634"/>
                    <a:pt x="14661" y="81449"/>
                    <a:pt x="16290" y="81449"/>
                  </a:cubicBezTo>
                  <a:lnTo>
                    <a:pt x="14661" y="87150"/>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8" name="Hình tự do: Hình 67">
              <a:extLst>
                <a:ext uri="{FF2B5EF4-FFF2-40B4-BE49-F238E27FC236}">
                  <a16:creationId xmlns="" xmlns:a16="http://schemas.microsoft.com/office/drawing/2014/main" id="{0037AF78-1DF9-4BD1-AF7F-120A4F89416A}"/>
                </a:ext>
              </a:extLst>
            </p:cNvPr>
            <p:cNvSpPr/>
            <p:nvPr/>
          </p:nvSpPr>
          <p:spPr>
            <a:xfrm>
              <a:off x="6265413" y="3753167"/>
              <a:ext cx="48869" cy="57014"/>
            </a:xfrm>
            <a:custGeom>
              <a:avLst/>
              <a:gdLst>
                <a:gd name="connsiteX0" fmla="*/ 52128 w 48869"/>
                <a:gd name="connsiteY0" fmla="*/ 30951 h 57014"/>
                <a:gd name="connsiteX1" fmla="*/ 50498 w 48869"/>
                <a:gd name="connsiteY1" fmla="*/ 43168 h 57014"/>
                <a:gd name="connsiteX2" fmla="*/ 44797 w 48869"/>
                <a:gd name="connsiteY2" fmla="*/ 52942 h 57014"/>
                <a:gd name="connsiteX3" fmla="*/ 36652 w 48869"/>
                <a:gd name="connsiteY3" fmla="*/ 58643 h 57014"/>
                <a:gd name="connsiteX4" fmla="*/ 26064 w 48869"/>
                <a:gd name="connsiteY4" fmla="*/ 61087 h 57014"/>
                <a:gd name="connsiteX5" fmla="*/ 15475 w 48869"/>
                <a:gd name="connsiteY5" fmla="*/ 58643 h 57014"/>
                <a:gd name="connsiteX6" fmla="*/ 7331 w 48869"/>
                <a:gd name="connsiteY6" fmla="*/ 52942 h 57014"/>
                <a:gd name="connsiteX7" fmla="*/ 1629 w 48869"/>
                <a:gd name="connsiteY7" fmla="*/ 43168 h 57014"/>
                <a:gd name="connsiteX8" fmla="*/ 0 w 48869"/>
                <a:gd name="connsiteY8" fmla="*/ 30951 h 57014"/>
                <a:gd name="connsiteX9" fmla="*/ 1629 w 48869"/>
                <a:gd name="connsiteY9" fmla="*/ 18733 h 57014"/>
                <a:gd name="connsiteX10" fmla="*/ 7331 w 48869"/>
                <a:gd name="connsiteY10" fmla="*/ 8959 h 57014"/>
                <a:gd name="connsiteX11" fmla="*/ 15475 w 48869"/>
                <a:gd name="connsiteY11" fmla="*/ 2444 h 57014"/>
                <a:gd name="connsiteX12" fmla="*/ 26064 w 48869"/>
                <a:gd name="connsiteY12" fmla="*/ 0 h 57014"/>
                <a:gd name="connsiteX13" fmla="*/ 36652 w 48869"/>
                <a:gd name="connsiteY13" fmla="*/ 2444 h 57014"/>
                <a:gd name="connsiteX14" fmla="*/ 44797 w 48869"/>
                <a:gd name="connsiteY14" fmla="*/ 8959 h 57014"/>
                <a:gd name="connsiteX15" fmla="*/ 50498 w 48869"/>
                <a:gd name="connsiteY15" fmla="*/ 18733 h 57014"/>
                <a:gd name="connsiteX16" fmla="*/ 52128 w 48869"/>
                <a:gd name="connsiteY16" fmla="*/ 30951 h 57014"/>
                <a:gd name="connsiteX17" fmla="*/ 43983 w 48869"/>
                <a:gd name="connsiteY17" fmla="*/ 30951 h 57014"/>
                <a:gd name="connsiteX18" fmla="*/ 39096 w 48869"/>
                <a:gd name="connsiteY18" fmla="*/ 13846 h 57014"/>
                <a:gd name="connsiteX19" fmla="*/ 25249 w 48869"/>
                <a:gd name="connsiteY19" fmla="*/ 7331 h 57014"/>
                <a:gd name="connsiteX20" fmla="*/ 11403 w 48869"/>
                <a:gd name="connsiteY20" fmla="*/ 13846 h 57014"/>
                <a:gd name="connsiteX21" fmla="*/ 6516 w 48869"/>
                <a:gd name="connsiteY21" fmla="*/ 30951 h 57014"/>
                <a:gd name="connsiteX22" fmla="*/ 11403 w 48869"/>
                <a:gd name="connsiteY22" fmla="*/ 48055 h 57014"/>
                <a:gd name="connsiteX23" fmla="*/ 25249 w 48869"/>
                <a:gd name="connsiteY23" fmla="*/ 54571 h 57014"/>
                <a:gd name="connsiteX24" fmla="*/ 39096 w 48869"/>
                <a:gd name="connsiteY24" fmla="*/ 48055 h 57014"/>
                <a:gd name="connsiteX25" fmla="*/ 43983 w 48869"/>
                <a:gd name="connsiteY25" fmla="*/ 30951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69" h="57014">
                  <a:moveTo>
                    <a:pt x="52128" y="30951"/>
                  </a:moveTo>
                  <a:cubicBezTo>
                    <a:pt x="52128" y="35838"/>
                    <a:pt x="51313" y="39910"/>
                    <a:pt x="50498" y="43168"/>
                  </a:cubicBezTo>
                  <a:cubicBezTo>
                    <a:pt x="48869" y="47241"/>
                    <a:pt x="47241" y="49684"/>
                    <a:pt x="44797" y="52942"/>
                  </a:cubicBezTo>
                  <a:cubicBezTo>
                    <a:pt x="42354" y="55385"/>
                    <a:pt x="39910" y="57829"/>
                    <a:pt x="36652" y="58643"/>
                  </a:cubicBezTo>
                  <a:cubicBezTo>
                    <a:pt x="33394" y="60272"/>
                    <a:pt x="30136" y="61087"/>
                    <a:pt x="26064" y="61087"/>
                  </a:cubicBezTo>
                  <a:cubicBezTo>
                    <a:pt x="21991" y="61087"/>
                    <a:pt x="18733" y="60272"/>
                    <a:pt x="15475" y="58643"/>
                  </a:cubicBezTo>
                  <a:cubicBezTo>
                    <a:pt x="12217" y="57014"/>
                    <a:pt x="9774" y="55385"/>
                    <a:pt x="7331" y="52942"/>
                  </a:cubicBezTo>
                  <a:cubicBezTo>
                    <a:pt x="4887" y="50498"/>
                    <a:pt x="3258" y="47241"/>
                    <a:pt x="1629" y="43168"/>
                  </a:cubicBezTo>
                  <a:cubicBezTo>
                    <a:pt x="0" y="39096"/>
                    <a:pt x="0" y="35023"/>
                    <a:pt x="0" y="30951"/>
                  </a:cubicBezTo>
                  <a:cubicBezTo>
                    <a:pt x="0" y="26064"/>
                    <a:pt x="815" y="21991"/>
                    <a:pt x="1629" y="18733"/>
                  </a:cubicBezTo>
                  <a:cubicBezTo>
                    <a:pt x="2444" y="15475"/>
                    <a:pt x="4887" y="11403"/>
                    <a:pt x="7331" y="8959"/>
                  </a:cubicBezTo>
                  <a:cubicBezTo>
                    <a:pt x="9774" y="6516"/>
                    <a:pt x="12217" y="4072"/>
                    <a:pt x="15475" y="2444"/>
                  </a:cubicBezTo>
                  <a:cubicBezTo>
                    <a:pt x="18733" y="815"/>
                    <a:pt x="21991" y="0"/>
                    <a:pt x="26064" y="0"/>
                  </a:cubicBezTo>
                  <a:cubicBezTo>
                    <a:pt x="30136" y="0"/>
                    <a:pt x="33394" y="815"/>
                    <a:pt x="36652" y="2444"/>
                  </a:cubicBezTo>
                  <a:cubicBezTo>
                    <a:pt x="39910" y="4072"/>
                    <a:pt x="42354" y="5702"/>
                    <a:pt x="44797" y="8959"/>
                  </a:cubicBezTo>
                  <a:cubicBezTo>
                    <a:pt x="47241" y="11403"/>
                    <a:pt x="48869" y="14661"/>
                    <a:pt x="50498" y="18733"/>
                  </a:cubicBezTo>
                  <a:cubicBezTo>
                    <a:pt x="52128" y="22806"/>
                    <a:pt x="52128" y="26878"/>
                    <a:pt x="52128" y="30951"/>
                  </a:cubicBezTo>
                  <a:moveTo>
                    <a:pt x="43983" y="30951"/>
                  </a:moveTo>
                  <a:cubicBezTo>
                    <a:pt x="43983" y="23620"/>
                    <a:pt x="42354" y="17919"/>
                    <a:pt x="39096" y="13846"/>
                  </a:cubicBezTo>
                  <a:cubicBezTo>
                    <a:pt x="35838" y="9774"/>
                    <a:pt x="30951" y="7331"/>
                    <a:pt x="25249" y="7331"/>
                  </a:cubicBezTo>
                  <a:cubicBezTo>
                    <a:pt x="19548" y="7331"/>
                    <a:pt x="14661" y="9774"/>
                    <a:pt x="11403" y="13846"/>
                  </a:cubicBezTo>
                  <a:cubicBezTo>
                    <a:pt x="8145" y="17919"/>
                    <a:pt x="6516" y="23620"/>
                    <a:pt x="6516" y="30951"/>
                  </a:cubicBezTo>
                  <a:cubicBezTo>
                    <a:pt x="6516" y="38281"/>
                    <a:pt x="8145" y="43983"/>
                    <a:pt x="11403" y="48055"/>
                  </a:cubicBezTo>
                  <a:cubicBezTo>
                    <a:pt x="14661" y="52128"/>
                    <a:pt x="19548" y="54571"/>
                    <a:pt x="25249" y="54571"/>
                  </a:cubicBezTo>
                  <a:cubicBezTo>
                    <a:pt x="30951" y="54571"/>
                    <a:pt x="35838" y="52128"/>
                    <a:pt x="39096" y="48055"/>
                  </a:cubicBezTo>
                  <a:cubicBezTo>
                    <a:pt x="42354" y="43983"/>
                    <a:pt x="43983" y="38281"/>
                    <a:pt x="43983" y="30951"/>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9" name="Hình tự do: Hình 68">
              <a:extLst>
                <a:ext uri="{FF2B5EF4-FFF2-40B4-BE49-F238E27FC236}">
                  <a16:creationId xmlns="" xmlns:a16="http://schemas.microsoft.com/office/drawing/2014/main" id="{A836FBBC-F21E-4DC9-A083-849A3E580A0D}"/>
                </a:ext>
              </a:extLst>
            </p:cNvPr>
            <p:cNvSpPr/>
            <p:nvPr/>
          </p:nvSpPr>
          <p:spPr>
            <a:xfrm>
              <a:off x="6333016" y="3753981"/>
              <a:ext cx="48869" cy="73304"/>
            </a:xfrm>
            <a:custGeom>
              <a:avLst/>
              <a:gdLst>
                <a:gd name="connsiteX0" fmla="*/ 7330 w 48869"/>
                <a:gd name="connsiteY0" fmla="*/ 79820 h 73304"/>
                <a:gd name="connsiteX1" fmla="*/ 0 w 48869"/>
                <a:gd name="connsiteY1" fmla="*/ 79820 h 73304"/>
                <a:gd name="connsiteX2" fmla="*/ 0 w 48869"/>
                <a:gd name="connsiteY2" fmla="*/ 3258 h 73304"/>
                <a:gd name="connsiteX3" fmla="*/ 8145 w 48869"/>
                <a:gd name="connsiteY3" fmla="*/ 815 h 73304"/>
                <a:gd name="connsiteX4" fmla="*/ 21177 w 48869"/>
                <a:gd name="connsiteY4" fmla="*/ 0 h 73304"/>
                <a:gd name="connsiteX5" fmla="*/ 32580 w 48869"/>
                <a:gd name="connsiteY5" fmla="*/ 2444 h 73304"/>
                <a:gd name="connsiteX6" fmla="*/ 41539 w 48869"/>
                <a:gd name="connsiteY6" fmla="*/ 8145 h 73304"/>
                <a:gd name="connsiteX7" fmla="*/ 47240 w 48869"/>
                <a:gd name="connsiteY7" fmla="*/ 17919 h 73304"/>
                <a:gd name="connsiteX8" fmla="*/ 49684 w 48869"/>
                <a:gd name="connsiteY8" fmla="*/ 30951 h 73304"/>
                <a:gd name="connsiteX9" fmla="*/ 48055 w 48869"/>
                <a:gd name="connsiteY9" fmla="*/ 43168 h 73304"/>
                <a:gd name="connsiteX10" fmla="*/ 43168 w 48869"/>
                <a:gd name="connsiteY10" fmla="*/ 52942 h 73304"/>
                <a:gd name="connsiteX11" fmla="*/ 35023 w 48869"/>
                <a:gd name="connsiteY11" fmla="*/ 59458 h 73304"/>
                <a:gd name="connsiteX12" fmla="*/ 23620 w 48869"/>
                <a:gd name="connsiteY12" fmla="*/ 61901 h 73304"/>
                <a:gd name="connsiteX13" fmla="*/ 13846 w 48869"/>
                <a:gd name="connsiteY13" fmla="*/ 60272 h 73304"/>
                <a:gd name="connsiteX14" fmla="*/ 8145 w 48869"/>
                <a:gd name="connsiteY14" fmla="*/ 57014 h 73304"/>
                <a:gd name="connsiteX15" fmla="*/ 8145 w 48869"/>
                <a:gd name="connsiteY15" fmla="*/ 79820 h 73304"/>
                <a:gd name="connsiteX16" fmla="*/ 7330 w 48869"/>
                <a:gd name="connsiteY16" fmla="*/ 48869 h 73304"/>
                <a:gd name="connsiteX17" fmla="*/ 9774 w 48869"/>
                <a:gd name="connsiteY17" fmla="*/ 50498 h 73304"/>
                <a:gd name="connsiteX18" fmla="*/ 13032 w 48869"/>
                <a:gd name="connsiteY18" fmla="*/ 52127 h 73304"/>
                <a:gd name="connsiteX19" fmla="*/ 17104 w 48869"/>
                <a:gd name="connsiteY19" fmla="*/ 53756 h 73304"/>
                <a:gd name="connsiteX20" fmla="*/ 21991 w 48869"/>
                <a:gd name="connsiteY20" fmla="*/ 54571 h 73304"/>
                <a:gd name="connsiteX21" fmla="*/ 30950 w 48869"/>
                <a:gd name="connsiteY21" fmla="*/ 52942 h 73304"/>
                <a:gd name="connsiteX22" fmla="*/ 36652 w 48869"/>
                <a:gd name="connsiteY22" fmla="*/ 48055 h 73304"/>
                <a:gd name="connsiteX23" fmla="*/ 39910 w 48869"/>
                <a:gd name="connsiteY23" fmla="*/ 40724 h 73304"/>
                <a:gd name="connsiteX24" fmla="*/ 40724 w 48869"/>
                <a:gd name="connsiteY24" fmla="*/ 31765 h 73304"/>
                <a:gd name="connsiteX25" fmla="*/ 35023 w 48869"/>
                <a:gd name="connsiteY25" fmla="*/ 14661 h 73304"/>
                <a:gd name="connsiteX26" fmla="*/ 19548 w 48869"/>
                <a:gd name="connsiteY26" fmla="*/ 8959 h 73304"/>
                <a:gd name="connsiteX27" fmla="*/ 10588 w 48869"/>
                <a:gd name="connsiteY27" fmla="*/ 9774 h 73304"/>
                <a:gd name="connsiteX28" fmla="*/ 5701 w 48869"/>
                <a:gd name="connsiteY28" fmla="*/ 10589 h 73304"/>
                <a:gd name="connsiteX29" fmla="*/ 5701 w 48869"/>
                <a:gd name="connsiteY29" fmla="*/ 48869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73304">
                  <a:moveTo>
                    <a:pt x="7330" y="79820"/>
                  </a:moveTo>
                  <a:lnTo>
                    <a:pt x="0" y="79820"/>
                  </a:lnTo>
                  <a:lnTo>
                    <a:pt x="0" y="3258"/>
                  </a:lnTo>
                  <a:cubicBezTo>
                    <a:pt x="2443" y="2444"/>
                    <a:pt x="4887" y="1629"/>
                    <a:pt x="8145" y="815"/>
                  </a:cubicBezTo>
                  <a:cubicBezTo>
                    <a:pt x="11403" y="0"/>
                    <a:pt x="15475" y="0"/>
                    <a:pt x="21177" y="0"/>
                  </a:cubicBezTo>
                  <a:cubicBezTo>
                    <a:pt x="25249" y="0"/>
                    <a:pt x="29322" y="815"/>
                    <a:pt x="32580" y="2444"/>
                  </a:cubicBezTo>
                  <a:cubicBezTo>
                    <a:pt x="35837" y="4072"/>
                    <a:pt x="39095" y="5702"/>
                    <a:pt x="41539" y="8145"/>
                  </a:cubicBezTo>
                  <a:cubicBezTo>
                    <a:pt x="43982" y="10589"/>
                    <a:pt x="45611" y="13846"/>
                    <a:pt x="47240" y="17919"/>
                  </a:cubicBezTo>
                  <a:cubicBezTo>
                    <a:pt x="48869" y="21991"/>
                    <a:pt x="49684" y="26064"/>
                    <a:pt x="49684" y="30951"/>
                  </a:cubicBezTo>
                  <a:cubicBezTo>
                    <a:pt x="49684" y="35023"/>
                    <a:pt x="48869" y="39096"/>
                    <a:pt x="48055" y="43168"/>
                  </a:cubicBezTo>
                  <a:cubicBezTo>
                    <a:pt x="47240" y="47241"/>
                    <a:pt x="45611" y="49684"/>
                    <a:pt x="43168" y="52942"/>
                  </a:cubicBezTo>
                  <a:cubicBezTo>
                    <a:pt x="40724" y="55385"/>
                    <a:pt x="38281" y="57829"/>
                    <a:pt x="35023" y="59458"/>
                  </a:cubicBezTo>
                  <a:cubicBezTo>
                    <a:pt x="31765" y="61087"/>
                    <a:pt x="27693" y="61901"/>
                    <a:pt x="23620" y="61901"/>
                  </a:cubicBezTo>
                  <a:cubicBezTo>
                    <a:pt x="19548" y="61901"/>
                    <a:pt x="16290" y="61087"/>
                    <a:pt x="13846" y="60272"/>
                  </a:cubicBezTo>
                  <a:cubicBezTo>
                    <a:pt x="11403" y="59458"/>
                    <a:pt x="8959" y="57829"/>
                    <a:pt x="8145" y="57014"/>
                  </a:cubicBezTo>
                  <a:lnTo>
                    <a:pt x="8145" y="79820"/>
                  </a:lnTo>
                  <a:close/>
                  <a:moveTo>
                    <a:pt x="7330" y="48869"/>
                  </a:moveTo>
                  <a:cubicBezTo>
                    <a:pt x="8145" y="49684"/>
                    <a:pt x="8959" y="49684"/>
                    <a:pt x="9774" y="50498"/>
                  </a:cubicBezTo>
                  <a:cubicBezTo>
                    <a:pt x="10588" y="51313"/>
                    <a:pt x="12217" y="51313"/>
                    <a:pt x="13032" y="52127"/>
                  </a:cubicBezTo>
                  <a:cubicBezTo>
                    <a:pt x="14661" y="52942"/>
                    <a:pt x="15475" y="52942"/>
                    <a:pt x="17104" y="53756"/>
                  </a:cubicBezTo>
                  <a:cubicBezTo>
                    <a:pt x="18733" y="53756"/>
                    <a:pt x="20362" y="54571"/>
                    <a:pt x="21991" y="54571"/>
                  </a:cubicBezTo>
                  <a:cubicBezTo>
                    <a:pt x="25249" y="54571"/>
                    <a:pt x="28507" y="53756"/>
                    <a:pt x="30950" y="52942"/>
                  </a:cubicBezTo>
                  <a:cubicBezTo>
                    <a:pt x="33394" y="51313"/>
                    <a:pt x="35023" y="49684"/>
                    <a:pt x="36652" y="48055"/>
                  </a:cubicBezTo>
                  <a:cubicBezTo>
                    <a:pt x="38281" y="45611"/>
                    <a:pt x="39095" y="43168"/>
                    <a:pt x="39910" y="40724"/>
                  </a:cubicBezTo>
                  <a:cubicBezTo>
                    <a:pt x="40724" y="37467"/>
                    <a:pt x="40724" y="35023"/>
                    <a:pt x="40724" y="31765"/>
                  </a:cubicBezTo>
                  <a:cubicBezTo>
                    <a:pt x="40724" y="24435"/>
                    <a:pt x="39095" y="17919"/>
                    <a:pt x="35023" y="14661"/>
                  </a:cubicBezTo>
                  <a:cubicBezTo>
                    <a:pt x="30950" y="10589"/>
                    <a:pt x="26064" y="8959"/>
                    <a:pt x="19548" y="8959"/>
                  </a:cubicBezTo>
                  <a:cubicBezTo>
                    <a:pt x="16290" y="8959"/>
                    <a:pt x="13032" y="8959"/>
                    <a:pt x="10588" y="9774"/>
                  </a:cubicBezTo>
                  <a:cubicBezTo>
                    <a:pt x="8145" y="9774"/>
                    <a:pt x="6516" y="10589"/>
                    <a:pt x="5701" y="10589"/>
                  </a:cubicBezTo>
                  <a:lnTo>
                    <a:pt x="5701" y="4886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70" name="Hình tự do: Hình 69">
              <a:extLst>
                <a:ext uri="{FF2B5EF4-FFF2-40B4-BE49-F238E27FC236}">
                  <a16:creationId xmlns="" xmlns:a16="http://schemas.microsoft.com/office/drawing/2014/main" id="{84C266E1-9ED3-4A9E-8100-84A4F35A1713}"/>
                </a:ext>
              </a:extLst>
            </p:cNvPr>
            <p:cNvSpPr/>
            <p:nvPr/>
          </p:nvSpPr>
          <p:spPr>
            <a:xfrm>
              <a:off x="6398175" y="3754796"/>
              <a:ext cx="73304" cy="57014"/>
            </a:xfrm>
            <a:custGeom>
              <a:avLst/>
              <a:gdLst>
                <a:gd name="connsiteX0" fmla="*/ 0 w 73304"/>
                <a:gd name="connsiteY0" fmla="*/ 2443 h 57014"/>
                <a:gd name="connsiteX1" fmla="*/ 8145 w 73304"/>
                <a:gd name="connsiteY1" fmla="*/ 815 h 57014"/>
                <a:gd name="connsiteX2" fmla="*/ 21991 w 73304"/>
                <a:gd name="connsiteY2" fmla="*/ 0 h 57014"/>
                <a:gd name="connsiteX3" fmla="*/ 38281 w 73304"/>
                <a:gd name="connsiteY3" fmla="*/ 6516 h 57014"/>
                <a:gd name="connsiteX4" fmla="*/ 40724 w 73304"/>
                <a:gd name="connsiteY4" fmla="*/ 4887 h 57014"/>
                <a:gd name="connsiteX5" fmla="*/ 44797 w 73304"/>
                <a:gd name="connsiteY5" fmla="*/ 2443 h 57014"/>
                <a:gd name="connsiteX6" fmla="*/ 50498 w 73304"/>
                <a:gd name="connsiteY6" fmla="*/ 815 h 57014"/>
                <a:gd name="connsiteX7" fmla="*/ 57829 w 73304"/>
                <a:gd name="connsiteY7" fmla="*/ 0 h 57014"/>
                <a:gd name="connsiteX8" fmla="*/ 68417 w 73304"/>
                <a:gd name="connsiteY8" fmla="*/ 1629 h 57014"/>
                <a:gd name="connsiteX9" fmla="*/ 74933 w 73304"/>
                <a:gd name="connsiteY9" fmla="*/ 7330 h 57014"/>
                <a:gd name="connsiteX10" fmla="*/ 78191 w 73304"/>
                <a:gd name="connsiteY10" fmla="*/ 15475 h 57014"/>
                <a:gd name="connsiteX11" fmla="*/ 79005 w 73304"/>
                <a:gd name="connsiteY11" fmla="*/ 26064 h 57014"/>
                <a:gd name="connsiteX12" fmla="*/ 79005 w 73304"/>
                <a:gd name="connsiteY12" fmla="*/ 58643 h 57014"/>
                <a:gd name="connsiteX13" fmla="*/ 71675 w 73304"/>
                <a:gd name="connsiteY13" fmla="*/ 58643 h 57014"/>
                <a:gd name="connsiteX14" fmla="*/ 71675 w 73304"/>
                <a:gd name="connsiteY14" fmla="*/ 28507 h 57014"/>
                <a:gd name="connsiteX15" fmla="*/ 70860 w 73304"/>
                <a:gd name="connsiteY15" fmla="*/ 18733 h 57014"/>
                <a:gd name="connsiteX16" fmla="*/ 69232 w 73304"/>
                <a:gd name="connsiteY16" fmla="*/ 11403 h 57014"/>
                <a:gd name="connsiteX17" fmla="*/ 65159 w 73304"/>
                <a:gd name="connsiteY17" fmla="*/ 7330 h 57014"/>
                <a:gd name="connsiteX18" fmla="*/ 57829 w 73304"/>
                <a:gd name="connsiteY18" fmla="*/ 5702 h 57014"/>
                <a:gd name="connsiteX19" fmla="*/ 52127 w 73304"/>
                <a:gd name="connsiteY19" fmla="*/ 6516 h 57014"/>
                <a:gd name="connsiteX20" fmla="*/ 47240 w 73304"/>
                <a:gd name="connsiteY20" fmla="*/ 8145 h 57014"/>
                <a:gd name="connsiteX21" fmla="*/ 43982 w 73304"/>
                <a:gd name="connsiteY21" fmla="*/ 9774 h 57014"/>
                <a:gd name="connsiteX22" fmla="*/ 42353 w 73304"/>
                <a:gd name="connsiteY22" fmla="*/ 11403 h 57014"/>
                <a:gd name="connsiteX23" fmla="*/ 43982 w 73304"/>
                <a:gd name="connsiteY23" fmla="*/ 17919 h 57014"/>
                <a:gd name="connsiteX24" fmla="*/ 44797 w 73304"/>
                <a:gd name="connsiteY24" fmla="*/ 25249 h 57014"/>
                <a:gd name="connsiteX25" fmla="*/ 44797 w 73304"/>
                <a:gd name="connsiteY25" fmla="*/ 57829 h 57014"/>
                <a:gd name="connsiteX26" fmla="*/ 35837 w 73304"/>
                <a:gd name="connsiteY26" fmla="*/ 57829 h 57014"/>
                <a:gd name="connsiteX27" fmla="*/ 35837 w 73304"/>
                <a:gd name="connsiteY27" fmla="*/ 27693 h 57014"/>
                <a:gd name="connsiteX28" fmla="*/ 35023 w 73304"/>
                <a:gd name="connsiteY28" fmla="*/ 17919 h 57014"/>
                <a:gd name="connsiteX29" fmla="*/ 32580 w 73304"/>
                <a:gd name="connsiteY29" fmla="*/ 10588 h 57014"/>
                <a:gd name="connsiteX30" fmla="*/ 28507 w 73304"/>
                <a:gd name="connsiteY30" fmla="*/ 6516 h 57014"/>
                <a:gd name="connsiteX31" fmla="*/ 21177 w 73304"/>
                <a:gd name="connsiteY31" fmla="*/ 4887 h 57014"/>
                <a:gd name="connsiteX32" fmla="*/ 12217 w 73304"/>
                <a:gd name="connsiteY32" fmla="*/ 5702 h 57014"/>
                <a:gd name="connsiteX33" fmla="*/ 7330 w 73304"/>
                <a:gd name="connsiteY33" fmla="*/ 6516 h 57014"/>
                <a:gd name="connsiteX34" fmla="*/ 7330 w 73304"/>
                <a:gd name="connsiteY34" fmla="*/ 57014 h 57014"/>
                <a:gd name="connsiteX35" fmla="*/ 0 w 73304"/>
                <a:gd name="connsiteY35" fmla="*/ 57014 h 57014"/>
                <a:gd name="connsiteX36" fmla="*/ 0 w 73304"/>
                <a:gd name="connsiteY36"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304" h="57014">
                  <a:moveTo>
                    <a:pt x="0" y="2443"/>
                  </a:moveTo>
                  <a:cubicBezTo>
                    <a:pt x="2443" y="1629"/>
                    <a:pt x="4887" y="815"/>
                    <a:pt x="8145" y="815"/>
                  </a:cubicBezTo>
                  <a:cubicBezTo>
                    <a:pt x="11403" y="0"/>
                    <a:pt x="16290" y="0"/>
                    <a:pt x="21991" y="0"/>
                  </a:cubicBezTo>
                  <a:cubicBezTo>
                    <a:pt x="29322" y="0"/>
                    <a:pt x="34208" y="2443"/>
                    <a:pt x="38281" y="6516"/>
                  </a:cubicBezTo>
                  <a:cubicBezTo>
                    <a:pt x="38281" y="6516"/>
                    <a:pt x="39095" y="5702"/>
                    <a:pt x="40724" y="4887"/>
                  </a:cubicBezTo>
                  <a:cubicBezTo>
                    <a:pt x="42353" y="4072"/>
                    <a:pt x="43168" y="3258"/>
                    <a:pt x="44797" y="2443"/>
                  </a:cubicBezTo>
                  <a:cubicBezTo>
                    <a:pt x="46426" y="1629"/>
                    <a:pt x="48055" y="815"/>
                    <a:pt x="50498" y="815"/>
                  </a:cubicBezTo>
                  <a:cubicBezTo>
                    <a:pt x="52942" y="0"/>
                    <a:pt x="55385" y="0"/>
                    <a:pt x="57829" y="0"/>
                  </a:cubicBezTo>
                  <a:cubicBezTo>
                    <a:pt x="61901" y="0"/>
                    <a:pt x="65974" y="815"/>
                    <a:pt x="68417" y="1629"/>
                  </a:cubicBezTo>
                  <a:cubicBezTo>
                    <a:pt x="70860" y="3258"/>
                    <a:pt x="73304" y="4887"/>
                    <a:pt x="74933" y="7330"/>
                  </a:cubicBezTo>
                  <a:cubicBezTo>
                    <a:pt x="76562" y="9774"/>
                    <a:pt x="77376" y="12217"/>
                    <a:pt x="78191" y="15475"/>
                  </a:cubicBezTo>
                  <a:cubicBezTo>
                    <a:pt x="79005" y="18733"/>
                    <a:pt x="79005" y="21991"/>
                    <a:pt x="79005" y="26064"/>
                  </a:cubicBezTo>
                  <a:lnTo>
                    <a:pt x="79005" y="58643"/>
                  </a:lnTo>
                  <a:lnTo>
                    <a:pt x="71675" y="58643"/>
                  </a:lnTo>
                  <a:lnTo>
                    <a:pt x="71675" y="28507"/>
                  </a:lnTo>
                  <a:cubicBezTo>
                    <a:pt x="71675" y="24435"/>
                    <a:pt x="71675" y="21177"/>
                    <a:pt x="70860" y="18733"/>
                  </a:cubicBezTo>
                  <a:cubicBezTo>
                    <a:pt x="70860" y="16290"/>
                    <a:pt x="70046" y="13846"/>
                    <a:pt x="69232" y="11403"/>
                  </a:cubicBezTo>
                  <a:cubicBezTo>
                    <a:pt x="68417" y="9774"/>
                    <a:pt x="66788" y="8145"/>
                    <a:pt x="65159" y="7330"/>
                  </a:cubicBezTo>
                  <a:cubicBezTo>
                    <a:pt x="63530" y="6516"/>
                    <a:pt x="61087" y="5702"/>
                    <a:pt x="57829" y="5702"/>
                  </a:cubicBezTo>
                  <a:cubicBezTo>
                    <a:pt x="55385" y="5702"/>
                    <a:pt x="53756" y="5702"/>
                    <a:pt x="52127" y="6516"/>
                  </a:cubicBezTo>
                  <a:cubicBezTo>
                    <a:pt x="50498" y="6516"/>
                    <a:pt x="48869" y="7330"/>
                    <a:pt x="47240" y="8145"/>
                  </a:cubicBezTo>
                  <a:cubicBezTo>
                    <a:pt x="45611" y="8959"/>
                    <a:pt x="44797" y="8959"/>
                    <a:pt x="43982" y="9774"/>
                  </a:cubicBezTo>
                  <a:cubicBezTo>
                    <a:pt x="43168" y="10588"/>
                    <a:pt x="42353" y="10588"/>
                    <a:pt x="42353" y="11403"/>
                  </a:cubicBezTo>
                  <a:cubicBezTo>
                    <a:pt x="43168" y="13032"/>
                    <a:pt x="43168" y="15475"/>
                    <a:pt x="43982" y="17919"/>
                  </a:cubicBezTo>
                  <a:cubicBezTo>
                    <a:pt x="43982" y="20362"/>
                    <a:pt x="44797" y="22806"/>
                    <a:pt x="44797" y="25249"/>
                  </a:cubicBezTo>
                  <a:lnTo>
                    <a:pt x="44797" y="57829"/>
                  </a:lnTo>
                  <a:lnTo>
                    <a:pt x="35837" y="57829"/>
                  </a:lnTo>
                  <a:lnTo>
                    <a:pt x="35837" y="27693"/>
                  </a:lnTo>
                  <a:cubicBezTo>
                    <a:pt x="35837" y="23620"/>
                    <a:pt x="35837" y="20362"/>
                    <a:pt x="35023" y="17919"/>
                  </a:cubicBezTo>
                  <a:cubicBezTo>
                    <a:pt x="35023" y="15475"/>
                    <a:pt x="34208" y="13032"/>
                    <a:pt x="32580" y="10588"/>
                  </a:cubicBezTo>
                  <a:cubicBezTo>
                    <a:pt x="31765" y="8959"/>
                    <a:pt x="30136" y="7330"/>
                    <a:pt x="28507" y="6516"/>
                  </a:cubicBezTo>
                  <a:cubicBezTo>
                    <a:pt x="26878" y="5702"/>
                    <a:pt x="24435" y="4887"/>
                    <a:pt x="21177" y="4887"/>
                  </a:cubicBezTo>
                  <a:cubicBezTo>
                    <a:pt x="17919" y="4887"/>
                    <a:pt x="14661" y="4887"/>
                    <a:pt x="12217" y="5702"/>
                  </a:cubicBezTo>
                  <a:cubicBezTo>
                    <a:pt x="9774" y="5702"/>
                    <a:pt x="8145" y="6516"/>
                    <a:pt x="7330" y="6516"/>
                  </a:cubicBezTo>
                  <a:lnTo>
                    <a:pt x="7330" y="57014"/>
                  </a:lnTo>
                  <a:lnTo>
                    <a:pt x="0" y="57014"/>
                  </a:lnTo>
                  <a:lnTo>
                    <a:pt x="0" y="244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71" name="Hình tự do: Hình 70">
              <a:extLst>
                <a:ext uri="{FF2B5EF4-FFF2-40B4-BE49-F238E27FC236}">
                  <a16:creationId xmlns="" xmlns:a16="http://schemas.microsoft.com/office/drawing/2014/main" id="{7E86035F-0350-4B64-9377-FC4774308878}"/>
                </a:ext>
              </a:extLst>
            </p:cNvPr>
            <p:cNvSpPr/>
            <p:nvPr/>
          </p:nvSpPr>
          <p:spPr>
            <a:xfrm>
              <a:off x="6491841"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5"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5"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0" y="38281"/>
                    <a:pt x="0" y="35023"/>
                    <a:pt x="0" y="30136"/>
                  </a:cubicBezTo>
                  <a:moveTo>
                    <a:pt x="40724" y="25249"/>
                  </a:moveTo>
                  <a:cubicBezTo>
                    <a:pt x="40724" y="19548"/>
                    <a:pt x="39095" y="14661"/>
                    <a:pt x="36652" y="11403"/>
                  </a:cubicBezTo>
                  <a:cubicBezTo>
                    <a:pt x="34208"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72" name="Hình tự do: Hình 71">
              <a:extLst>
                <a:ext uri="{FF2B5EF4-FFF2-40B4-BE49-F238E27FC236}">
                  <a16:creationId xmlns="" xmlns:a16="http://schemas.microsoft.com/office/drawing/2014/main" id="{21296210-A08F-4299-97EF-96C77C135BCE}"/>
                </a:ext>
              </a:extLst>
            </p:cNvPr>
            <p:cNvSpPr/>
            <p:nvPr/>
          </p:nvSpPr>
          <p:spPr>
            <a:xfrm>
              <a:off x="6556186" y="3754796"/>
              <a:ext cx="40724" cy="57014"/>
            </a:xfrm>
            <a:custGeom>
              <a:avLst/>
              <a:gdLst>
                <a:gd name="connsiteX0" fmla="*/ 0 w 40724"/>
                <a:gd name="connsiteY0" fmla="*/ 2443 h 57014"/>
                <a:gd name="connsiteX1" fmla="*/ 8959 w 40724"/>
                <a:gd name="connsiteY1" fmla="*/ 815 h 57014"/>
                <a:gd name="connsiteX2" fmla="*/ 21991 w 40724"/>
                <a:gd name="connsiteY2" fmla="*/ 0 h 57014"/>
                <a:gd name="connsiteX3" fmla="*/ 33394 w 40724"/>
                <a:gd name="connsiteY3" fmla="*/ 1629 h 57014"/>
                <a:gd name="connsiteX4" fmla="*/ 40724 w 40724"/>
                <a:gd name="connsiteY4" fmla="*/ 7330 h 57014"/>
                <a:gd name="connsiteX5" fmla="*/ 44797 w 40724"/>
                <a:gd name="connsiteY5" fmla="*/ 15475 h 57014"/>
                <a:gd name="connsiteX6" fmla="*/ 45611 w 40724"/>
                <a:gd name="connsiteY6" fmla="*/ 26064 h 57014"/>
                <a:gd name="connsiteX7" fmla="*/ 45611 w 40724"/>
                <a:gd name="connsiteY7" fmla="*/ 58643 h 57014"/>
                <a:gd name="connsiteX8" fmla="*/ 38281 w 40724"/>
                <a:gd name="connsiteY8" fmla="*/ 58643 h 57014"/>
                <a:gd name="connsiteX9" fmla="*/ 38281 w 40724"/>
                <a:gd name="connsiteY9" fmla="*/ 28507 h 57014"/>
                <a:gd name="connsiteX10" fmla="*/ 37467 w 40724"/>
                <a:gd name="connsiteY10" fmla="*/ 17919 h 57014"/>
                <a:gd name="connsiteX11" fmla="*/ 35023 w 40724"/>
                <a:gd name="connsiteY11" fmla="*/ 10588 h 57014"/>
                <a:gd name="connsiteX12" fmla="*/ 30136 w 40724"/>
                <a:gd name="connsiteY12" fmla="*/ 6516 h 57014"/>
                <a:gd name="connsiteX13" fmla="*/ 21991 w 40724"/>
                <a:gd name="connsiteY13" fmla="*/ 5702 h 57014"/>
                <a:gd name="connsiteX14" fmla="*/ 13032 w 40724"/>
                <a:gd name="connsiteY14" fmla="*/ 6516 h 57014"/>
                <a:gd name="connsiteX15" fmla="*/ 8145 w 40724"/>
                <a:gd name="connsiteY15" fmla="*/ 7330 h 57014"/>
                <a:gd name="connsiteX16" fmla="*/ 8145 w 40724"/>
                <a:gd name="connsiteY16" fmla="*/ 57829 h 57014"/>
                <a:gd name="connsiteX17" fmla="*/ 0 w 40724"/>
                <a:gd name="connsiteY17" fmla="*/ 57829 h 57014"/>
                <a:gd name="connsiteX18" fmla="*/ 0 w 40724"/>
                <a:gd name="connsiteY18"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24" h="57014">
                  <a:moveTo>
                    <a:pt x="0" y="2443"/>
                  </a:moveTo>
                  <a:cubicBezTo>
                    <a:pt x="2443" y="1629"/>
                    <a:pt x="4887" y="815"/>
                    <a:pt x="8959" y="815"/>
                  </a:cubicBezTo>
                  <a:cubicBezTo>
                    <a:pt x="12217" y="0"/>
                    <a:pt x="17104" y="0"/>
                    <a:pt x="21991" y="0"/>
                  </a:cubicBezTo>
                  <a:cubicBezTo>
                    <a:pt x="26064" y="0"/>
                    <a:pt x="30136" y="815"/>
                    <a:pt x="33394" y="1629"/>
                  </a:cubicBezTo>
                  <a:cubicBezTo>
                    <a:pt x="36652" y="3258"/>
                    <a:pt x="39095" y="4887"/>
                    <a:pt x="40724" y="7330"/>
                  </a:cubicBezTo>
                  <a:cubicBezTo>
                    <a:pt x="42354" y="9774"/>
                    <a:pt x="43982" y="12217"/>
                    <a:pt x="44797" y="15475"/>
                  </a:cubicBezTo>
                  <a:cubicBezTo>
                    <a:pt x="45611" y="18733"/>
                    <a:pt x="45611" y="21991"/>
                    <a:pt x="45611" y="26064"/>
                  </a:cubicBezTo>
                  <a:lnTo>
                    <a:pt x="45611" y="58643"/>
                  </a:lnTo>
                  <a:lnTo>
                    <a:pt x="38281" y="58643"/>
                  </a:lnTo>
                  <a:lnTo>
                    <a:pt x="38281" y="28507"/>
                  </a:lnTo>
                  <a:cubicBezTo>
                    <a:pt x="38281" y="24435"/>
                    <a:pt x="38281" y="21177"/>
                    <a:pt x="37467" y="17919"/>
                  </a:cubicBezTo>
                  <a:cubicBezTo>
                    <a:pt x="36652" y="15475"/>
                    <a:pt x="35837" y="13032"/>
                    <a:pt x="35023" y="10588"/>
                  </a:cubicBezTo>
                  <a:cubicBezTo>
                    <a:pt x="33394" y="8959"/>
                    <a:pt x="31765" y="7330"/>
                    <a:pt x="30136" y="6516"/>
                  </a:cubicBezTo>
                  <a:cubicBezTo>
                    <a:pt x="27693" y="5702"/>
                    <a:pt x="25249" y="5702"/>
                    <a:pt x="21991" y="5702"/>
                  </a:cubicBezTo>
                  <a:cubicBezTo>
                    <a:pt x="18733" y="5702"/>
                    <a:pt x="15475" y="5702"/>
                    <a:pt x="13032" y="6516"/>
                  </a:cubicBezTo>
                  <a:cubicBezTo>
                    <a:pt x="10588" y="6516"/>
                    <a:pt x="8959" y="7330"/>
                    <a:pt x="8145" y="7330"/>
                  </a:cubicBezTo>
                  <a:lnTo>
                    <a:pt x="8145" y="57829"/>
                  </a:lnTo>
                  <a:lnTo>
                    <a:pt x="0" y="57829"/>
                  </a:lnTo>
                  <a:lnTo>
                    <a:pt x="0" y="244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73" name="Hình tự do: Hình 72">
              <a:extLst>
                <a:ext uri="{FF2B5EF4-FFF2-40B4-BE49-F238E27FC236}">
                  <a16:creationId xmlns="" xmlns:a16="http://schemas.microsoft.com/office/drawing/2014/main" id="{7C9A821D-B073-4AD2-BB2A-85E30B79076D}"/>
                </a:ext>
              </a:extLst>
            </p:cNvPr>
            <p:cNvSpPr/>
            <p:nvPr/>
          </p:nvSpPr>
          <p:spPr>
            <a:xfrm>
              <a:off x="6619716" y="3736877"/>
              <a:ext cx="32580" cy="73304"/>
            </a:xfrm>
            <a:custGeom>
              <a:avLst/>
              <a:gdLst>
                <a:gd name="connsiteX0" fmla="*/ 7331 w 32579"/>
                <a:gd name="connsiteY0" fmla="*/ 18733 h 73304"/>
                <a:gd name="connsiteX1" fmla="*/ 30136 w 32579"/>
                <a:gd name="connsiteY1" fmla="*/ 18733 h 73304"/>
                <a:gd name="connsiteX2" fmla="*/ 30136 w 32579"/>
                <a:gd name="connsiteY2" fmla="*/ 25249 h 73304"/>
                <a:gd name="connsiteX3" fmla="*/ 7331 w 32579"/>
                <a:gd name="connsiteY3" fmla="*/ 25249 h 73304"/>
                <a:gd name="connsiteX4" fmla="*/ 7331 w 32579"/>
                <a:gd name="connsiteY4" fmla="*/ 56200 h 73304"/>
                <a:gd name="connsiteX5" fmla="*/ 8145 w 32579"/>
                <a:gd name="connsiteY5" fmla="*/ 64345 h 73304"/>
                <a:gd name="connsiteX6" fmla="*/ 10589 w 32579"/>
                <a:gd name="connsiteY6" fmla="*/ 69232 h 73304"/>
                <a:gd name="connsiteX7" fmla="*/ 14661 w 32579"/>
                <a:gd name="connsiteY7" fmla="*/ 71675 h 73304"/>
                <a:gd name="connsiteX8" fmla="*/ 19548 w 32579"/>
                <a:gd name="connsiteY8" fmla="*/ 72490 h 73304"/>
                <a:gd name="connsiteX9" fmla="*/ 26878 w 32579"/>
                <a:gd name="connsiteY9" fmla="*/ 71675 h 73304"/>
                <a:gd name="connsiteX10" fmla="*/ 30951 w 32579"/>
                <a:gd name="connsiteY10" fmla="*/ 70046 h 73304"/>
                <a:gd name="connsiteX11" fmla="*/ 32580 w 32579"/>
                <a:gd name="connsiteY11" fmla="*/ 75748 h 73304"/>
                <a:gd name="connsiteX12" fmla="*/ 26878 w 32579"/>
                <a:gd name="connsiteY12" fmla="*/ 78191 h 73304"/>
                <a:gd name="connsiteX13" fmla="*/ 18733 w 32579"/>
                <a:gd name="connsiteY13" fmla="*/ 79820 h 73304"/>
                <a:gd name="connsiteX14" fmla="*/ 9774 w 32579"/>
                <a:gd name="connsiteY14" fmla="*/ 78191 h 73304"/>
                <a:gd name="connsiteX15" fmla="*/ 4072 w 32579"/>
                <a:gd name="connsiteY15" fmla="*/ 74119 h 73304"/>
                <a:gd name="connsiteX16" fmla="*/ 815 w 32579"/>
                <a:gd name="connsiteY16" fmla="*/ 66788 h 73304"/>
                <a:gd name="connsiteX17" fmla="*/ 0 w 32579"/>
                <a:gd name="connsiteY17" fmla="*/ 57014 h 73304"/>
                <a:gd name="connsiteX18" fmla="*/ 0 w 32579"/>
                <a:gd name="connsiteY18" fmla="*/ 1629 h 73304"/>
                <a:gd name="connsiteX19" fmla="*/ 7331 w 32579"/>
                <a:gd name="connsiteY19" fmla="*/ 0 h 73304"/>
                <a:gd name="connsiteX20" fmla="*/ 7331 w 32579"/>
                <a:gd name="connsiteY20" fmla="*/ 18733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9" h="73304">
                  <a:moveTo>
                    <a:pt x="7331" y="18733"/>
                  </a:moveTo>
                  <a:lnTo>
                    <a:pt x="30136" y="18733"/>
                  </a:lnTo>
                  <a:lnTo>
                    <a:pt x="30136" y="25249"/>
                  </a:lnTo>
                  <a:lnTo>
                    <a:pt x="7331" y="25249"/>
                  </a:lnTo>
                  <a:lnTo>
                    <a:pt x="7331" y="56200"/>
                  </a:lnTo>
                  <a:cubicBezTo>
                    <a:pt x="7331" y="59458"/>
                    <a:pt x="7331" y="61901"/>
                    <a:pt x="8145" y="64345"/>
                  </a:cubicBezTo>
                  <a:cubicBezTo>
                    <a:pt x="8959" y="66788"/>
                    <a:pt x="9774" y="67603"/>
                    <a:pt x="10589" y="69232"/>
                  </a:cubicBezTo>
                  <a:cubicBezTo>
                    <a:pt x="11403" y="70046"/>
                    <a:pt x="13032" y="70861"/>
                    <a:pt x="14661" y="71675"/>
                  </a:cubicBezTo>
                  <a:cubicBezTo>
                    <a:pt x="16290" y="71675"/>
                    <a:pt x="17919" y="72490"/>
                    <a:pt x="19548" y="72490"/>
                  </a:cubicBezTo>
                  <a:cubicBezTo>
                    <a:pt x="22806" y="72490"/>
                    <a:pt x="25249" y="72490"/>
                    <a:pt x="26878" y="71675"/>
                  </a:cubicBezTo>
                  <a:cubicBezTo>
                    <a:pt x="28507" y="70861"/>
                    <a:pt x="30136" y="70046"/>
                    <a:pt x="30951" y="70046"/>
                  </a:cubicBezTo>
                  <a:lnTo>
                    <a:pt x="32580" y="75748"/>
                  </a:lnTo>
                  <a:cubicBezTo>
                    <a:pt x="31765" y="76562"/>
                    <a:pt x="29322" y="77376"/>
                    <a:pt x="26878" y="78191"/>
                  </a:cubicBezTo>
                  <a:cubicBezTo>
                    <a:pt x="24435" y="79006"/>
                    <a:pt x="21177" y="79820"/>
                    <a:pt x="18733" y="79820"/>
                  </a:cubicBezTo>
                  <a:cubicBezTo>
                    <a:pt x="15475" y="79820"/>
                    <a:pt x="12217" y="79006"/>
                    <a:pt x="9774" y="78191"/>
                  </a:cubicBezTo>
                  <a:cubicBezTo>
                    <a:pt x="7331" y="77376"/>
                    <a:pt x="5702" y="75748"/>
                    <a:pt x="4072" y="74119"/>
                  </a:cubicBezTo>
                  <a:cubicBezTo>
                    <a:pt x="2444" y="72490"/>
                    <a:pt x="1629" y="70046"/>
                    <a:pt x="815" y="66788"/>
                  </a:cubicBezTo>
                  <a:cubicBezTo>
                    <a:pt x="0" y="64345"/>
                    <a:pt x="0" y="60272"/>
                    <a:pt x="0" y="57014"/>
                  </a:cubicBezTo>
                  <a:lnTo>
                    <a:pt x="0" y="1629"/>
                  </a:lnTo>
                  <a:lnTo>
                    <a:pt x="7331" y="0"/>
                  </a:lnTo>
                  <a:lnTo>
                    <a:pt x="7331" y="1873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grpSp>
      <p:sp>
        <p:nvSpPr>
          <p:cNvPr id="35" name="Chỗ dành sẵn cho Văn bản 2">
            <a:extLst>
              <a:ext uri="{FF2B5EF4-FFF2-40B4-BE49-F238E27FC236}">
                <a16:creationId xmlns="" xmlns:a16="http://schemas.microsoft.com/office/drawing/2014/main" id="{3B0F97E1-6580-40FB-9618-C487814587EE}"/>
              </a:ext>
            </a:extLst>
          </p:cNvPr>
          <p:cNvSpPr txBox="1">
            <a:spLocks/>
          </p:cNvSpPr>
          <p:nvPr userDrawn="1"/>
        </p:nvSpPr>
        <p:spPr>
          <a:xfrm>
            <a:off x="1296258" y="3476334"/>
            <a:ext cx="4862789" cy="1487911"/>
          </a:xfrm>
          <a:prstGeom prst="rect">
            <a:avLst/>
          </a:prstGeom>
        </p:spPr>
        <p:txBody>
          <a:bodyPr vert="horz" lIns="75438" tIns="37719" rIns="75438" bIns="37719" rtlCol="0">
            <a:normAutofit/>
          </a:bodyPr>
          <a:lstStyle>
            <a:lvl1pPr marL="0" indent="0" algn="l" defTabSz="914400" rtl="0" eaLnBrk="1" latinLnBrk="0" hangingPunct="1">
              <a:lnSpc>
                <a:spcPct val="100000"/>
              </a:lnSpc>
              <a:spcBef>
                <a:spcPts val="0"/>
              </a:spcBef>
              <a:spcAft>
                <a:spcPts val="1000"/>
              </a:spcAft>
              <a:buFontTx/>
              <a:buNone/>
              <a:defRPr sz="1400" kern="1200">
                <a:solidFill>
                  <a:schemeClr val="bg1"/>
                </a:solidFill>
                <a:latin typeface="+mn-lt"/>
                <a:ea typeface="+mn-ea"/>
                <a:cs typeface="+mn-cs"/>
              </a:defRPr>
            </a:lvl1pPr>
            <a:lvl2pPr marL="236538" indent="-22860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2pPr>
            <a:lvl3pPr marL="457200" indent="-225425"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3pPr>
            <a:lvl4pPr marL="688975" indent="-231775"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4pPr>
            <a:lvl5pPr marL="914400" indent="-225425" algn="l" defTabSz="914400" rtl="0" eaLnBrk="1" latinLnBrk="0" hangingPunct="1">
              <a:lnSpc>
                <a:spcPct val="100000"/>
              </a:lnSpc>
              <a:spcBef>
                <a:spcPts val="0"/>
              </a:spcBef>
              <a:spcAft>
                <a:spcPts val="1000"/>
              </a:spcAft>
              <a:buFont typeface="Arial" panose="020B0604020202020204" pitchFamily="34" charset="0"/>
              <a:buChar char="•"/>
              <a:tabLst>
                <a:tab pos="1947863"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8363" indent="-238363" fontAlgn="auto"/>
            <a:endParaRPr lang="en-GB" sz="1155" dirty="0">
              <a:solidFill>
                <a:prstClr val="white"/>
              </a:solidFill>
            </a:endParaRPr>
          </a:p>
        </p:txBody>
      </p:sp>
      <p:sp>
        <p:nvSpPr>
          <p:cNvPr id="3" name="Text Placeholder 2"/>
          <p:cNvSpPr>
            <a:spLocks noGrp="1"/>
          </p:cNvSpPr>
          <p:nvPr>
            <p:ph type="body" sz="quarter" idx="13" hasCustomPrompt="1"/>
          </p:nvPr>
        </p:nvSpPr>
        <p:spPr>
          <a:xfrm>
            <a:off x="1296258" y="3611271"/>
            <a:ext cx="4523661" cy="1218036"/>
          </a:xfrm>
        </p:spPr>
        <p:txBody>
          <a:bodyPr/>
          <a:lstStyle>
            <a:lvl1pPr>
              <a:defRPr>
                <a:solidFill>
                  <a:schemeClr val="bg1"/>
                </a:solidFill>
              </a:defRPr>
            </a:lvl1pPr>
          </a:lstStyle>
          <a:p>
            <a:pPr lvl="0"/>
            <a:r>
              <a:rPr lang="en-GB" noProof="0" dirty="0"/>
              <a:t>1.2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elit</a:t>
            </a:r>
            <a:r>
              <a:rPr lang="en-GB" noProof="0" dirty="0"/>
              <a:t>.</a:t>
            </a:r>
          </a:p>
        </p:txBody>
      </p:sp>
    </p:spTree>
    <p:extLst>
      <p:ext uri="{BB962C8B-B14F-4D97-AF65-F5344CB8AC3E}">
        <p14:creationId xmlns:p14="http://schemas.microsoft.com/office/powerpoint/2010/main" val="18381531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6" name="Chỗ dành sẵn cho Số hiệu Bản chiếu 5">
            <a:extLst>
              <a:ext uri="{FF2B5EF4-FFF2-40B4-BE49-F238E27FC236}">
                <a16:creationId xmlns="" xmlns:a16="http://schemas.microsoft.com/office/drawing/2014/main" id="{3DEBAA77-1D7A-47A1-A267-5AD00225BB89}"/>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6" name="Tiêu đề 15">
            <a:extLst>
              <a:ext uri="{FF2B5EF4-FFF2-40B4-BE49-F238E27FC236}">
                <a16:creationId xmlns="" xmlns:a16="http://schemas.microsoft.com/office/drawing/2014/main" id="{53C64D82-8D25-4040-9C63-FDDB3924D727}"/>
              </a:ext>
            </a:extLst>
          </p:cNvPr>
          <p:cNvSpPr>
            <a:spLocks noGrp="1"/>
          </p:cNvSpPr>
          <p:nvPr>
            <p:ph type="title" hasCustomPrompt="1"/>
          </p:nvPr>
        </p:nvSpPr>
        <p:spPr>
          <a:xfrm>
            <a:off x="1296258" y="2599025"/>
            <a:ext cx="6261512" cy="484034"/>
          </a:xfrm>
        </p:spPr>
        <p:txBody>
          <a:bodyPr/>
          <a:lstStyle>
            <a:lvl1pPr>
              <a:defRPr sz="2970">
                <a:solidFill>
                  <a:schemeClr val="accent1"/>
                </a:solidFill>
              </a:defRPr>
            </a:lvl1pPr>
          </a:lstStyle>
          <a:p>
            <a:r>
              <a:rPr lang="en-GB" noProof="0" dirty="0"/>
              <a:t>1. TOPIC XY</a:t>
            </a:r>
          </a:p>
        </p:txBody>
      </p:sp>
      <p:pic>
        <p:nvPicPr>
          <p:cNvPr id="7" name="Đồ họa 11">
            <a:extLst>
              <a:ext uri="{FF2B5EF4-FFF2-40B4-BE49-F238E27FC236}">
                <a16:creationId xmlns="" xmlns:a16="http://schemas.microsoft.com/office/drawing/2014/main" id="{0E5977B9-C090-4E79-8454-729DA7498547}"/>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val="0"/>
              </a:ext>
            </a:extLst>
          </a:blip>
          <a:srcRect/>
          <a:stretch/>
        </p:blipFill>
        <p:spPr>
          <a:xfrm>
            <a:off x="6340759" y="2599025"/>
            <a:ext cx="3729848" cy="5173375"/>
          </a:xfrm>
          <a:prstGeom prst="rect">
            <a:avLst/>
          </a:prstGeom>
        </p:spPr>
      </p:pic>
      <p:sp>
        <p:nvSpPr>
          <p:cNvPr id="3" name="Text Placeholder 2"/>
          <p:cNvSpPr>
            <a:spLocks noGrp="1"/>
          </p:cNvSpPr>
          <p:nvPr>
            <p:ph type="body" sz="quarter" idx="13" hasCustomPrompt="1"/>
          </p:nvPr>
        </p:nvSpPr>
        <p:spPr>
          <a:xfrm>
            <a:off x="1296257" y="3568776"/>
            <a:ext cx="4694408" cy="1036320"/>
          </a:xfrm>
        </p:spPr>
        <p:txBody>
          <a:bodyPr/>
          <a:lstStyle>
            <a:lvl1pPr marL="238363" indent="-238363">
              <a:defRPr/>
            </a:lvl1pPr>
          </a:lstStyle>
          <a:p>
            <a:pPr marL="288925" indent="-288925"/>
            <a:r>
              <a:rPr lang="en-GB" noProof="0" dirty="0">
                <a:solidFill>
                  <a:schemeClr val="tx2"/>
                </a:solidFill>
              </a:rPr>
              <a:t>1.2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consectetuer</a:t>
            </a:r>
            <a:r>
              <a:rPr lang="en-GB" noProof="0" dirty="0">
                <a:solidFill>
                  <a:schemeClr val="tx2"/>
                </a:solidFill>
              </a:rPr>
              <a:t> </a:t>
            </a:r>
            <a:r>
              <a:rPr lang="en-GB" noProof="0" dirty="0" err="1">
                <a:solidFill>
                  <a:schemeClr val="tx2"/>
                </a:solidFill>
              </a:rPr>
              <a:t>elit</a:t>
            </a:r>
            <a:r>
              <a:rPr lang="en-GB" noProof="0" dirty="0">
                <a:solidFill>
                  <a:schemeClr val="tx2"/>
                </a:solidFill>
              </a:rPr>
              <a:t>.</a:t>
            </a:r>
          </a:p>
        </p:txBody>
      </p:sp>
    </p:spTree>
    <p:extLst>
      <p:ext uri="{BB962C8B-B14F-4D97-AF65-F5344CB8AC3E}">
        <p14:creationId xmlns:p14="http://schemas.microsoft.com/office/powerpoint/2010/main" val="22344674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age one Intro">
    <p:spTree>
      <p:nvGrpSpPr>
        <p:cNvPr id="1" name=""/>
        <p:cNvGrpSpPr/>
        <p:nvPr/>
      </p:nvGrpSpPr>
      <p:grpSpPr>
        <a:xfrm>
          <a:off x="0" y="0"/>
          <a:ext cx="0" cy="0"/>
          <a:chOff x="0" y="0"/>
          <a:chExt cx="0" cy="0"/>
        </a:xfrm>
      </p:grpSpPr>
      <p:sp>
        <p:nvSpPr>
          <p:cNvPr id="13"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94532" y="1597660"/>
            <a:ext cx="9266400" cy="4839038"/>
          </a:xfrm>
        </p:spPr>
        <p:txBody>
          <a:bodyPr>
            <a:noAutofit/>
          </a:bodyPr>
          <a:lstStyle>
            <a:lvl1pPr marL="0" indent="0">
              <a:spcAft>
                <a:spcPts val="990"/>
              </a:spcAft>
              <a:buNone/>
              <a:defRPr baseline="0">
                <a:solidFill>
                  <a:srgbClr val="183355"/>
                </a:solidFill>
              </a:defRPr>
            </a:lvl1pPr>
            <a:lvl2pPr>
              <a:defRPr/>
            </a:lvl2pPr>
            <a:lvl3pPr>
              <a:defRPr/>
            </a:lvl3pPr>
            <a:lvl4pPr marL="1131570" indent="0">
              <a:buNone/>
              <a:defRPr/>
            </a:lvl4pPr>
          </a:lstStyle>
          <a:p>
            <a:r>
              <a:rPr lang="en-GB" noProof="0" dirty="0">
                <a:solidFill>
                  <a:schemeClr val="tx2"/>
                </a:solidFill>
              </a:rPr>
              <a:t>The body text is Arial 14pt, Regular.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a:t>
            </a:r>
          </a:p>
          <a:p>
            <a:pPr lvl="1"/>
            <a:r>
              <a:rPr lang="en-GB" noProof="0" dirty="0"/>
              <a:t>Bullet point level 1</a:t>
            </a:r>
          </a:p>
          <a:p>
            <a:pPr lvl="2"/>
            <a:r>
              <a:rPr lang="en-GB" noProof="0" dirty="0"/>
              <a:t>Bullet point level</a:t>
            </a:r>
            <a:r>
              <a:rPr lang="en-GB" noProof="0" dirty="0">
                <a:solidFill>
                  <a:schemeClr val="tx2"/>
                </a:solidFill>
              </a:rPr>
              <a:t> </a:t>
            </a:r>
          </a:p>
          <a:p>
            <a:r>
              <a:rPr lang="en-GB" noProof="0" dirty="0"/>
              <a:t/>
            </a:r>
            <a:br>
              <a:rPr lang="en-GB" noProof="0" dirty="0"/>
            </a:br>
            <a:endParaRPr lang="en-GB" noProof="0" dirty="0"/>
          </a:p>
        </p:txBody>
      </p:sp>
      <p:sp>
        <p:nvSpPr>
          <p:cNvPr id="2" name="Tiêu đề 1">
            <a:extLst>
              <a:ext uri="{FF2B5EF4-FFF2-40B4-BE49-F238E27FC236}">
                <a16:creationId xmlns="" xmlns:a16="http://schemas.microsoft.com/office/drawing/2014/main" id="{96D92CE4-4109-4C7D-83BD-F640FEA4CB0E}"/>
              </a:ext>
            </a:extLst>
          </p:cNvPr>
          <p:cNvSpPr>
            <a:spLocks noGrp="1"/>
          </p:cNvSpPr>
          <p:nvPr>
            <p:ph type="title" hasCustomPrompt="1"/>
          </p:nvPr>
        </p:nvSpPr>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CE7E25BC-16D2-473B-8F17-9C354DC42FD3}"/>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Tree>
    <p:extLst>
      <p:ext uri="{BB962C8B-B14F-4D97-AF65-F5344CB8AC3E}">
        <p14:creationId xmlns:p14="http://schemas.microsoft.com/office/powerpoint/2010/main" val="23309200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 Content vertical">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396790" y="4578880"/>
            <a:ext cx="528066" cy="725424"/>
          </a:xfrm>
        </p:spPr>
        <p:txBody>
          <a:bodyPr/>
          <a:lstStyle>
            <a:lvl1pPr>
              <a:defRPr>
                <a:solidFill>
                  <a:schemeClr val="tx2"/>
                </a:solidFill>
              </a:defRPr>
            </a:lvl1pPr>
          </a:lstStyle>
          <a:p>
            <a:r>
              <a:rPr lang="en-GB" noProof="0" dirty="0"/>
              <a:t>Icon</a:t>
            </a:r>
          </a:p>
        </p:txBody>
      </p:sp>
      <p:sp>
        <p:nvSpPr>
          <p:cNvPr id="13"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77190" y="1597662"/>
            <a:ext cx="9272587" cy="2497820"/>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tx2"/>
                </a:solidFill>
              </a:rPr>
              <a:t>The body text is Arial 14pt, Regular.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 </a:t>
            </a:r>
          </a:p>
          <a:p>
            <a:r>
              <a:rPr lang="en-GB" noProof="0" dirty="0">
                <a:solidFill>
                  <a:schemeClr val="tx2"/>
                </a:solidFill>
              </a:rPr>
              <a:t>At </a:t>
            </a:r>
            <a:r>
              <a:rPr lang="en-GB" noProof="0" dirty="0" err="1">
                <a:solidFill>
                  <a:schemeClr val="tx2"/>
                </a:solidFill>
              </a:rPr>
              <a:t>vero</a:t>
            </a:r>
            <a:r>
              <a:rPr lang="en-GB" noProof="0" dirty="0">
                <a:solidFill>
                  <a:schemeClr val="tx2"/>
                </a:solidFill>
              </a:rPr>
              <a:t> </a:t>
            </a:r>
            <a:r>
              <a:rPr lang="en-GB" noProof="0" dirty="0" err="1">
                <a:solidFill>
                  <a:schemeClr val="tx2"/>
                </a:solidFill>
              </a:rPr>
              <a:t>eos</a:t>
            </a:r>
            <a:r>
              <a:rPr lang="en-GB" noProof="0" dirty="0">
                <a:solidFill>
                  <a:schemeClr val="tx2"/>
                </a:solidFill>
              </a:rPr>
              <a:t> et </a:t>
            </a:r>
            <a:r>
              <a:rPr lang="en-GB" noProof="0" dirty="0" err="1">
                <a:solidFill>
                  <a:schemeClr val="tx2"/>
                </a:solidFill>
              </a:rPr>
              <a:t>accusam</a:t>
            </a:r>
            <a:r>
              <a:rPr lang="en-GB" noProof="0" dirty="0">
                <a:solidFill>
                  <a:schemeClr val="tx2"/>
                </a:solidFill>
              </a:rPr>
              <a:t> et </a:t>
            </a:r>
            <a:r>
              <a:rPr lang="en-GB" noProof="0" dirty="0" err="1">
                <a:solidFill>
                  <a:schemeClr val="tx2"/>
                </a:solidFill>
              </a:rPr>
              <a:t>justo</a:t>
            </a:r>
            <a:r>
              <a:rPr lang="en-GB" noProof="0" dirty="0">
                <a:solidFill>
                  <a:schemeClr val="tx2"/>
                </a:solidFill>
              </a:rPr>
              <a:t> duo </a:t>
            </a:r>
            <a:r>
              <a:rPr lang="en-GB" noProof="0" dirty="0" err="1">
                <a:solidFill>
                  <a:schemeClr val="tx2"/>
                </a:solidFill>
              </a:rPr>
              <a:t>dolores</a:t>
            </a:r>
            <a:r>
              <a:rPr lang="en-GB" noProof="0" dirty="0">
                <a:solidFill>
                  <a:schemeClr val="tx2"/>
                </a:solidFill>
              </a:rPr>
              <a:t> et </a:t>
            </a:r>
            <a:r>
              <a:rPr lang="en-GB" noProof="0" dirty="0" err="1">
                <a:solidFill>
                  <a:schemeClr val="tx2"/>
                </a:solidFill>
              </a:rPr>
              <a:t>ea</a:t>
            </a:r>
            <a:r>
              <a:rPr lang="en-GB" noProof="0" dirty="0">
                <a:solidFill>
                  <a:schemeClr val="tx2"/>
                </a:solidFill>
              </a:rPr>
              <a:t> </a:t>
            </a:r>
            <a:r>
              <a:rPr lang="en-GB" noProof="0" dirty="0" err="1">
                <a:solidFill>
                  <a:schemeClr val="tx2"/>
                </a:solidFill>
              </a:rPr>
              <a:t>rebum</a:t>
            </a:r>
            <a:r>
              <a:rPr lang="en-GB" noProof="0" dirty="0">
                <a:solidFill>
                  <a:schemeClr val="tx2"/>
                </a:solidFill>
              </a:rPr>
              <a:t>. Stet </a:t>
            </a:r>
            <a:r>
              <a:rPr lang="en-GB" noProof="0" dirty="0" err="1">
                <a:solidFill>
                  <a:schemeClr val="tx2"/>
                </a:solidFill>
              </a:rPr>
              <a:t>clita</a:t>
            </a:r>
            <a:r>
              <a:rPr lang="en-GB" noProof="0" dirty="0">
                <a:solidFill>
                  <a:schemeClr val="tx2"/>
                </a:solidFill>
              </a:rPr>
              <a:t> </a:t>
            </a:r>
            <a:r>
              <a:rPr lang="en-GB" noProof="0" dirty="0" err="1">
                <a:solidFill>
                  <a:schemeClr val="tx2"/>
                </a:solidFill>
              </a:rPr>
              <a:t>kasd</a:t>
            </a:r>
            <a:r>
              <a:rPr lang="en-GB" noProof="0" dirty="0">
                <a:solidFill>
                  <a:schemeClr val="tx2"/>
                </a:solidFill>
              </a:rPr>
              <a:t> </a:t>
            </a:r>
            <a:r>
              <a:rPr lang="en-GB" noProof="0" dirty="0" err="1">
                <a:solidFill>
                  <a:schemeClr val="tx2"/>
                </a:solidFill>
              </a:rPr>
              <a:t>gubergren</a:t>
            </a:r>
            <a:r>
              <a:rPr lang="en-GB" noProof="0" dirty="0">
                <a:solidFill>
                  <a:schemeClr val="tx2"/>
                </a:solidFill>
              </a:rPr>
              <a:t>, no sea </a:t>
            </a:r>
            <a:r>
              <a:rPr lang="en-GB" noProof="0" dirty="0" err="1">
                <a:solidFill>
                  <a:schemeClr val="tx2"/>
                </a:solidFill>
              </a:rPr>
              <a:t>takimata</a:t>
            </a:r>
            <a:r>
              <a:rPr lang="en-GB" noProof="0" dirty="0">
                <a:solidFill>
                  <a:schemeClr val="tx2"/>
                </a:solidFill>
              </a:rPr>
              <a:t> </a:t>
            </a:r>
            <a:r>
              <a:rPr lang="en-GB" noProof="0" dirty="0" err="1">
                <a:solidFill>
                  <a:schemeClr val="tx2"/>
                </a:solidFill>
              </a:rPr>
              <a:t>sanctus</a:t>
            </a:r>
            <a:r>
              <a:rPr lang="en-GB" noProof="0" dirty="0">
                <a:solidFill>
                  <a:schemeClr val="tx2"/>
                </a:solidFill>
              </a:rPr>
              <a:t> </a:t>
            </a:r>
            <a:r>
              <a:rPr lang="en-GB" noProof="0" dirty="0" err="1">
                <a:solidFill>
                  <a:schemeClr val="tx2"/>
                </a:solidFill>
              </a:rPr>
              <a:t>est</a:t>
            </a:r>
            <a:r>
              <a:rPr lang="en-GB" noProof="0" dirty="0">
                <a:solidFill>
                  <a:schemeClr val="tx2"/>
                </a:solidFill>
              </a:rPr>
              <a:t>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a:t>
            </a:r>
          </a:p>
          <a:p>
            <a:r>
              <a:rPr lang="en-GB" noProof="0" dirty="0">
                <a:solidFill>
                  <a:schemeClr val="tx2"/>
                </a:solidFill>
              </a:rPr>
              <a:t>At </a:t>
            </a:r>
            <a:r>
              <a:rPr lang="en-GB" noProof="0" dirty="0" err="1">
                <a:solidFill>
                  <a:schemeClr val="tx2"/>
                </a:solidFill>
              </a:rPr>
              <a:t>vero</a:t>
            </a:r>
            <a:r>
              <a:rPr lang="en-GB" noProof="0" dirty="0">
                <a:solidFill>
                  <a:schemeClr val="tx2"/>
                </a:solidFill>
              </a:rPr>
              <a:t> </a:t>
            </a:r>
            <a:r>
              <a:rPr lang="en-GB" noProof="0" dirty="0" err="1">
                <a:solidFill>
                  <a:schemeClr val="tx2"/>
                </a:solidFill>
              </a:rPr>
              <a:t>eos</a:t>
            </a:r>
            <a:r>
              <a:rPr lang="en-GB" noProof="0" dirty="0">
                <a:solidFill>
                  <a:schemeClr val="tx2"/>
                </a:solidFill>
              </a:rPr>
              <a:t> et </a:t>
            </a:r>
            <a:r>
              <a:rPr lang="en-GB" noProof="0" dirty="0" err="1">
                <a:solidFill>
                  <a:schemeClr val="tx2"/>
                </a:solidFill>
              </a:rPr>
              <a:t>accusam</a:t>
            </a:r>
            <a:r>
              <a:rPr lang="en-GB" noProof="0" dirty="0">
                <a:solidFill>
                  <a:schemeClr val="tx2"/>
                </a:solidFill>
              </a:rPr>
              <a:t> et </a:t>
            </a:r>
            <a:r>
              <a:rPr lang="en-GB" noProof="0" dirty="0" err="1">
                <a:solidFill>
                  <a:schemeClr val="tx2"/>
                </a:solidFill>
              </a:rPr>
              <a:t>justo</a:t>
            </a:r>
            <a:r>
              <a:rPr lang="en-GB" noProof="0" dirty="0">
                <a:solidFill>
                  <a:schemeClr val="tx2"/>
                </a:solidFill>
              </a:rPr>
              <a:t> duo </a:t>
            </a:r>
            <a:r>
              <a:rPr lang="en-GB" noProof="0" dirty="0" err="1">
                <a:solidFill>
                  <a:schemeClr val="tx2"/>
                </a:solidFill>
              </a:rPr>
              <a:t>dolores</a:t>
            </a:r>
            <a:r>
              <a:rPr lang="en-GB" noProof="0" dirty="0">
                <a:solidFill>
                  <a:schemeClr val="tx2"/>
                </a:solidFill>
              </a:rPr>
              <a:t> et </a:t>
            </a:r>
            <a:r>
              <a:rPr lang="en-GB" noProof="0" dirty="0" err="1">
                <a:solidFill>
                  <a:schemeClr val="tx2"/>
                </a:solidFill>
              </a:rPr>
              <a:t>ea</a:t>
            </a:r>
            <a:r>
              <a:rPr lang="en-GB" noProof="0" dirty="0">
                <a:solidFill>
                  <a:schemeClr val="tx2"/>
                </a:solidFill>
              </a:rPr>
              <a:t> </a:t>
            </a:r>
            <a:r>
              <a:rPr lang="en-GB" noProof="0" dirty="0" err="1">
                <a:solidFill>
                  <a:schemeClr val="tx2"/>
                </a:solidFill>
              </a:rPr>
              <a:t>rebum</a:t>
            </a:r>
            <a:r>
              <a:rPr lang="en-GB" noProof="0" dirty="0">
                <a:solidFill>
                  <a:schemeClr val="tx2"/>
                </a:solidFill>
              </a:rPr>
              <a:t>. Stet </a:t>
            </a:r>
            <a:r>
              <a:rPr lang="en-GB" noProof="0" dirty="0" err="1">
                <a:solidFill>
                  <a:schemeClr val="tx2"/>
                </a:solidFill>
              </a:rPr>
              <a:t>clita</a:t>
            </a:r>
            <a:r>
              <a:rPr lang="en-GB" noProof="0" dirty="0">
                <a:solidFill>
                  <a:schemeClr val="tx2"/>
                </a:solidFill>
              </a:rPr>
              <a:t> </a:t>
            </a:r>
            <a:r>
              <a:rPr lang="en-GB" noProof="0" dirty="0" err="1">
                <a:solidFill>
                  <a:schemeClr val="tx2"/>
                </a:solidFill>
              </a:rPr>
              <a:t>kasd</a:t>
            </a:r>
            <a:r>
              <a:rPr lang="en-GB" noProof="0" dirty="0">
                <a:solidFill>
                  <a:schemeClr val="tx2"/>
                </a:solidFill>
              </a:rPr>
              <a:t> </a:t>
            </a:r>
            <a:r>
              <a:rPr lang="en-GB" noProof="0" dirty="0" err="1">
                <a:solidFill>
                  <a:schemeClr val="tx2"/>
                </a:solidFill>
              </a:rPr>
              <a:t>gubergren</a:t>
            </a:r>
            <a:r>
              <a:rPr lang="en-GB" noProof="0" dirty="0">
                <a:solidFill>
                  <a:schemeClr val="tx2"/>
                </a:solidFill>
              </a:rPr>
              <a:t>, no sea </a:t>
            </a:r>
            <a:r>
              <a:rPr lang="en-GB" noProof="0" dirty="0" err="1">
                <a:solidFill>
                  <a:schemeClr val="tx2"/>
                </a:solidFill>
              </a:rPr>
              <a:t>takimata</a:t>
            </a:r>
            <a:r>
              <a:rPr lang="en-GB" noProof="0" dirty="0">
                <a:solidFill>
                  <a:schemeClr val="tx2"/>
                </a:solidFill>
              </a:rPr>
              <a:t> </a:t>
            </a:r>
            <a:r>
              <a:rPr lang="en-GB" noProof="0" dirty="0" err="1">
                <a:solidFill>
                  <a:schemeClr val="tx2"/>
                </a:solidFill>
              </a:rPr>
              <a:t>sanctus</a:t>
            </a:r>
            <a:r>
              <a:rPr lang="en-GB" noProof="0" dirty="0">
                <a:solidFill>
                  <a:schemeClr val="tx2"/>
                </a:solidFill>
              </a:rPr>
              <a:t> </a:t>
            </a:r>
            <a:r>
              <a:rPr lang="en-GB" noProof="0" dirty="0" err="1">
                <a:solidFill>
                  <a:schemeClr val="tx2"/>
                </a:solidFill>
              </a:rPr>
              <a:t>est</a:t>
            </a:r>
            <a:r>
              <a:rPr lang="en-GB" noProof="0" dirty="0">
                <a:solidFill>
                  <a:schemeClr val="tx2"/>
                </a:solidFill>
              </a:rPr>
              <a:t>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a:t>
            </a:r>
          </a:p>
        </p:txBody>
      </p:sp>
      <p:sp>
        <p:nvSpPr>
          <p:cNvPr id="2" name="Tiêu đề 1">
            <a:extLst>
              <a:ext uri="{FF2B5EF4-FFF2-40B4-BE49-F238E27FC236}">
                <a16:creationId xmlns="" xmlns:a16="http://schemas.microsoft.com/office/drawing/2014/main" id="{96D92CE4-4109-4C7D-83BD-F640FEA4CB0E}"/>
              </a:ext>
            </a:extLst>
          </p:cNvPr>
          <p:cNvSpPr>
            <a:spLocks noGrp="1"/>
          </p:cNvSpPr>
          <p:nvPr>
            <p:ph type="title" hasCustomPrompt="1"/>
          </p:nvPr>
        </p:nvSpPr>
        <p:spPr/>
        <p:txBody>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CE7E25BC-16D2-473B-8F17-9C354DC42FD3}"/>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9" name="Chỗ dành sẵn cho Văn bản 18">
            <a:extLst>
              <a:ext uri="{FF2B5EF4-FFF2-40B4-BE49-F238E27FC236}">
                <a16:creationId xmlns="" xmlns:a16="http://schemas.microsoft.com/office/drawing/2014/main" id="{F054E4BB-2C01-4B0F-9AC2-31AA60056410}"/>
              </a:ext>
            </a:extLst>
          </p:cNvPr>
          <p:cNvSpPr>
            <a:spLocks noGrp="1"/>
          </p:cNvSpPr>
          <p:nvPr>
            <p:ph type="body" sz="quarter" idx="15" hasCustomPrompt="1"/>
          </p:nvPr>
        </p:nvSpPr>
        <p:spPr>
          <a:xfrm>
            <a:off x="1031819" y="4578843"/>
            <a:ext cx="8617959" cy="383695"/>
          </a:xfrm>
        </p:spPr>
        <p:txBody>
          <a:bodyPr>
            <a:noAutofit/>
          </a:bodyPr>
          <a:lstStyle>
            <a:lvl1pPr marL="0" indent="0">
              <a:buNone/>
              <a:defRPr sz="1320" b="1">
                <a:solidFill>
                  <a:schemeClr val="accent1"/>
                </a:solidFill>
              </a:defRPr>
            </a:lvl1pPr>
          </a:lstStyle>
          <a:p>
            <a:pPr lvl="0"/>
            <a:r>
              <a:rPr lang="en-GB" noProof="0" dirty="0"/>
              <a:t>Subheading</a:t>
            </a:r>
          </a:p>
        </p:txBody>
      </p:sp>
      <p:sp>
        <p:nvSpPr>
          <p:cNvPr id="21" name="Chỗ dành sẵn cho Văn bản 20">
            <a:extLst>
              <a:ext uri="{FF2B5EF4-FFF2-40B4-BE49-F238E27FC236}">
                <a16:creationId xmlns="" xmlns:a16="http://schemas.microsoft.com/office/drawing/2014/main" id="{78DCAD6C-A06B-4F53-A5CC-C0AAA6CA1ABC}"/>
              </a:ext>
            </a:extLst>
          </p:cNvPr>
          <p:cNvSpPr>
            <a:spLocks noGrp="1"/>
          </p:cNvSpPr>
          <p:nvPr>
            <p:ph type="body" sz="quarter" idx="16" hasCustomPrompt="1"/>
          </p:nvPr>
        </p:nvSpPr>
        <p:spPr>
          <a:xfrm>
            <a:off x="1031818" y="4950442"/>
            <a:ext cx="8617959" cy="1127830"/>
          </a:xfrm>
        </p:spPr>
        <p:txBody>
          <a:bodyPr>
            <a:noAutofit/>
          </a:bodyPr>
          <a:lstStyle>
            <a:lvl1pPr>
              <a:defRPr>
                <a:solidFill>
                  <a:srgbClr val="183355"/>
                </a:solidFill>
              </a:defRPr>
            </a:lvl1pPr>
            <a:lvl2pPr>
              <a:defRPr>
                <a:solidFill>
                  <a:srgbClr val="183355"/>
                </a:solidFill>
              </a:defRPr>
            </a:lvl2pPr>
            <a:lvl3pPr marL="426958" indent="-235744">
              <a:buFont typeface="Arial" panose="020B0604020202020204" pitchFamily="34" charset="0"/>
              <a:buChar char="•"/>
              <a:defRPr>
                <a:solidFill>
                  <a:srgbClr val="183355"/>
                </a:solidFill>
              </a:defRPr>
            </a:lvl3pPr>
          </a:lstStyle>
          <a:p>
            <a:r>
              <a:rPr lang="en-GB" noProof="0" dirty="0">
                <a:solidFill>
                  <a:schemeClr val="tx2"/>
                </a:solidFill>
              </a:rPr>
              <a:t>The body text is Arial 14pt, Regular.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 </a:t>
            </a:r>
          </a:p>
        </p:txBody>
      </p:sp>
    </p:spTree>
    <p:extLst>
      <p:ext uri="{BB962C8B-B14F-4D97-AF65-F5344CB8AC3E}">
        <p14:creationId xmlns:p14="http://schemas.microsoft.com/office/powerpoint/2010/main" val="1174643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4" name="Picture Placeholder 3"/>
          <p:cNvSpPr>
            <a:spLocks noGrp="1"/>
          </p:cNvSpPr>
          <p:nvPr>
            <p:ph type="pic" sz="quarter" idx="19" hasCustomPrompt="1"/>
          </p:nvPr>
        </p:nvSpPr>
        <p:spPr>
          <a:xfrm>
            <a:off x="392906" y="4242435"/>
            <a:ext cx="528066" cy="725424"/>
          </a:xfrm>
        </p:spPr>
        <p:txBody>
          <a:bodyPr/>
          <a:lstStyle>
            <a:lvl1pPr>
              <a:defRPr>
                <a:solidFill>
                  <a:schemeClr val="tx2"/>
                </a:solidFill>
              </a:defRPr>
            </a:lvl1pPr>
          </a:lstStyle>
          <a:p>
            <a:r>
              <a:rPr lang="en-GB" noProof="0" dirty="0"/>
              <a:t>Icon</a:t>
            </a:r>
          </a:p>
        </p:txBody>
      </p:sp>
      <p:sp>
        <p:nvSpPr>
          <p:cNvPr id="14" name="Picture Placeholder 3"/>
          <p:cNvSpPr>
            <a:spLocks noGrp="1"/>
          </p:cNvSpPr>
          <p:nvPr>
            <p:ph type="pic" sz="quarter" idx="20" hasCustomPrompt="1"/>
          </p:nvPr>
        </p:nvSpPr>
        <p:spPr>
          <a:xfrm>
            <a:off x="5687272" y="1597661"/>
            <a:ext cx="528066" cy="725424"/>
          </a:xfrm>
        </p:spPr>
        <p:txBody>
          <a:bodyPr/>
          <a:lstStyle>
            <a:lvl1pPr>
              <a:defRPr>
                <a:solidFill>
                  <a:schemeClr val="tx2"/>
                </a:solidFill>
              </a:defRPr>
            </a:lvl1pPr>
          </a:lstStyle>
          <a:p>
            <a:r>
              <a:rPr lang="en-GB" noProof="0" dirty="0"/>
              <a:t>Icon</a:t>
            </a:r>
          </a:p>
        </p:txBody>
      </p:sp>
      <p:sp>
        <p:nvSpPr>
          <p:cNvPr id="13"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77190" y="1597661"/>
            <a:ext cx="4519164" cy="1980112"/>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
        <p:nvSpPr>
          <p:cNvPr id="2" name="Tiêu đề 1">
            <a:extLst>
              <a:ext uri="{FF2B5EF4-FFF2-40B4-BE49-F238E27FC236}">
                <a16:creationId xmlns="" xmlns:a16="http://schemas.microsoft.com/office/drawing/2014/main" id="{96D92CE4-4109-4C7D-83BD-F640FEA4CB0E}"/>
              </a:ext>
            </a:extLst>
          </p:cNvPr>
          <p:cNvSpPr>
            <a:spLocks noGrp="1"/>
          </p:cNvSpPr>
          <p:nvPr>
            <p:ph type="title" hasCustomPrompt="1"/>
          </p:nvPr>
        </p:nvSpPr>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CE7E25BC-16D2-473B-8F17-9C354DC42FD3}"/>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9" name="Chỗ dành sẵn cho Văn bản 18">
            <a:extLst>
              <a:ext uri="{FF2B5EF4-FFF2-40B4-BE49-F238E27FC236}">
                <a16:creationId xmlns="" xmlns:a16="http://schemas.microsoft.com/office/drawing/2014/main" id="{F054E4BB-2C01-4B0F-9AC2-31AA60056410}"/>
              </a:ext>
            </a:extLst>
          </p:cNvPr>
          <p:cNvSpPr>
            <a:spLocks noGrp="1"/>
          </p:cNvSpPr>
          <p:nvPr>
            <p:ph type="body" sz="quarter" idx="15" hasCustomPrompt="1"/>
          </p:nvPr>
        </p:nvSpPr>
        <p:spPr>
          <a:xfrm>
            <a:off x="1031818" y="4243135"/>
            <a:ext cx="3864536"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21" name="Chỗ dành sẵn cho Văn bản 20">
            <a:extLst>
              <a:ext uri="{FF2B5EF4-FFF2-40B4-BE49-F238E27FC236}">
                <a16:creationId xmlns="" xmlns:a16="http://schemas.microsoft.com/office/drawing/2014/main" id="{78DCAD6C-A06B-4F53-A5CC-C0AAA6CA1ABC}"/>
              </a:ext>
            </a:extLst>
          </p:cNvPr>
          <p:cNvSpPr>
            <a:spLocks noGrp="1"/>
          </p:cNvSpPr>
          <p:nvPr>
            <p:ph type="body" sz="quarter" idx="16" hasCustomPrompt="1"/>
          </p:nvPr>
        </p:nvSpPr>
        <p:spPr>
          <a:xfrm>
            <a:off x="1031818" y="4614734"/>
            <a:ext cx="3864537"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5" name="Chỗ dành sẵn cho Văn bản 18">
            <a:extLst>
              <a:ext uri="{FF2B5EF4-FFF2-40B4-BE49-F238E27FC236}">
                <a16:creationId xmlns="" xmlns:a16="http://schemas.microsoft.com/office/drawing/2014/main" id="{470004C5-A060-4D9D-956E-04D0F607062D}"/>
              </a:ext>
            </a:extLst>
          </p:cNvPr>
          <p:cNvSpPr>
            <a:spLocks noGrp="1"/>
          </p:cNvSpPr>
          <p:nvPr>
            <p:ph type="body" sz="quarter" idx="17" hasCustomPrompt="1"/>
          </p:nvPr>
        </p:nvSpPr>
        <p:spPr>
          <a:xfrm>
            <a:off x="5682487" y="2402137"/>
            <a:ext cx="3967290"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6" name="Chỗ dành sẵn cho Văn bản 20">
            <a:extLst>
              <a:ext uri="{FF2B5EF4-FFF2-40B4-BE49-F238E27FC236}">
                <a16:creationId xmlns="" xmlns:a16="http://schemas.microsoft.com/office/drawing/2014/main" id="{F0924375-AFF1-458A-AA48-1D0FC6263EA7}"/>
              </a:ext>
            </a:extLst>
          </p:cNvPr>
          <p:cNvSpPr>
            <a:spLocks noGrp="1"/>
          </p:cNvSpPr>
          <p:nvPr>
            <p:ph type="body" sz="quarter" idx="18" hasCustomPrompt="1"/>
          </p:nvPr>
        </p:nvSpPr>
        <p:spPr>
          <a:xfrm>
            <a:off x="5682486" y="2773736"/>
            <a:ext cx="3967291" cy="3625653"/>
          </a:xfrm>
        </p:spPr>
        <p:txBody>
          <a:bodyPr>
            <a:noAutofit/>
          </a:bodyPr>
          <a:lstStyle>
            <a:lvl1pPr>
              <a:defRPr>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Tree>
    <p:extLst>
      <p:ext uri="{BB962C8B-B14F-4D97-AF65-F5344CB8AC3E}">
        <p14:creationId xmlns:p14="http://schemas.microsoft.com/office/powerpoint/2010/main" val="21485492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 Content + 3 contents">
    <p:spTree>
      <p:nvGrpSpPr>
        <p:cNvPr id="1" name=""/>
        <p:cNvGrpSpPr/>
        <p:nvPr/>
      </p:nvGrpSpPr>
      <p:grpSpPr>
        <a:xfrm>
          <a:off x="0" y="0"/>
          <a:ext cx="0" cy="0"/>
          <a:chOff x="0" y="0"/>
          <a:chExt cx="0" cy="0"/>
        </a:xfrm>
      </p:grpSpPr>
      <p:sp>
        <p:nvSpPr>
          <p:cNvPr id="6" name="Picture Placeholder 5"/>
          <p:cNvSpPr>
            <a:spLocks noGrp="1"/>
          </p:cNvSpPr>
          <p:nvPr>
            <p:ph type="pic" sz="quarter" idx="21" hasCustomPrompt="1"/>
          </p:nvPr>
        </p:nvSpPr>
        <p:spPr>
          <a:xfrm>
            <a:off x="2826943" y="4012142"/>
            <a:ext cx="528066" cy="725424"/>
          </a:xfrm>
        </p:spPr>
        <p:txBody>
          <a:bodyPr/>
          <a:lstStyle>
            <a:lvl1pPr>
              <a:defRPr>
                <a:solidFill>
                  <a:schemeClr val="tx2"/>
                </a:solidFill>
              </a:defRPr>
            </a:lvl1pPr>
          </a:lstStyle>
          <a:p>
            <a:r>
              <a:rPr lang="en-GB" noProof="0" dirty="0"/>
              <a:t>Icon</a:t>
            </a:r>
          </a:p>
        </p:txBody>
      </p:sp>
      <p:sp>
        <p:nvSpPr>
          <p:cNvPr id="18" name="Picture Placeholder 5"/>
          <p:cNvSpPr>
            <a:spLocks noGrp="1"/>
          </p:cNvSpPr>
          <p:nvPr>
            <p:ph type="pic" sz="quarter" idx="22" hasCustomPrompt="1"/>
          </p:nvPr>
        </p:nvSpPr>
        <p:spPr>
          <a:xfrm>
            <a:off x="5892417" y="3999651"/>
            <a:ext cx="528066" cy="725424"/>
          </a:xfrm>
        </p:spPr>
        <p:txBody>
          <a:bodyPr/>
          <a:lstStyle>
            <a:lvl1pPr>
              <a:defRPr>
                <a:solidFill>
                  <a:schemeClr val="tx2"/>
                </a:solidFill>
              </a:defRPr>
            </a:lvl1pPr>
          </a:lstStyle>
          <a:p>
            <a:r>
              <a:rPr lang="en-GB" noProof="0" dirty="0"/>
              <a:t>Icon</a:t>
            </a:r>
          </a:p>
        </p:txBody>
      </p:sp>
      <p:sp>
        <p:nvSpPr>
          <p:cNvPr id="25" name="Picture Placeholder 5"/>
          <p:cNvSpPr>
            <a:spLocks noGrp="1"/>
          </p:cNvSpPr>
          <p:nvPr>
            <p:ph type="pic" sz="quarter" idx="23" hasCustomPrompt="1"/>
          </p:nvPr>
        </p:nvSpPr>
        <p:spPr>
          <a:xfrm>
            <a:off x="8946361" y="4012142"/>
            <a:ext cx="528066" cy="725424"/>
          </a:xfrm>
        </p:spPr>
        <p:txBody>
          <a:bodyPr/>
          <a:lstStyle>
            <a:lvl1pPr>
              <a:defRPr>
                <a:solidFill>
                  <a:schemeClr val="tx2"/>
                </a:solidFill>
              </a:defRPr>
            </a:lvl1pPr>
          </a:lstStyle>
          <a:p>
            <a:r>
              <a:rPr lang="en-GB" noProof="0" dirty="0"/>
              <a:t>Icon</a:t>
            </a:r>
          </a:p>
        </p:txBody>
      </p:sp>
      <p:sp>
        <p:nvSpPr>
          <p:cNvPr id="4" name="Chỗ dành sẵn cho Số hiệu Bản chiếu 3">
            <a:extLst>
              <a:ext uri="{FF2B5EF4-FFF2-40B4-BE49-F238E27FC236}">
                <a16:creationId xmlns="" xmlns:a16="http://schemas.microsoft.com/office/drawing/2014/main" id="{A3E4D07F-F668-4A6B-9509-2C1BCFDF410E}"/>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7" name="Chỗ dành sẵn cho Văn bản 12">
            <a:extLst>
              <a:ext uri="{FF2B5EF4-FFF2-40B4-BE49-F238E27FC236}">
                <a16:creationId xmlns="" xmlns:a16="http://schemas.microsoft.com/office/drawing/2014/main" id="{DA6F3A7E-DDE5-456C-B77B-BC98FE1D7336}"/>
              </a:ext>
            </a:extLst>
          </p:cNvPr>
          <p:cNvSpPr>
            <a:spLocks noGrp="1"/>
          </p:cNvSpPr>
          <p:nvPr>
            <p:ph type="body" sz="quarter" idx="13" hasCustomPrompt="1"/>
          </p:nvPr>
        </p:nvSpPr>
        <p:spPr>
          <a:xfrm>
            <a:off x="377190" y="1597661"/>
            <a:ext cx="9272587" cy="2176725"/>
          </a:xfrm>
        </p:spPr>
        <p:txBody>
          <a:bodyPr>
            <a:no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solidFill>
                  <a:srgbClr val="183355"/>
                </a:solidFill>
              </a:defRPr>
            </a:lvl1pPr>
            <a:lvl4pPr marL="1131570" indent="0">
              <a:buNone/>
              <a:defRPr/>
            </a:lvl4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The body text is Ubuntu Light 14pt, black.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endParaRPr lang="en-GB" noProof="0" dirty="0"/>
          </a:p>
        </p:txBody>
      </p:sp>
      <p:sp>
        <p:nvSpPr>
          <p:cNvPr id="9" name="Tiêu đề 8">
            <a:extLst>
              <a:ext uri="{FF2B5EF4-FFF2-40B4-BE49-F238E27FC236}">
                <a16:creationId xmlns="" xmlns:a16="http://schemas.microsoft.com/office/drawing/2014/main" id="{AA23D784-19D1-4E6E-B137-3AF0EB491869}"/>
              </a:ext>
            </a:extLst>
          </p:cNvPr>
          <p:cNvSpPr>
            <a:spLocks noGrp="1"/>
          </p:cNvSpPr>
          <p:nvPr>
            <p:ph type="title" hasCustomPrompt="1"/>
          </p:nvPr>
        </p:nvSpPr>
        <p:spPr/>
        <p:txBody>
          <a:bodyPr>
            <a:noAutofit/>
          </a:bodyPr>
          <a:lstStyle/>
          <a:p>
            <a:r>
              <a:rPr lang="en-GB" noProof="0" dirty="0"/>
              <a:t>Heading</a:t>
            </a:r>
          </a:p>
        </p:txBody>
      </p:sp>
      <p:sp>
        <p:nvSpPr>
          <p:cNvPr id="19" name="Chỗ dành sẵn cho Văn bản 18">
            <a:extLst>
              <a:ext uri="{FF2B5EF4-FFF2-40B4-BE49-F238E27FC236}">
                <a16:creationId xmlns="" xmlns:a16="http://schemas.microsoft.com/office/drawing/2014/main" id="{ED0DBA46-A5E0-4FBC-8B84-6F2EC8834DE6}"/>
              </a:ext>
            </a:extLst>
          </p:cNvPr>
          <p:cNvSpPr>
            <a:spLocks noGrp="1"/>
          </p:cNvSpPr>
          <p:nvPr>
            <p:ph type="body" sz="quarter" idx="15" hasCustomPrompt="1"/>
          </p:nvPr>
        </p:nvSpPr>
        <p:spPr>
          <a:xfrm>
            <a:off x="424561" y="4323759"/>
            <a:ext cx="2371164" cy="413807"/>
          </a:xfrm>
        </p:spPr>
        <p:txBody>
          <a:bodyPr>
            <a:noAutofit/>
          </a:bodyPr>
          <a:lstStyle>
            <a:lvl1pPr marL="0" indent="0" algn="r">
              <a:buNone/>
              <a:defRPr sz="1320" b="1">
                <a:solidFill>
                  <a:srgbClr val="183355"/>
                </a:solidFill>
              </a:defRPr>
            </a:lvl1pPr>
          </a:lstStyle>
          <a:p>
            <a:pPr lvl="0"/>
            <a:r>
              <a:rPr lang="en-GB" noProof="0" dirty="0"/>
              <a:t>IPC is…</a:t>
            </a:r>
          </a:p>
        </p:txBody>
      </p:sp>
      <p:sp>
        <p:nvSpPr>
          <p:cNvPr id="20" name="Chỗ dành sẵn cho Văn bản 18">
            <a:extLst>
              <a:ext uri="{FF2B5EF4-FFF2-40B4-BE49-F238E27FC236}">
                <a16:creationId xmlns="" xmlns:a16="http://schemas.microsoft.com/office/drawing/2014/main" id="{F0C0BDD8-EB5A-4A06-94DC-162A017EE0EB}"/>
              </a:ext>
            </a:extLst>
          </p:cNvPr>
          <p:cNvSpPr>
            <a:spLocks noGrp="1"/>
          </p:cNvSpPr>
          <p:nvPr>
            <p:ph type="body" sz="quarter" idx="16" hasCustomPrompt="1"/>
          </p:nvPr>
        </p:nvSpPr>
        <p:spPr>
          <a:xfrm>
            <a:off x="3699960" y="4298529"/>
            <a:ext cx="2161240" cy="413807"/>
          </a:xfrm>
        </p:spPr>
        <p:txBody>
          <a:bodyPr>
            <a:noAutofit/>
          </a:bodyPr>
          <a:lstStyle>
            <a:lvl1pPr marL="0" indent="0" algn="r">
              <a:buNone/>
              <a:defRPr sz="1320" b="1">
                <a:solidFill>
                  <a:srgbClr val="183355"/>
                </a:solidFill>
              </a:defRPr>
            </a:lvl1pPr>
          </a:lstStyle>
          <a:p>
            <a:pPr lvl="0"/>
            <a:r>
              <a:rPr lang="en-GB" noProof="0" dirty="0"/>
              <a:t>IPC connects…</a:t>
            </a:r>
          </a:p>
        </p:txBody>
      </p:sp>
      <p:sp>
        <p:nvSpPr>
          <p:cNvPr id="21" name="Chỗ dành sẵn cho Văn bản 18">
            <a:extLst>
              <a:ext uri="{FF2B5EF4-FFF2-40B4-BE49-F238E27FC236}">
                <a16:creationId xmlns="" xmlns:a16="http://schemas.microsoft.com/office/drawing/2014/main" id="{5EA06D29-5633-4B5C-9616-B75907D1BD1C}"/>
              </a:ext>
            </a:extLst>
          </p:cNvPr>
          <p:cNvSpPr>
            <a:spLocks noGrp="1"/>
          </p:cNvSpPr>
          <p:nvPr>
            <p:ph type="body" sz="quarter" idx="17" hasCustomPrompt="1"/>
          </p:nvPr>
        </p:nvSpPr>
        <p:spPr>
          <a:xfrm>
            <a:off x="6758932" y="4298529"/>
            <a:ext cx="2158303" cy="413807"/>
          </a:xfrm>
        </p:spPr>
        <p:txBody>
          <a:bodyPr>
            <a:noAutofit/>
          </a:bodyPr>
          <a:lstStyle>
            <a:lvl1pPr marL="0" indent="0" algn="r">
              <a:buNone/>
              <a:defRPr sz="1320" b="1">
                <a:solidFill>
                  <a:srgbClr val="183355"/>
                </a:solidFill>
              </a:defRPr>
            </a:lvl1pPr>
          </a:lstStyle>
          <a:p>
            <a:pPr lvl="0"/>
            <a:r>
              <a:rPr lang="en-GB" noProof="0" dirty="0"/>
              <a:t>IPC simplifies</a:t>
            </a:r>
          </a:p>
        </p:txBody>
      </p:sp>
      <p:sp>
        <p:nvSpPr>
          <p:cNvPr id="22" name="Chỗ dành sẵn cho Văn bản 12">
            <a:extLst>
              <a:ext uri="{FF2B5EF4-FFF2-40B4-BE49-F238E27FC236}">
                <a16:creationId xmlns="" xmlns:a16="http://schemas.microsoft.com/office/drawing/2014/main" id="{4710CF02-BBBC-425C-9BD6-A2C98E7DF3C1}"/>
              </a:ext>
            </a:extLst>
          </p:cNvPr>
          <p:cNvSpPr>
            <a:spLocks noGrp="1"/>
          </p:cNvSpPr>
          <p:nvPr>
            <p:ph type="body" sz="quarter" idx="18" hasCustomPrompt="1"/>
          </p:nvPr>
        </p:nvSpPr>
        <p:spPr>
          <a:xfrm>
            <a:off x="604011" y="4779142"/>
            <a:ext cx="2771092" cy="2205501"/>
          </a:xfrm>
        </p:spPr>
        <p:txBody>
          <a:bodyPr>
            <a:noAutofit/>
          </a:bodyPr>
          <a:lstStyle>
            <a:lvl1pPr marL="0" indent="0" algn="r">
              <a:buNone/>
              <a:defRPr>
                <a:solidFill>
                  <a:srgbClr val="183355"/>
                </a:solidFill>
              </a:defRPr>
            </a:lvl1pPr>
            <a:lvl4pPr marL="1131570" indent="0">
              <a:buNone/>
              <a:defRPr/>
            </a:lvl4pPr>
          </a:lstStyle>
          <a:p>
            <a:pPr lvl="0"/>
            <a:r>
              <a:rPr lang="en-GB" noProof="0" dirty="0">
                <a:solidFill>
                  <a:schemeClr val="accent1"/>
                </a:solidFill>
              </a:rPr>
              <a:t>The body text is Arial 14pt, Regular.</a:t>
            </a:r>
            <a:br>
              <a:rPr lang="en-GB" noProof="0" dirty="0">
                <a:solidFill>
                  <a:schemeClr val="accent1"/>
                </a:solidFill>
              </a:rPr>
            </a:br>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a:r>
            <a:br>
              <a:rPr lang="en-GB" noProof="0" dirty="0">
                <a:solidFill>
                  <a:schemeClr val="accent1"/>
                </a:solidFill>
              </a:rPr>
            </a:br>
            <a:r>
              <a:rPr lang="en-GB" noProof="0" dirty="0">
                <a:solidFill>
                  <a:schemeClr val="accent1"/>
                </a:solidFill>
              </a:rPr>
              <a:t>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r>
            <a:br>
              <a:rPr lang="en-GB" noProof="0" dirty="0">
                <a:solidFill>
                  <a:schemeClr val="accent1"/>
                </a:solidFill>
              </a:rPr>
            </a:b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endParaRPr lang="en-GB" noProof="0" dirty="0"/>
          </a:p>
        </p:txBody>
      </p:sp>
      <p:sp>
        <p:nvSpPr>
          <p:cNvPr id="23" name="Chỗ dành sẵn cho Văn bản 12">
            <a:extLst>
              <a:ext uri="{FF2B5EF4-FFF2-40B4-BE49-F238E27FC236}">
                <a16:creationId xmlns="" xmlns:a16="http://schemas.microsoft.com/office/drawing/2014/main" id="{93C6F20F-8B16-4EF2-A043-314382D03CA6}"/>
              </a:ext>
            </a:extLst>
          </p:cNvPr>
          <p:cNvSpPr>
            <a:spLocks noGrp="1"/>
          </p:cNvSpPr>
          <p:nvPr>
            <p:ph type="body" sz="quarter" idx="19" hasCustomPrompt="1"/>
          </p:nvPr>
        </p:nvSpPr>
        <p:spPr>
          <a:xfrm>
            <a:off x="3649392" y="4779142"/>
            <a:ext cx="2771092" cy="2205501"/>
          </a:xfrm>
        </p:spPr>
        <p:txBody>
          <a:bodyPr>
            <a:noAutofit/>
          </a:bodyPr>
          <a:lstStyle>
            <a:lvl1pPr marL="0" indent="0" algn="r">
              <a:buNone/>
              <a:defRPr>
                <a:solidFill>
                  <a:srgbClr val="183355"/>
                </a:solidFill>
              </a:defRPr>
            </a:lvl1pPr>
            <a:lvl4pPr marL="1131570" indent="0">
              <a:buNone/>
              <a:defRPr/>
            </a:lvl4pPr>
          </a:lstStyle>
          <a:p>
            <a:pPr lvl="0"/>
            <a:r>
              <a:rPr lang="en-GB" noProof="0" dirty="0">
                <a:solidFill>
                  <a:schemeClr val="accent1"/>
                </a:solidFill>
              </a:rPr>
              <a:t>The body text is Arial 14pt, Regular.</a:t>
            </a:r>
            <a:br>
              <a:rPr lang="en-GB" noProof="0" dirty="0">
                <a:solidFill>
                  <a:schemeClr val="accent1"/>
                </a:solidFill>
              </a:rPr>
            </a:br>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a:r>
            <a:br>
              <a:rPr lang="en-GB" noProof="0" dirty="0">
                <a:solidFill>
                  <a:schemeClr val="accent1"/>
                </a:solidFill>
              </a:rPr>
            </a:br>
            <a:r>
              <a:rPr lang="en-GB" noProof="0" dirty="0">
                <a:solidFill>
                  <a:schemeClr val="accent1"/>
                </a:solidFill>
              </a:rPr>
              <a:t>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r>
            <a:br>
              <a:rPr lang="en-GB" noProof="0" dirty="0">
                <a:solidFill>
                  <a:schemeClr val="accent1"/>
                </a:solidFill>
              </a:rPr>
            </a:b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endParaRPr lang="en-GB" noProof="0" dirty="0"/>
          </a:p>
        </p:txBody>
      </p:sp>
      <p:sp>
        <p:nvSpPr>
          <p:cNvPr id="24" name="Chỗ dành sẵn cho Văn bản 12">
            <a:extLst>
              <a:ext uri="{FF2B5EF4-FFF2-40B4-BE49-F238E27FC236}">
                <a16:creationId xmlns="" xmlns:a16="http://schemas.microsoft.com/office/drawing/2014/main" id="{9628677F-DE12-4C23-A7FE-55384842243B}"/>
              </a:ext>
            </a:extLst>
          </p:cNvPr>
          <p:cNvSpPr>
            <a:spLocks noGrp="1"/>
          </p:cNvSpPr>
          <p:nvPr>
            <p:ph type="body" sz="quarter" idx="20" hasCustomPrompt="1"/>
          </p:nvPr>
        </p:nvSpPr>
        <p:spPr>
          <a:xfrm>
            <a:off x="6698927" y="4779142"/>
            <a:ext cx="2771092" cy="2205501"/>
          </a:xfrm>
        </p:spPr>
        <p:txBody>
          <a:bodyPr>
            <a:noAutofit/>
          </a:bodyPr>
          <a:lstStyle>
            <a:lvl1pPr marL="0" indent="0" algn="r">
              <a:buNone/>
              <a:defRPr>
                <a:solidFill>
                  <a:srgbClr val="183355"/>
                </a:solidFill>
              </a:defRPr>
            </a:lvl1pPr>
            <a:lvl4pPr marL="1131570" indent="0">
              <a:buNone/>
              <a:defRPr/>
            </a:lvl4pPr>
          </a:lstStyle>
          <a:p>
            <a:pPr lvl="0"/>
            <a:r>
              <a:rPr lang="en-GB" noProof="0" dirty="0">
                <a:solidFill>
                  <a:schemeClr val="accent1"/>
                </a:solidFill>
              </a:rPr>
              <a:t>The body text is Arial 14pt, Regular.</a:t>
            </a:r>
            <a:br>
              <a:rPr lang="en-GB" noProof="0" dirty="0">
                <a:solidFill>
                  <a:schemeClr val="accent1"/>
                </a:solidFill>
              </a:rPr>
            </a:br>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a:r>
            <a:br>
              <a:rPr lang="en-GB" noProof="0" dirty="0">
                <a:solidFill>
                  <a:schemeClr val="accent1"/>
                </a:solidFill>
              </a:rPr>
            </a:br>
            <a:r>
              <a:rPr lang="en-GB" noProof="0" dirty="0">
                <a:solidFill>
                  <a:schemeClr val="accent1"/>
                </a:solidFill>
              </a:rPr>
              <a:t>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r>
            <a:br>
              <a:rPr lang="en-GB" noProof="0" dirty="0">
                <a:solidFill>
                  <a:schemeClr val="accent1"/>
                </a:solidFill>
              </a:rPr>
            </a:b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endParaRPr lang="en-GB" noProof="0" dirty="0"/>
          </a:p>
        </p:txBody>
      </p:sp>
    </p:spTree>
    <p:extLst>
      <p:ext uri="{BB962C8B-B14F-4D97-AF65-F5344CB8AC3E}">
        <p14:creationId xmlns:p14="http://schemas.microsoft.com/office/powerpoint/2010/main" val="21494703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48D89CA-D879-4F9F-B0DB-073C5DCE8072}"/>
              </a:ext>
            </a:extLst>
          </p:cNvPr>
          <p:cNvSpPr>
            <a:spLocks noGrp="1"/>
          </p:cNvSpPr>
          <p:nvPr>
            <p:ph type="title" hasCustomPrompt="1"/>
          </p:nvPr>
        </p:nvSpPr>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DBF3F140-B1E1-4065-82CA-86EA8461A45B}"/>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0" name="Chỗ dành sẵn cho Biểu đồ 9">
            <a:extLst>
              <a:ext uri="{FF2B5EF4-FFF2-40B4-BE49-F238E27FC236}">
                <a16:creationId xmlns="" xmlns:a16="http://schemas.microsoft.com/office/drawing/2014/main" id="{622C6BD5-83AB-496C-988E-49E3575AFA90}"/>
              </a:ext>
            </a:extLst>
          </p:cNvPr>
          <p:cNvSpPr>
            <a:spLocks noGrp="1"/>
          </p:cNvSpPr>
          <p:nvPr>
            <p:ph type="chart" sz="quarter" idx="14" hasCustomPrompt="1"/>
          </p:nvPr>
        </p:nvSpPr>
        <p:spPr>
          <a:xfrm>
            <a:off x="650471" y="1906828"/>
            <a:ext cx="5699335" cy="4517799"/>
          </a:xfrm>
        </p:spPr>
        <p:txBody>
          <a:bodyPr/>
          <a:lstStyle>
            <a:lvl1pPr>
              <a:defRPr>
                <a:solidFill>
                  <a:srgbClr val="183355"/>
                </a:solidFill>
              </a:defRPr>
            </a:lvl1pPr>
          </a:lstStyle>
          <a:p>
            <a:r>
              <a:rPr lang="en-GB" noProof="0" dirty="0"/>
              <a:t>Click icon to insert chart</a:t>
            </a:r>
          </a:p>
        </p:txBody>
      </p:sp>
      <p:sp>
        <p:nvSpPr>
          <p:cNvPr id="13" name="Chỗ dành sẵn cho Văn bản 12">
            <a:extLst>
              <a:ext uri="{FF2B5EF4-FFF2-40B4-BE49-F238E27FC236}">
                <a16:creationId xmlns="" xmlns:a16="http://schemas.microsoft.com/office/drawing/2014/main" id="{30FC5BEA-5BDE-4C73-8717-B80E9FB4E817}"/>
              </a:ext>
            </a:extLst>
          </p:cNvPr>
          <p:cNvSpPr>
            <a:spLocks noGrp="1"/>
          </p:cNvSpPr>
          <p:nvPr>
            <p:ph type="body" sz="quarter" idx="16" hasCustomPrompt="1"/>
          </p:nvPr>
        </p:nvSpPr>
        <p:spPr>
          <a:xfrm>
            <a:off x="6862457" y="2460105"/>
            <a:ext cx="2787321" cy="2763480"/>
          </a:xfrm>
        </p:spPr>
        <p:txBody>
          <a:bodyPr>
            <a:noAutofit/>
          </a:bodyPr>
          <a:lstStyle>
            <a:lvl1pPr marL="0" indent="0">
              <a:buNone/>
              <a:defRPr>
                <a:solidFill>
                  <a:srgbClr val="183355"/>
                </a:solidFill>
              </a:defRPr>
            </a:lvl1pPr>
            <a:lvl4pPr marL="1131570" indent="0">
              <a:buNone/>
              <a:defRPr/>
            </a:lvl4pPr>
          </a:lstStyle>
          <a:p>
            <a:pPr lvl="0"/>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a:t>
            </a:r>
            <a:br>
              <a:rPr lang="en-GB" noProof="0" dirty="0">
                <a:solidFill>
                  <a:schemeClr val="accent1"/>
                </a:solidFill>
              </a:rPr>
            </a:b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endParaRPr lang="en-GB" noProof="0" dirty="0"/>
          </a:p>
        </p:txBody>
      </p:sp>
      <p:sp>
        <p:nvSpPr>
          <p:cNvPr id="6" name="Picture Placeholder 5"/>
          <p:cNvSpPr>
            <a:spLocks noGrp="1"/>
          </p:cNvSpPr>
          <p:nvPr>
            <p:ph type="pic" sz="quarter" idx="23" hasCustomPrompt="1"/>
          </p:nvPr>
        </p:nvSpPr>
        <p:spPr>
          <a:xfrm>
            <a:off x="6862456" y="1613532"/>
            <a:ext cx="528066" cy="725424"/>
          </a:xfrm>
        </p:spPr>
        <p:txBody>
          <a:bodyPr/>
          <a:lstStyle>
            <a:lvl1pPr>
              <a:defRPr>
                <a:solidFill>
                  <a:schemeClr val="tx2"/>
                </a:solidFill>
              </a:defRPr>
            </a:lvl1pPr>
          </a:lstStyle>
          <a:p>
            <a:r>
              <a:rPr lang="en-GB" noProof="0" dirty="0"/>
              <a:t>Icon</a:t>
            </a:r>
          </a:p>
        </p:txBody>
      </p:sp>
    </p:spTree>
    <p:extLst>
      <p:ext uri="{BB962C8B-B14F-4D97-AF65-F5344CB8AC3E}">
        <p14:creationId xmlns:p14="http://schemas.microsoft.com/office/powerpoint/2010/main" val="15337574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Picture Placeholder 5"/>
          <p:cNvSpPr>
            <a:spLocks noGrp="1"/>
          </p:cNvSpPr>
          <p:nvPr>
            <p:ph type="pic" sz="quarter" idx="23" hasCustomPrompt="1"/>
          </p:nvPr>
        </p:nvSpPr>
        <p:spPr>
          <a:xfrm>
            <a:off x="390154" y="1620825"/>
            <a:ext cx="528066" cy="725424"/>
          </a:xfrm>
        </p:spPr>
        <p:txBody>
          <a:bodyPr/>
          <a:lstStyle>
            <a:lvl1pPr>
              <a:defRPr>
                <a:solidFill>
                  <a:schemeClr val="tx2"/>
                </a:solidFill>
              </a:defRPr>
            </a:lvl1pPr>
          </a:lstStyle>
          <a:p>
            <a:r>
              <a:rPr lang="en-GB" noProof="0" dirty="0"/>
              <a:t>Icon</a:t>
            </a:r>
          </a:p>
        </p:txBody>
      </p:sp>
      <p:sp>
        <p:nvSpPr>
          <p:cNvPr id="2" name="Tiêu đề 1">
            <a:extLst>
              <a:ext uri="{FF2B5EF4-FFF2-40B4-BE49-F238E27FC236}">
                <a16:creationId xmlns="" xmlns:a16="http://schemas.microsoft.com/office/drawing/2014/main" id="{748D89CA-D879-4F9F-B0DB-073C5DCE8072}"/>
              </a:ext>
            </a:extLst>
          </p:cNvPr>
          <p:cNvSpPr>
            <a:spLocks noGrp="1"/>
          </p:cNvSpPr>
          <p:nvPr>
            <p:ph type="title" hasCustomPrompt="1"/>
          </p:nvPr>
        </p:nvSpPr>
        <p:spPr/>
        <p:txBody>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DBF3F140-B1E1-4065-82CA-86EA8461A45B}"/>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0" name="Chỗ dành sẵn cho Biểu đồ 9">
            <a:extLst>
              <a:ext uri="{FF2B5EF4-FFF2-40B4-BE49-F238E27FC236}">
                <a16:creationId xmlns="" xmlns:a16="http://schemas.microsoft.com/office/drawing/2014/main" id="{622C6BD5-83AB-496C-988E-49E3575AFA90}"/>
              </a:ext>
            </a:extLst>
          </p:cNvPr>
          <p:cNvSpPr>
            <a:spLocks noGrp="1"/>
          </p:cNvSpPr>
          <p:nvPr>
            <p:ph type="chart" sz="quarter" idx="14" hasCustomPrompt="1"/>
          </p:nvPr>
        </p:nvSpPr>
        <p:spPr>
          <a:xfrm>
            <a:off x="4634049" y="1614734"/>
            <a:ext cx="4443629" cy="4685433"/>
          </a:xfrm>
        </p:spPr>
        <p:txBody>
          <a:bodyPr/>
          <a:lstStyle>
            <a:lvl1pPr>
              <a:defRPr>
                <a:solidFill>
                  <a:srgbClr val="183355"/>
                </a:solidFill>
              </a:defRPr>
            </a:lvl1pPr>
          </a:lstStyle>
          <a:p>
            <a:r>
              <a:rPr lang="en-GB" noProof="0" dirty="0"/>
              <a:t>Click icon to insert chart</a:t>
            </a:r>
          </a:p>
        </p:txBody>
      </p:sp>
      <p:sp>
        <p:nvSpPr>
          <p:cNvPr id="9" name="Chỗ dành sẵn cho Văn bản 18">
            <a:extLst>
              <a:ext uri="{FF2B5EF4-FFF2-40B4-BE49-F238E27FC236}">
                <a16:creationId xmlns="" xmlns:a16="http://schemas.microsoft.com/office/drawing/2014/main" id="{0C638055-C604-4E4B-81E3-C3E908F368A0}"/>
              </a:ext>
            </a:extLst>
          </p:cNvPr>
          <p:cNvSpPr>
            <a:spLocks noGrp="1"/>
          </p:cNvSpPr>
          <p:nvPr>
            <p:ph type="body" sz="quarter" idx="18" hasCustomPrompt="1"/>
          </p:nvPr>
        </p:nvSpPr>
        <p:spPr>
          <a:xfrm>
            <a:off x="392365" y="2690924"/>
            <a:ext cx="2263139" cy="1487255"/>
          </a:xfrm>
          <a:solidFill>
            <a:schemeClr val="bg1"/>
          </a:solidFill>
        </p:spPr>
        <p:txBody>
          <a:bodyPr anchor="t" anchorCtr="0">
            <a:noAutofit/>
          </a:bodyPr>
          <a:lstStyle>
            <a:lvl1pPr marL="0" indent="0">
              <a:buNone/>
              <a:defRPr sz="1320" b="1">
                <a:solidFill>
                  <a:srgbClr val="183355"/>
                </a:solidFill>
              </a:defRPr>
            </a:lvl1pPr>
          </a:lstStyle>
          <a:p>
            <a:r>
              <a:rPr lang="en-GB" noProof="0" dirty="0">
                <a:solidFill>
                  <a:schemeClr val="tx2"/>
                </a:solidFill>
              </a:rPr>
              <a:t>Chart title</a:t>
            </a:r>
          </a:p>
        </p:txBody>
      </p:sp>
    </p:spTree>
    <p:extLst>
      <p:ext uri="{BB962C8B-B14F-4D97-AF65-F5344CB8AC3E}">
        <p14:creationId xmlns:p14="http://schemas.microsoft.com/office/powerpoint/2010/main" val="904526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chemeClr val="bg1"/>
                </a:solidFill>
                <a:latin typeface="Tahoma"/>
                <a:cs typeface="Tahoma"/>
              </a:defRPr>
            </a:lvl1pPr>
          </a:lstStyle>
          <a:p>
            <a:endParaRPr/>
          </a:p>
        </p:txBody>
      </p:sp>
      <p:sp>
        <p:nvSpPr>
          <p:cNvPr id="3" name="Holder 3"/>
          <p:cNvSpPr>
            <a:spLocks noGrp="1"/>
          </p:cNvSpPr>
          <p:nvPr>
            <p:ph sz="half" idx="2"/>
          </p:nvPr>
        </p:nvSpPr>
        <p:spPr>
          <a:xfrm>
            <a:off x="348029" y="1497483"/>
            <a:ext cx="4061603" cy="228524"/>
          </a:xfrm>
          <a:prstGeom prst="rect">
            <a:avLst/>
          </a:prstGeom>
        </p:spPr>
        <p:txBody>
          <a:bodyPr wrap="square" lIns="0" tIns="0" rIns="0" bIns="0">
            <a:spAutoFit/>
          </a:bodyPr>
          <a:lstStyle>
            <a:lvl1pPr>
              <a:defRPr sz="1650" b="1" i="0">
                <a:solidFill>
                  <a:schemeClr val="tx1"/>
                </a:solidFill>
                <a:latin typeface="Calibri"/>
                <a:cs typeface="Calibri"/>
              </a:defRPr>
            </a:lvl1pPr>
          </a:lstStyle>
          <a:p>
            <a:endParaRPr/>
          </a:p>
        </p:txBody>
      </p:sp>
      <p:sp>
        <p:nvSpPr>
          <p:cNvPr id="4" name="Holder 4"/>
          <p:cNvSpPr>
            <a:spLocks noGrp="1"/>
          </p:cNvSpPr>
          <p:nvPr>
            <p:ph sz="half" idx="3"/>
          </p:nvPr>
        </p:nvSpPr>
        <p:spPr>
          <a:xfrm>
            <a:off x="5469195" y="1504390"/>
            <a:ext cx="4336637" cy="228524"/>
          </a:xfrm>
          <a:prstGeom prst="rect">
            <a:avLst/>
          </a:prstGeom>
        </p:spPr>
        <p:txBody>
          <a:bodyPr wrap="square" lIns="0" tIns="0" rIns="0" bIns="0">
            <a:spAutoFit/>
          </a:bodyPr>
          <a:lstStyle>
            <a:lvl1pPr>
              <a:defRPr sz="1650" b="1" i="0">
                <a:solidFill>
                  <a:srgbClr val="0082C8"/>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14332508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hart 4">
    <p:spTree>
      <p:nvGrpSpPr>
        <p:cNvPr id="1" name=""/>
        <p:cNvGrpSpPr/>
        <p:nvPr/>
      </p:nvGrpSpPr>
      <p:grpSpPr>
        <a:xfrm>
          <a:off x="0" y="0"/>
          <a:ext cx="0" cy="0"/>
          <a:chOff x="0" y="0"/>
          <a:chExt cx="0" cy="0"/>
        </a:xfrm>
      </p:grpSpPr>
      <p:sp>
        <p:nvSpPr>
          <p:cNvPr id="11" name="Picture Placeholder 5"/>
          <p:cNvSpPr>
            <a:spLocks noGrp="1"/>
          </p:cNvSpPr>
          <p:nvPr>
            <p:ph type="pic" sz="quarter" idx="23" hasCustomPrompt="1"/>
          </p:nvPr>
        </p:nvSpPr>
        <p:spPr>
          <a:xfrm>
            <a:off x="4866347" y="1130430"/>
            <a:ext cx="528066" cy="725424"/>
          </a:xfrm>
        </p:spPr>
        <p:txBody>
          <a:bodyPr/>
          <a:lstStyle>
            <a:lvl1pPr>
              <a:defRPr>
                <a:solidFill>
                  <a:schemeClr val="tx2"/>
                </a:solidFill>
              </a:defRPr>
            </a:lvl1pPr>
          </a:lstStyle>
          <a:p>
            <a:r>
              <a:rPr lang="en-GB" noProof="0" dirty="0"/>
              <a:t>Icon</a:t>
            </a:r>
          </a:p>
        </p:txBody>
      </p:sp>
      <p:sp>
        <p:nvSpPr>
          <p:cNvPr id="12" name="Picture Placeholder 5"/>
          <p:cNvSpPr>
            <a:spLocks noGrp="1"/>
          </p:cNvSpPr>
          <p:nvPr>
            <p:ph type="pic" sz="quarter" idx="24" hasCustomPrompt="1"/>
          </p:nvPr>
        </p:nvSpPr>
        <p:spPr>
          <a:xfrm>
            <a:off x="383315" y="4898164"/>
            <a:ext cx="528066" cy="725424"/>
          </a:xfrm>
        </p:spPr>
        <p:txBody>
          <a:bodyPr/>
          <a:lstStyle>
            <a:lvl1pPr>
              <a:defRPr>
                <a:solidFill>
                  <a:schemeClr val="tx2"/>
                </a:solidFill>
              </a:defRPr>
            </a:lvl1pPr>
          </a:lstStyle>
          <a:p>
            <a:r>
              <a:rPr lang="en-GB" noProof="0" dirty="0"/>
              <a:t>Icon</a:t>
            </a:r>
          </a:p>
        </p:txBody>
      </p:sp>
      <p:sp>
        <p:nvSpPr>
          <p:cNvPr id="2" name="Tiêu đề 1">
            <a:extLst>
              <a:ext uri="{FF2B5EF4-FFF2-40B4-BE49-F238E27FC236}">
                <a16:creationId xmlns="" xmlns:a16="http://schemas.microsoft.com/office/drawing/2014/main" id="{B085118B-B2E8-45AA-AF7A-58EE78CFE1A1}"/>
              </a:ext>
            </a:extLst>
          </p:cNvPr>
          <p:cNvSpPr>
            <a:spLocks noGrp="1"/>
          </p:cNvSpPr>
          <p:nvPr>
            <p:ph type="title" hasCustomPrompt="1"/>
          </p:nvPr>
        </p:nvSpPr>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4215407B-625D-4BF6-9F15-19442005AB1E}"/>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9" name="Chỗ dành sẵn cho Văn bản 12">
            <a:extLst>
              <a:ext uri="{FF2B5EF4-FFF2-40B4-BE49-F238E27FC236}">
                <a16:creationId xmlns="" xmlns:a16="http://schemas.microsoft.com/office/drawing/2014/main" id="{B644762B-31D1-446F-9147-EE0216378C8B}"/>
              </a:ext>
            </a:extLst>
          </p:cNvPr>
          <p:cNvSpPr>
            <a:spLocks noGrp="1"/>
          </p:cNvSpPr>
          <p:nvPr>
            <p:ph type="body" sz="quarter" idx="13" hasCustomPrompt="1"/>
          </p:nvPr>
        </p:nvSpPr>
        <p:spPr>
          <a:xfrm>
            <a:off x="383315" y="1597661"/>
            <a:ext cx="3881447" cy="3031235"/>
          </a:xfrm>
        </p:spPr>
        <p:txBody>
          <a:bodyPr>
            <a:noAutofit/>
          </a:bodyPr>
          <a:lstStyle>
            <a:lvl1pPr marL="0" indent="0">
              <a:spcAft>
                <a:spcPts val="495"/>
              </a:spcAft>
              <a:buNone/>
              <a:defRPr>
                <a:solidFill>
                  <a:srgbClr val="183355"/>
                </a:solidFill>
              </a:defRPr>
            </a:lvl1pPr>
            <a:lvl4pPr marL="1131570" indent="0">
              <a:buNone/>
              <a:defRPr/>
            </a:lvl4pPr>
          </a:lstStyle>
          <a:p>
            <a:pPr>
              <a:spcAft>
                <a:spcPts val="600"/>
              </a:spcAft>
            </a:pPr>
            <a:r>
              <a:rPr lang="en-GB" noProof="0" dirty="0">
                <a:solidFill>
                  <a:srgbClr val="183355"/>
                </a:solidFill>
                <a:latin typeface="Arial" panose="020B0604020202020204" pitchFamily="34" charset="0"/>
                <a:cs typeface="Arial" panose="020B0604020202020204" pitchFamily="34" charset="0"/>
              </a:rPr>
              <a:t>The body text is Arial 14pt, Regular. Lorem ipsum </a:t>
            </a:r>
            <a:r>
              <a:rPr lang="en-GB" noProof="0" dirty="0" err="1">
                <a:solidFill>
                  <a:srgbClr val="183355"/>
                </a:solidFill>
                <a:latin typeface="Arial" panose="020B0604020202020204" pitchFamily="34" charset="0"/>
                <a:cs typeface="Arial" panose="020B0604020202020204" pitchFamily="34" charset="0"/>
              </a:rPr>
              <a:t>dolor</a:t>
            </a:r>
            <a:r>
              <a:rPr lang="en-GB" noProof="0" dirty="0">
                <a:solidFill>
                  <a:srgbClr val="183355"/>
                </a:solidFill>
                <a:latin typeface="Arial" panose="020B0604020202020204" pitchFamily="34" charset="0"/>
                <a:cs typeface="Arial" panose="020B0604020202020204" pitchFamily="34" charset="0"/>
              </a:rPr>
              <a:t> sit </a:t>
            </a:r>
            <a:r>
              <a:rPr lang="en-GB" noProof="0" dirty="0" err="1">
                <a:solidFill>
                  <a:srgbClr val="183355"/>
                </a:solidFill>
                <a:latin typeface="Arial" panose="020B0604020202020204" pitchFamily="34" charset="0"/>
                <a:cs typeface="Arial" panose="020B0604020202020204" pitchFamily="34" charset="0"/>
              </a:rPr>
              <a:t>amet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consetetur</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sadipscing</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elitr</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sed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diam</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nonumy</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eirmod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tempor</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invidunt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ut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labore</a:t>
            </a:r>
            <a:r>
              <a:rPr lang="en-GB" noProof="0" dirty="0">
                <a:solidFill>
                  <a:srgbClr val="183355"/>
                </a:solidFill>
                <a:latin typeface="Arial" panose="020B0604020202020204" pitchFamily="34" charset="0"/>
                <a:cs typeface="Arial" panose="020B0604020202020204" pitchFamily="34" charset="0"/>
              </a:rPr>
              <a:t> et </a:t>
            </a:r>
            <a:r>
              <a:rPr lang="en-GB" noProof="0" dirty="0" err="1">
                <a:solidFill>
                  <a:srgbClr val="183355"/>
                </a:solidFill>
                <a:latin typeface="Arial" panose="020B0604020202020204" pitchFamily="34" charset="0"/>
                <a:cs typeface="Arial" panose="020B0604020202020204" pitchFamily="34" charset="0"/>
              </a:rPr>
              <a:t>dolore</a:t>
            </a:r>
            <a:r>
              <a:rPr lang="en-GB" noProof="0" dirty="0">
                <a:solidFill>
                  <a:srgbClr val="183355"/>
                </a:solidFill>
                <a:latin typeface="Arial" panose="020B0604020202020204" pitchFamily="34" charset="0"/>
                <a:cs typeface="Arial" panose="020B0604020202020204" pitchFamily="34" charset="0"/>
              </a:rPr>
              <a:t> magna </a:t>
            </a:r>
            <a:r>
              <a:rPr lang="en-GB" noProof="0" dirty="0" err="1">
                <a:solidFill>
                  <a:srgbClr val="183355"/>
                </a:solidFill>
                <a:latin typeface="Arial" panose="020B0604020202020204" pitchFamily="34" charset="0"/>
                <a:cs typeface="Arial" panose="020B0604020202020204" pitchFamily="34" charset="0"/>
              </a:rPr>
              <a:t>aliquyam</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erat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sed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diam</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voluptua</a:t>
            </a:r>
            <a:r>
              <a:rPr lang="en-GB" noProof="0" dirty="0">
                <a:solidFill>
                  <a:srgbClr val="183355"/>
                </a:solidFill>
                <a:latin typeface="Arial" panose="020B0604020202020204" pitchFamily="34" charset="0"/>
                <a:cs typeface="Arial" panose="020B0604020202020204" pitchFamily="34" charset="0"/>
              </a:rPr>
              <a:t>. </a:t>
            </a:r>
          </a:p>
          <a:p>
            <a:pPr>
              <a:spcAft>
                <a:spcPts val="600"/>
              </a:spcAft>
            </a:pPr>
            <a:r>
              <a:rPr lang="en-GB" noProof="0" dirty="0">
                <a:solidFill>
                  <a:srgbClr val="183355"/>
                </a:solidFill>
                <a:latin typeface="Arial" panose="020B0604020202020204" pitchFamily="34" charset="0"/>
                <a:cs typeface="Arial" panose="020B0604020202020204" pitchFamily="34" charset="0"/>
              </a:rPr>
              <a:t>At </a:t>
            </a:r>
            <a:r>
              <a:rPr lang="en-GB" noProof="0" dirty="0" err="1">
                <a:solidFill>
                  <a:srgbClr val="183355"/>
                </a:solidFill>
                <a:latin typeface="Arial" panose="020B0604020202020204" pitchFamily="34" charset="0"/>
                <a:cs typeface="Arial" panose="020B0604020202020204" pitchFamily="34" charset="0"/>
              </a:rPr>
              <a:t>vero</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eos</a:t>
            </a:r>
            <a:r>
              <a:rPr lang="en-GB" noProof="0" dirty="0">
                <a:solidFill>
                  <a:srgbClr val="183355"/>
                </a:solidFill>
                <a:latin typeface="Arial" panose="020B0604020202020204" pitchFamily="34" charset="0"/>
                <a:cs typeface="Arial" panose="020B0604020202020204" pitchFamily="34" charset="0"/>
              </a:rPr>
              <a:t> et </a:t>
            </a:r>
            <a:r>
              <a:rPr lang="en-GB" noProof="0" dirty="0" err="1">
                <a:solidFill>
                  <a:srgbClr val="183355"/>
                </a:solidFill>
                <a:latin typeface="Arial" panose="020B0604020202020204" pitchFamily="34" charset="0"/>
                <a:cs typeface="Arial" panose="020B0604020202020204" pitchFamily="34" charset="0"/>
              </a:rPr>
              <a:t>accusam</a:t>
            </a:r>
            <a:r>
              <a:rPr lang="en-GB" noProof="0" dirty="0">
                <a:solidFill>
                  <a:srgbClr val="183355"/>
                </a:solidFill>
                <a:latin typeface="Arial" panose="020B0604020202020204" pitchFamily="34" charset="0"/>
                <a:cs typeface="Arial" panose="020B0604020202020204" pitchFamily="34" charset="0"/>
              </a:rPr>
              <a:t> et </a:t>
            </a:r>
            <a:r>
              <a:rPr lang="en-GB" noProof="0" dirty="0" err="1">
                <a:solidFill>
                  <a:srgbClr val="183355"/>
                </a:solidFill>
                <a:latin typeface="Arial" panose="020B0604020202020204" pitchFamily="34" charset="0"/>
                <a:cs typeface="Arial" panose="020B0604020202020204" pitchFamily="34" charset="0"/>
              </a:rPr>
              <a:t>justo</a:t>
            </a:r>
            <a:r>
              <a:rPr lang="en-GB" noProof="0" dirty="0">
                <a:solidFill>
                  <a:srgbClr val="183355"/>
                </a:solidFill>
                <a:latin typeface="Arial" panose="020B0604020202020204" pitchFamily="34" charset="0"/>
                <a:cs typeface="Arial" panose="020B0604020202020204" pitchFamily="34" charset="0"/>
              </a:rPr>
              <a:t> duo </a:t>
            </a:r>
            <a:r>
              <a:rPr lang="en-GB" noProof="0" dirty="0" err="1">
                <a:solidFill>
                  <a:srgbClr val="183355"/>
                </a:solidFill>
                <a:latin typeface="Arial" panose="020B0604020202020204" pitchFamily="34" charset="0"/>
                <a:cs typeface="Arial" panose="020B0604020202020204" pitchFamily="34" charset="0"/>
              </a:rPr>
              <a:t>dolores</a:t>
            </a:r>
            <a:r>
              <a:rPr lang="en-GB" noProof="0" dirty="0">
                <a:solidFill>
                  <a:srgbClr val="183355"/>
                </a:solidFill>
                <a:latin typeface="Arial" panose="020B0604020202020204" pitchFamily="34" charset="0"/>
                <a:cs typeface="Arial" panose="020B0604020202020204" pitchFamily="34" charset="0"/>
              </a:rPr>
              <a:t> et </a:t>
            </a:r>
            <a:r>
              <a:rPr lang="en-GB" noProof="0" dirty="0" err="1">
                <a:solidFill>
                  <a:srgbClr val="183355"/>
                </a:solidFill>
                <a:latin typeface="Arial" panose="020B0604020202020204" pitchFamily="34" charset="0"/>
                <a:cs typeface="Arial" panose="020B0604020202020204" pitchFamily="34" charset="0"/>
              </a:rPr>
              <a:t>ea</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rebum</a:t>
            </a:r>
            <a:r>
              <a:rPr lang="en-GB" noProof="0" dirty="0">
                <a:solidFill>
                  <a:srgbClr val="183355"/>
                </a:solidFill>
                <a:latin typeface="Arial" panose="020B0604020202020204" pitchFamily="34" charset="0"/>
                <a:cs typeface="Arial" panose="020B0604020202020204" pitchFamily="34" charset="0"/>
              </a:rPr>
              <a:t>. Stet </a:t>
            </a:r>
            <a:r>
              <a:rPr lang="en-GB" noProof="0" dirty="0" err="1">
                <a:solidFill>
                  <a:srgbClr val="183355"/>
                </a:solidFill>
                <a:latin typeface="Arial" panose="020B0604020202020204" pitchFamily="34" charset="0"/>
                <a:cs typeface="Arial" panose="020B0604020202020204" pitchFamily="34" charset="0"/>
              </a:rPr>
              <a:t>clita</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kasd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gubergren</a:t>
            </a:r>
            <a:r>
              <a:rPr lang="en-GB" noProof="0" dirty="0">
                <a:solidFill>
                  <a:srgbClr val="183355"/>
                </a:solidFill>
                <a:latin typeface="Arial" panose="020B0604020202020204" pitchFamily="34" charset="0"/>
                <a:cs typeface="Arial" panose="020B0604020202020204" pitchFamily="34" charset="0"/>
              </a:rPr>
              <a:t>, no sea </a:t>
            </a:r>
            <a:r>
              <a:rPr lang="en-GB" noProof="0" dirty="0" err="1">
                <a:solidFill>
                  <a:srgbClr val="183355"/>
                </a:solidFill>
                <a:latin typeface="Arial" panose="020B0604020202020204" pitchFamily="34" charset="0"/>
                <a:cs typeface="Arial" panose="020B0604020202020204" pitchFamily="34" charset="0"/>
              </a:rPr>
              <a:t>takimata</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sanctus</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est</a:t>
            </a:r>
            <a:r>
              <a:rPr lang="en-GB" noProof="0" dirty="0">
                <a:solidFill>
                  <a:srgbClr val="183355"/>
                </a:solidFill>
                <a:latin typeface="Arial" panose="020B0604020202020204" pitchFamily="34" charset="0"/>
                <a:cs typeface="Arial" panose="020B0604020202020204" pitchFamily="34" charset="0"/>
              </a:rPr>
              <a:t> Lorem ipsum </a:t>
            </a:r>
            <a:r>
              <a:rPr lang="en-GB" noProof="0" dirty="0" err="1">
                <a:solidFill>
                  <a:srgbClr val="183355"/>
                </a:solidFill>
                <a:latin typeface="Arial" panose="020B0604020202020204" pitchFamily="34" charset="0"/>
                <a:cs typeface="Arial" panose="020B0604020202020204" pitchFamily="34" charset="0"/>
              </a:rPr>
              <a:t>dolor</a:t>
            </a:r>
            <a:r>
              <a:rPr lang="en-GB" noProof="0" dirty="0">
                <a:solidFill>
                  <a:srgbClr val="183355"/>
                </a:solidFill>
                <a:latin typeface="Arial" panose="020B0604020202020204" pitchFamily="34" charset="0"/>
                <a:cs typeface="Arial" panose="020B0604020202020204" pitchFamily="34" charset="0"/>
              </a:rPr>
              <a:t> sit </a:t>
            </a:r>
            <a:r>
              <a:rPr lang="en-GB" noProof="0" dirty="0" err="1">
                <a:solidFill>
                  <a:srgbClr val="183355"/>
                </a:solidFill>
                <a:latin typeface="Arial" panose="020B0604020202020204" pitchFamily="34" charset="0"/>
                <a:cs typeface="Arial" panose="020B0604020202020204" pitchFamily="34" charset="0"/>
              </a:rPr>
              <a:t>amet</a:t>
            </a:r>
            <a:r>
              <a:rPr lang="en-GB" noProof="0" dirty="0">
                <a:solidFill>
                  <a:srgbClr val="183355"/>
                </a:solidFill>
                <a:latin typeface="Arial" panose="020B0604020202020204" pitchFamily="34" charset="0"/>
                <a:cs typeface="Arial" panose="020B0604020202020204" pitchFamily="34" charset="0"/>
              </a:rPr>
              <a:t>. Lorem ipsum </a:t>
            </a:r>
            <a:r>
              <a:rPr lang="en-GB" noProof="0" dirty="0" err="1">
                <a:solidFill>
                  <a:srgbClr val="183355"/>
                </a:solidFill>
                <a:latin typeface="Arial" panose="020B0604020202020204" pitchFamily="34" charset="0"/>
                <a:cs typeface="Arial" panose="020B0604020202020204" pitchFamily="34" charset="0"/>
              </a:rPr>
              <a:t>dolor</a:t>
            </a:r>
            <a:r>
              <a:rPr lang="en-GB" noProof="0" dirty="0">
                <a:solidFill>
                  <a:srgbClr val="183355"/>
                </a:solidFill>
                <a:latin typeface="Arial" panose="020B0604020202020204" pitchFamily="34" charset="0"/>
                <a:cs typeface="Arial" panose="020B0604020202020204" pitchFamily="34" charset="0"/>
              </a:rPr>
              <a:t> sit </a:t>
            </a:r>
            <a:r>
              <a:rPr lang="en-GB" noProof="0" dirty="0" err="1">
                <a:solidFill>
                  <a:srgbClr val="183355"/>
                </a:solidFill>
                <a:latin typeface="Arial" panose="020B0604020202020204" pitchFamily="34" charset="0"/>
                <a:cs typeface="Arial" panose="020B0604020202020204" pitchFamily="34" charset="0"/>
              </a:rPr>
              <a:t>amet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consetetur</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sadipscing</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elitr</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sed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diam</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nonumy</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eirmod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tempor</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invidunt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ut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labore</a:t>
            </a:r>
            <a:r>
              <a:rPr lang="en-GB" noProof="0" dirty="0">
                <a:solidFill>
                  <a:srgbClr val="183355"/>
                </a:solidFill>
                <a:latin typeface="Arial" panose="020B0604020202020204" pitchFamily="34" charset="0"/>
                <a:cs typeface="Arial" panose="020B0604020202020204" pitchFamily="34" charset="0"/>
              </a:rPr>
              <a:t> et </a:t>
            </a:r>
            <a:r>
              <a:rPr lang="en-GB" noProof="0" dirty="0" err="1">
                <a:solidFill>
                  <a:srgbClr val="183355"/>
                </a:solidFill>
                <a:latin typeface="Arial" panose="020B0604020202020204" pitchFamily="34" charset="0"/>
                <a:cs typeface="Arial" panose="020B0604020202020204" pitchFamily="34" charset="0"/>
              </a:rPr>
              <a:t>dolore</a:t>
            </a:r>
            <a:r>
              <a:rPr lang="en-GB" noProof="0" dirty="0">
                <a:solidFill>
                  <a:srgbClr val="183355"/>
                </a:solidFill>
                <a:latin typeface="Arial" panose="020B0604020202020204" pitchFamily="34" charset="0"/>
                <a:cs typeface="Arial" panose="020B0604020202020204" pitchFamily="34" charset="0"/>
              </a:rPr>
              <a:t> magna </a:t>
            </a:r>
            <a:r>
              <a:rPr lang="en-GB" noProof="0" dirty="0" err="1">
                <a:solidFill>
                  <a:srgbClr val="183355"/>
                </a:solidFill>
                <a:latin typeface="Arial" panose="020B0604020202020204" pitchFamily="34" charset="0"/>
                <a:cs typeface="Arial" panose="020B0604020202020204" pitchFamily="34" charset="0"/>
              </a:rPr>
              <a:t>aliquyam</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erat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sed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diam</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voluptua</a:t>
            </a:r>
            <a:r>
              <a:rPr lang="en-GB" noProof="0" dirty="0">
                <a:solidFill>
                  <a:srgbClr val="183355"/>
                </a:solidFill>
                <a:latin typeface="Arial" panose="020B0604020202020204" pitchFamily="34" charset="0"/>
                <a:cs typeface="Arial" panose="020B0604020202020204" pitchFamily="34" charset="0"/>
              </a:rPr>
              <a:t>.</a:t>
            </a:r>
            <a:endParaRPr lang="en-GB" noProof="0" dirty="0"/>
          </a:p>
        </p:txBody>
      </p:sp>
      <p:sp>
        <p:nvSpPr>
          <p:cNvPr id="22" name="Chỗ dành sẵn cho Văn bản 18">
            <a:extLst>
              <a:ext uri="{FF2B5EF4-FFF2-40B4-BE49-F238E27FC236}">
                <a16:creationId xmlns="" xmlns:a16="http://schemas.microsoft.com/office/drawing/2014/main" id="{7C0D93D0-12BB-460F-B489-031D2BAB6949}"/>
              </a:ext>
            </a:extLst>
          </p:cNvPr>
          <p:cNvSpPr>
            <a:spLocks noGrp="1"/>
          </p:cNvSpPr>
          <p:nvPr>
            <p:ph type="body" sz="quarter" idx="15" hasCustomPrompt="1"/>
          </p:nvPr>
        </p:nvSpPr>
        <p:spPr>
          <a:xfrm>
            <a:off x="1031819" y="4899960"/>
            <a:ext cx="3232943"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23" name="Chỗ dành sẵn cho Văn bản 20">
            <a:extLst>
              <a:ext uri="{FF2B5EF4-FFF2-40B4-BE49-F238E27FC236}">
                <a16:creationId xmlns="" xmlns:a16="http://schemas.microsoft.com/office/drawing/2014/main" id="{5C37B061-63A0-4E6D-82EC-E41E971B2AA8}"/>
              </a:ext>
            </a:extLst>
          </p:cNvPr>
          <p:cNvSpPr>
            <a:spLocks noGrp="1"/>
          </p:cNvSpPr>
          <p:nvPr>
            <p:ph type="body" sz="quarter" idx="16" hasCustomPrompt="1"/>
          </p:nvPr>
        </p:nvSpPr>
        <p:spPr>
          <a:xfrm>
            <a:off x="1031818" y="5271558"/>
            <a:ext cx="3232944" cy="1127830"/>
          </a:xfrm>
        </p:spPr>
        <p:txBody>
          <a:bodyPr>
            <a:noAutofit/>
          </a:bodyPr>
          <a:lstStyle>
            <a:lvl1pPr>
              <a:spcAft>
                <a:spcPts val="495"/>
              </a:spcAft>
              <a:defRPr>
                <a:solidFill>
                  <a:srgbClr val="183355"/>
                </a:solidFill>
              </a:defRPr>
            </a:lvl1pPr>
            <a:lvl2pPr>
              <a:defRPr>
                <a:solidFill>
                  <a:srgbClr val="183355"/>
                </a:solidFill>
              </a:defRPr>
            </a:lvl2pPr>
            <a:lvl3pPr>
              <a:defRPr>
                <a:solidFill>
                  <a:srgbClr val="183355"/>
                </a:solidFill>
              </a:defRPr>
            </a:lvl3pPr>
          </a:lstStyle>
          <a:p>
            <a:pPr>
              <a:spcAft>
                <a:spcPts val="600"/>
              </a:spcAft>
            </a:pPr>
            <a:r>
              <a:rPr lang="en-GB" noProof="0" dirty="0">
                <a:solidFill>
                  <a:srgbClr val="183355"/>
                </a:solidFill>
                <a:latin typeface="Arial" panose="020B0604020202020204" pitchFamily="34" charset="0"/>
                <a:cs typeface="Arial" panose="020B0604020202020204" pitchFamily="34" charset="0"/>
              </a:rPr>
              <a:t>The body text is Arial 14pt, Regular. Lorem ipsum </a:t>
            </a:r>
            <a:r>
              <a:rPr lang="en-GB" noProof="0" dirty="0" err="1">
                <a:solidFill>
                  <a:srgbClr val="183355"/>
                </a:solidFill>
                <a:latin typeface="Arial" panose="020B0604020202020204" pitchFamily="34" charset="0"/>
                <a:cs typeface="Arial" panose="020B0604020202020204" pitchFamily="34" charset="0"/>
              </a:rPr>
              <a:t>dolor</a:t>
            </a:r>
            <a:r>
              <a:rPr lang="en-GB" noProof="0" dirty="0">
                <a:solidFill>
                  <a:srgbClr val="183355"/>
                </a:solidFill>
                <a:latin typeface="Arial" panose="020B0604020202020204" pitchFamily="34" charset="0"/>
                <a:cs typeface="Arial" panose="020B0604020202020204" pitchFamily="34" charset="0"/>
              </a:rPr>
              <a:t> sit </a:t>
            </a:r>
            <a:r>
              <a:rPr lang="en-GB" noProof="0" dirty="0" err="1">
                <a:solidFill>
                  <a:srgbClr val="183355"/>
                </a:solidFill>
                <a:latin typeface="Arial" panose="020B0604020202020204" pitchFamily="34" charset="0"/>
                <a:cs typeface="Arial" panose="020B0604020202020204" pitchFamily="34" charset="0"/>
              </a:rPr>
              <a:t>amet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consetetur</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sadipscing</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elitr</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sed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diam</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nonumy</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eirmod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tempor</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invidunt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ut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labore</a:t>
            </a:r>
            <a:r>
              <a:rPr lang="en-GB" noProof="0" dirty="0">
                <a:solidFill>
                  <a:srgbClr val="183355"/>
                </a:solidFill>
                <a:latin typeface="Arial" panose="020B0604020202020204" pitchFamily="34" charset="0"/>
                <a:cs typeface="Arial" panose="020B0604020202020204" pitchFamily="34" charset="0"/>
              </a:rPr>
              <a:t> et </a:t>
            </a:r>
            <a:r>
              <a:rPr lang="en-GB" noProof="0" dirty="0" err="1">
                <a:solidFill>
                  <a:srgbClr val="183355"/>
                </a:solidFill>
                <a:latin typeface="Arial" panose="020B0604020202020204" pitchFamily="34" charset="0"/>
                <a:cs typeface="Arial" panose="020B0604020202020204" pitchFamily="34" charset="0"/>
              </a:rPr>
              <a:t>dolore</a:t>
            </a:r>
            <a:r>
              <a:rPr lang="en-GB" noProof="0" dirty="0">
                <a:solidFill>
                  <a:srgbClr val="183355"/>
                </a:solidFill>
                <a:latin typeface="Arial" panose="020B0604020202020204" pitchFamily="34" charset="0"/>
                <a:cs typeface="Arial" panose="020B0604020202020204" pitchFamily="34" charset="0"/>
              </a:rPr>
              <a:t> magna </a:t>
            </a:r>
            <a:r>
              <a:rPr lang="en-GB" noProof="0" dirty="0" err="1">
                <a:solidFill>
                  <a:srgbClr val="183355"/>
                </a:solidFill>
                <a:latin typeface="Arial" panose="020B0604020202020204" pitchFamily="34" charset="0"/>
                <a:cs typeface="Arial" panose="020B0604020202020204" pitchFamily="34" charset="0"/>
              </a:rPr>
              <a:t>aliquyam</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erat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sed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diam</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voluptua</a:t>
            </a:r>
            <a:r>
              <a:rPr lang="en-GB" noProof="0" dirty="0">
                <a:solidFill>
                  <a:srgbClr val="183355"/>
                </a:solidFill>
                <a:latin typeface="Arial" panose="020B0604020202020204" pitchFamily="34" charset="0"/>
                <a:cs typeface="Arial" panose="020B0604020202020204" pitchFamily="34" charset="0"/>
              </a:rPr>
              <a:t>. </a:t>
            </a:r>
          </a:p>
        </p:txBody>
      </p:sp>
      <p:sp>
        <p:nvSpPr>
          <p:cNvPr id="25" name="Chỗ dành sẵn cho Văn bản 18">
            <a:extLst>
              <a:ext uri="{FF2B5EF4-FFF2-40B4-BE49-F238E27FC236}">
                <a16:creationId xmlns="" xmlns:a16="http://schemas.microsoft.com/office/drawing/2014/main" id="{BE4FCFC7-A5C6-4331-9F85-7EE71E286375}"/>
              </a:ext>
            </a:extLst>
          </p:cNvPr>
          <p:cNvSpPr>
            <a:spLocks noGrp="1"/>
          </p:cNvSpPr>
          <p:nvPr>
            <p:ph type="body" sz="quarter" idx="18" hasCustomPrompt="1"/>
          </p:nvPr>
        </p:nvSpPr>
        <p:spPr>
          <a:xfrm>
            <a:off x="5394413" y="1272108"/>
            <a:ext cx="1115238" cy="383695"/>
          </a:xfrm>
          <a:solidFill>
            <a:schemeClr val="bg1"/>
          </a:solidFill>
        </p:spPr>
        <p:txBody>
          <a:bodyPr>
            <a:noAutofit/>
          </a:bodyPr>
          <a:lstStyle>
            <a:lvl1pPr marL="0" indent="0">
              <a:buNone/>
              <a:defRPr sz="1320" b="1">
                <a:solidFill>
                  <a:srgbClr val="183355"/>
                </a:solidFill>
              </a:defRPr>
            </a:lvl1pPr>
          </a:lstStyle>
          <a:p>
            <a:pPr lvl="0"/>
            <a:r>
              <a:rPr lang="en-GB" noProof="0" dirty="0"/>
              <a:t>Chart title</a:t>
            </a:r>
          </a:p>
        </p:txBody>
      </p:sp>
      <p:sp>
        <p:nvSpPr>
          <p:cNvPr id="26" name="Chỗ dành sẵn cho Biểu đồ 9">
            <a:extLst>
              <a:ext uri="{FF2B5EF4-FFF2-40B4-BE49-F238E27FC236}">
                <a16:creationId xmlns="" xmlns:a16="http://schemas.microsoft.com/office/drawing/2014/main" id="{6E0943BD-CA2D-4F64-8554-7A16741260CF}"/>
              </a:ext>
            </a:extLst>
          </p:cNvPr>
          <p:cNvSpPr>
            <a:spLocks noGrp="1"/>
          </p:cNvSpPr>
          <p:nvPr>
            <p:ph type="chart" sz="quarter" idx="19" hasCustomPrompt="1"/>
          </p:nvPr>
        </p:nvSpPr>
        <p:spPr>
          <a:xfrm>
            <a:off x="4861560" y="1923276"/>
            <a:ext cx="4583278" cy="4703333"/>
          </a:xfrm>
        </p:spPr>
        <p:txBody>
          <a:bodyPr/>
          <a:lstStyle>
            <a:lvl1pPr>
              <a:defRPr>
                <a:solidFill>
                  <a:srgbClr val="183355"/>
                </a:solidFill>
              </a:defRPr>
            </a:lvl1pPr>
          </a:lstStyle>
          <a:p>
            <a:r>
              <a:rPr lang="en-GB" noProof="0" dirty="0"/>
              <a:t>Click icon to insert chart</a:t>
            </a:r>
          </a:p>
        </p:txBody>
      </p:sp>
    </p:spTree>
    <p:extLst>
      <p:ext uri="{BB962C8B-B14F-4D97-AF65-F5344CB8AC3E}">
        <p14:creationId xmlns:p14="http://schemas.microsoft.com/office/powerpoint/2010/main" val="38459543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10" name="Picture Placeholder 5"/>
          <p:cNvSpPr>
            <a:spLocks noGrp="1"/>
          </p:cNvSpPr>
          <p:nvPr>
            <p:ph type="pic" sz="quarter" idx="23" hasCustomPrompt="1"/>
          </p:nvPr>
        </p:nvSpPr>
        <p:spPr>
          <a:xfrm>
            <a:off x="5134913" y="1604172"/>
            <a:ext cx="528066" cy="725424"/>
          </a:xfrm>
        </p:spPr>
        <p:txBody>
          <a:bodyPr/>
          <a:lstStyle>
            <a:lvl1pPr>
              <a:defRPr>
                <a:solidFill>
                  <a:schemeClr val="tx2"/>
                </a:solidFill>
              </a:defRPr>
            </a:lvl1pPr>
          </a:lstStyle>
          <a:p>
            <a:r>
              <a:rPr lang="en-GB" noProof="0" dirty="0"/>
              <a:t>Icon</a:t>
            </a:r>
          </a:p>
        </p:txBody>
      </p:sp>
      <p:sp>
        <p:nvSpPr>
          <p:cNvPr id="11" name="Picture Placeholder 5"/>
          <p:cNvSpPr>
            <a:spLocks noGrp="1"/>
          </p:cNvSpPr>
          <p:nvPr>
            <p:ph type="pic" sz="quarter" idx="24" hasCustomPrompt="1"/>
          </p:nvPr>
        </p:nvSpPr>
        <p:spPr>
          <a:xfrm>
            <a:off x="382604" y="1604172"/>
            <a:ext cx="528066" cy="725424"/>
          </a:xfrm>
        </p:spPr>
        <p:txBody>
          <a:bodyPr/>
          <a:lstStyle>
            <a:lvl1pPr>
              <a:defRPr>
                <a:solidFill>
                  <a:schemeClr val="tx2"/>
                </a:solidFill>
              </a:defRPr>
            </a:lvl1pPr>
          </a:lstStyle>
          <a:p>
            <a:r>
              <a:rPr lang="en-GB" noProof="0" dirty="0"/>
              <a:t>Icon</a:t>
            </a:r>
          </a:p>
        </p:txBody>
      </p:sp>
      <p:sp>
        <p:nvSpPr>
          <p:cNvPr id="2" name="Tiêu đề 1">
            <a:extLst>
              <a:ext uri="{FF2B5EF4-FFF2-40B4-BE49-F238E27FC236}">
                <a16:creationId xmlns="" xmlns:a16="http://schemas.microsoft.com/office/drawing/2014/main" id="{5D42C52C-2ABF-4379-A315-E3D7E8EDBE88}"/>
              </a:ext>
            </a:extLst>
          </p:cNvPr>
          <p:cNvSpPr>
            <a:spLocks noGrp="1"/>
          </p:cNvSpPr>
          <p:nvPr>
            <p:ph type="title" hasCustomPrompt="1"/>
          </p:nvPr>
        </p:nvSpPr>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D294A2FD-7AF6-4A1F-898F-7B2845C7E329}"/>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5" name="Chỗ dành sẵn cho Biểu đồ 9">
            <a:extLst>
              <a:ext uri="{FF2B5EF4-FFF2-40B4-BE49-F238E27FC236}">
                <a16:creationId xmlns="" xmlns:a16="http://schemas.microsoft.com/office/drawing/2014/main" id="{30DD1E9E-F7CA-468F-8BAA-055835006829}"/>
              </a:ext>
            </a:extLst>
          </p:cNvPr>
          <p:cNvSpPr>
            <a:spLocks noGrp="1"/>
          </p:cNvSpPr>
          <p:nvPr>
            <p:ph type="chart" sz="quarter" idx="19" hasCustomPrompt="1"/>
          </p:nvPr>
        </p:nvSpPr>
        <p:spPr>
          <a:xfrm>
            <a:off x="378528" y="2700271"/>
            <a:ext cx="4298276" cy="3809570"/>
          </a:xfrm>
        </p:spPr>
        <p:txBody>
          <a:bodyPr/>
          <a:lstStyle>
            <a:lvl1pPr>
              <a:defRPr/>
            </a:lvl1pPr>
          </a:lstStyle>
          <a:p>
            <a:r>
              <a:rPr lang="en-GB" noProof="0" dirty="0"/>
              <a:t>Click icon to insert chart</a:t>
            </a:r>
          </a:p>
        </p:txBody>
      </p:sp>
      <p:sp>
        <p:nvSpPr>
          <p:cNvPr id="16" name="Chỗ dành sẵn cho Biểu đồ 9">
            <a:extLst>
              <a:ext uri="{FF2B5EF4-FFF2-40B4-BE49-F238E27FC236}">
                <a16:creationId xmlns="" xmlns:a16="http://schemas.microsoft.com/office/drawing/2014/main" id="{428EA59C-CFEC-48FB-A7A3-ED05FF611D1A}"/>
              </a:ext>
            </a:extLst>
          </p:cNvPr>
          <p:cNvSpPr>
            <a:spLocks noGrp="1"/>
          </p:cNvSpPr>
          <p:nvPr>
            <p:ph type="chart" sz="quarter" idx="20" hasCustomPrompt="1"/>
          </p:nvPr>
        </p:nvSpPr>
        <p:spPr>
          <a:xfrm>
            <a:off x="5131121" y="2700271"/>
            <a:ext cx="4292858" cy="3809570"/>
          </a:xfrm>
        </p:spPr>
        <p:txBody>
          <a:bodyPr/>
          <a:lstStyle>
            <a:lvl1pPr>
              <a:defRPr/>
            </a:lvl1pPr>
          </a:lstStyle>
          <a:p>
            <a:r>
              <a:rPr lang="en-GB" noProof="0" dirty="0"/>
              <a:t>Click icon to insert chart</a:t>
            </a:r>
          </a:p>
        </p:txBody>
      </p:sp>
      <p:sp>
        <p:nvSpPr>
          <p:cNvPr id="17" name="Chỗ dành sẵn cho Văn bản 18">
            <a:extLst>
              <a:ext uri="{FF2B5EF4-FFF2-40B4-BE49-F238E27FC236}">
                <a16:creationId xmlns="" xmlns:a16="http://schemas.microsoft.com/office/drawing/2014/main" id="{ABDE56BB-5837-431E-BF24-C0C528B282FC}"/>
              </a:ext>
            </a:extLst>
          </p:cNvPr>
          <p:cNvSpPr>
            <a:spLocks noGrp="1"/>
          </p:cNvSpPr>
          <p:nvPr>
            <p:ph type="body" sz="quarter" idx="18" hasCustomPrompt="1"/>
          </p:nvPr>
        </p:nvSpPr>
        <p:spPr>
          <a:xfrm>
            <a:off x="5728673" y="2005740"/>
            <a:ext cx="3232943" cy="383695"/>
          </a:xfrm>
          <a:noFill/>
        </p:spPr>
        <p:txBody>
          <a:bodyPr anchor="b" anchorCtr="0">
            <a:noAutofit/>
          </a:bodyPr>
          <a:lstStyle>
            <a:lvl1pPr marL="0" indent="0">
              <a:buNone/>
              <a:defRPr sz="1320" b="1">
                <a:solidFill>
                  <a:srgbClr val="183355"/>
                </a:solidFill>
              </a:defRPr>
            </a:lvl1pPr>
          </a:lstStyle>
          <a:p>
            <a:pPr lvl="0"/>
            <a:r>
              <a:rPr lang="en-GB" noProof="0" dirty="0"/>
              <a:t>Chart title</a:t>
            </a:r>
          </a:p>
        </p:txBody>
      </p:sp>
      <p:sp>
        <p:nvSpPr>
          <p:cNvPr id="18" name="Chỗ dành sẵn cho Văn bản 18">
            <a:extLst>
              <a:ext uri="{FF2B5EF4-FFF2-40B4-BE49-F238E27FC236}">
                <a16:creationId xmlns="" xmlns:a16="http://schemas.microsoft.com/office/drawing/2014/main" id="{9340F42D-0F2F-4F0D-B875-7C17F82CA036}"/>
              </a:ext>
            </a:extLst>
          </p:cNvPr>
          <p:cNvSpPr>
            <a:spLocks noGrp="1"/>
          </p:cNvSpPr>
          <p:nvPr>
            <p:ph type="body" sz="quarter" idx="21" hasCustomPrompt="1"/>
          </p:nvPr>
        </p:nvSpPr>
        <p:spPr>
          <a:xfrm>
            <a:off x="940483" y="2005740"/>
            <a:ext cx="3232943" cy="383695"/>
          </a:xfrm>
          <a:noFill/>
        </p:spPr>
        <p:txBody>
          <a:bodyPr anchor="b" anchorCtr="0">
            <a:noAutofit/>
          </a:bodyPr>
          <a:lstStyle>
            <a:lvl1pPr marL="0" indent="0">
              <a:buNone/>
              <a:defRPr sz="1320" b="1">
                <a:solidFill>
                  <a:srgbClr val="183355"/>
                </a:solidFill>
              </a:defRPr>
            </a:lvl1pPr>
          </a:lstStyle>
          <a:p>
            <a:pPr lvl="0"/>
            <a:r>
              <a:rPr lang="en-GB" noProof="0" dirty="0"/>
              <a:t>Chart title </a:t>
            </a:r>
          </a:p>
        </p:txBody>
      </p:sp>
    </p:spTree>
    <p:extLst>
      <p:ext uri="{BB962C8B-B14F-4D97-AF65-F5344CB8AC3E}">
        <p14:creationId xmlns:p14="http://schemas.microsoft.com/office/powerpoint/2010/main" val="4150400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11" name="Picture Placeholder 5"/>
          <p:cNvSpPr>
            <a:spLocks noGrp="1"/>
          </p:cNvSpPr>
          <p:nvPr>
            <p:ph type="pic" sz="quarter" idx="24" hasCustomPrompt="1"/>
          </p:nvPr>
        </p:nvSpPr>
        <p:spPr>
          <a:xfrm>
            <a:off x="386055" y="4924429"/>
            <a:ext cx="528066" cy="725424"/>
          </a:xfrm>
        </p:spPr>
        <p:txBody>
          <a:bodyPr/>
          <a:lstStyle>
            <a:lvl1pPr>
              <a:defRPr>
                <a:solidFill>
                  <a:schemeClr val="tx2"/>
                </a:solidFill>
              </a:defRPr>
            </a:lvl1pPr>
          </a:lstStyle>
          <a:p>
            <a:r>
              <a:rPr lang="en-GB" noProof="0" dirty="0"/>
              <a:t>Icon</a:t>
            </a:r>
          </a:p>
        </p:txBody>
      </p:sp>
      <p:sp>
        <p:nvSpPr>
          <p:cNvPr id="2" name="Tiêu đề 1">
            <a:extLst>
              <a:ext uri="{FF2B5EF4-FFF2-40B4-BE49-F238E27FC236}">
                <a16:creationId xmlns="" xmlns:a16="http://schemas.microsoft.com/office/drawing/2014/main" id="{05D02C96-5711-4D03-936F-129F495683B5}"/>
              </a:ext>
            </a:extLst>
          </p:cNvPr>
          <p:cNvSpPr>
            <a:spLocks noGrp="1"/>
          </p:cNvSpPr>
          <p:nvPr>
            <p:ph type="title" hasCustomPrompt="1"/>
          </p:nvPr>
        </p:nvSpPr>
        <p:spPr>
          <a:xfrm>
            <a:off x="377190" y="499099"/>
            <a:ext cx="4028390" cy="559845"/>
          </a:xfrm>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D4DBB387-D719-4D7B-9328-474FFC57583F}"/>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6" name="Chỗ dành sẵn cho Văn bản 12">
            <a:extLst>
              <a:ext uri="{FF2B5EF4-FFF2-40B4-BE49-F238E27FC236}">
                <a16:creationId xmlns="" xmlns:a16="http://schemas.microsoft.com/office/drawing/2014/main" id="{BCAA2320-4B80-4B19-8573-026B857FEDD9}"/>
              </a:ext>
            </a:extLst>
          </p:cNvPr>
          <p:cNvSpPr>
            <a:spLocks noGrp="1"/>
          </p:cNvSpPr>
          <p:nvPr>
            <p:ph type="body" sz="quarter" idx="13" hasCustomPrompt="1"/>
          </p:nvPr>
        </p:nvSpPr>
        <p:spPr>
          <a:xfrm>
            <a:off x="377190" y="1597661"/>
            <a:ext cx="3887572" cy="3031235"/>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tx2"/>
                </a:solidFill>
              </a:rPr>
              <a:t>The body text is Arial 14pt, Regular.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a:t>
            </a:r>
          </a:p>
          <a:p>
            <a:r>
              <a:rPr lang="en-GB" noProof="0" dirty="0">
                <a:solidFill>
                  <a:schemeClr val="tx2"/>
                </a:solidFill>
              </a:rPr>
              <a:t>At </a:t>
            </a:r>
            <a:r>
              <a:rPr lang="en-GB" noProof="0" dirty="0" err="1">
                <a:solidFill>
                  <a:schemeClr val="tx2"/>
                </a:solidFill>
              </a:rPr>
              <a:t>vero</a:t>
            </a:r>
            <a:r>
              <a:rPr lang="en-GB" noProof="0" dirty="0">
                <a:solidFill>
                  <a:schemeClr val="tx2"/>
                </a:solidFill>
              </a:rPr>
              <a:t> </a:t>
            </a:r>
            <a:r>
              <a:rPr lang="en-GB" noProof="0" dirty="0" err="1">
                <a:solidFill>
                  <a:schemeClr val="tx2"/>
                </a:solidFill>
              </a:rPr>
              <a:t>eos</a:t>
            </a:r>
            <a:r>
              <a:rPr lang="en-GB" noProof="0" dirty="0">
                <a:solidFill>
                  <a:schemeClr val="tx2"/>
                </a:solidFill>
              </a:rPr>
              <a:t> et </a:t>
            </a:r>
            <a:r>
              <a:rPr lang="en-GB" noProof="0" dirty="0" err="1">
                <a:solidFill>
                  <a:schemeClr val="tx2"/>
                </a:solidFill>
              </a:rPr>
              <a:t>accusam</a:t>
            </a:r>
            <a:r>
              <a:rPr lang="en-GB" noProof="0" dirty="0">
                <a:solidFill>
                  <a:schemeClr val="tx2"/>
                </a:solidFill>
              </a:rPr>
              <a:t> et </a:t>
            </a:r>
            <a:r>
              <a:rPr lang="en-GB" noProof="0" dirty="0" err="1">
                <a:solidFill>
                  <a:schemeClr val="tx2"/>
                </a:solidFill>
              </a:rPr>
              <a:t>justo</a:t>
            </a:r>
            <a:r>
              <a:rPr lang="en-GB" noProof="0" dirty="0">
                <a:solidFill>
                  <a:schemeClr val="tx2"/>
                </a:solidFill>
              </a:rPr>
              <a:t> duo </a:t>
            </a:r>
            <a:r>
              <a:rPr lang="en-GB" noProof="0" dirty="0" err="1">
                <a:solidFill>
                  <a:schemeClr val="tx2"/>
                </a:solidFill>
              </a:rPr>
              <a:t>dolores</a:t>
            </a:r>
            <a:r>
              <a:rPr lang="en-GB" noProof="0" dirty="0">
                <a:solidFill>
                  <a:schemeClr val="tx2"/>
                </a:solidFill>
              </a:rPr>
              <a:t> et </a:t>
            </a:r>
            <a:r>
              <a:rPr lang="en-GB" noProof="0" dirty="0" err="1">
                <a:solidFill>
                  <a:schemeClr val="tx2"/>
                </a:solidFill>
              </a:rPr>
              <a:t>ea</a:t>
            </a:r>
            <a:r>
              <a:rPr lang="en-GB" noProof="0" dirty="0">
                <a:solidFill>
                  <a:schemeClr val="tx2"/>
                </a:solidFill>
              </a:rPr>
              <a:t> </a:t>
            </a:r>
            <a:r>
              <a:rPr lang="en-GB" noProof="0" dirty="0" err="1">
                <a:solidFill>
                  <a:schemeClr val="tx2"/>
                </a:solidFill>
              </a:rPr>
              <a:t>rebum</a:t>
            </a:r>
            <a:r>
              <a:rPr lang="en-GB" noProof="0" dirty="0">
                <a:solidFill>
                  <a:schemeClr val="tx2"/>
                </a:solidFill>
              </a:rPr>
              <a:t>. Stet </a:t>
            </a:r>
            <a:r>
              <a:rPr lang="en-GB" noProof="0" dirty="0" err="1">
                <a:solidFill>
                  <a:schemeClr val="tx2"/>
                </a:solidFill>
              </a:rPr>
              <a:t>clita</a:t>
            </a:r>
            <a:r>
              <a:rPr lang="en-GB" noProof="0" dirty="0">
                <a:solidFill>
                  <a:schemeClr val="tx2"/>
                </a:solidFill>
              </a:rPr>
              <a:t> </a:t>
            </a:r>
            <a:r>
              <a:rPr lang="en-GB" noProof="0" dirty="0" err="1">
                <a:solidFill>
                  <a:schemeClr val="tx2"/>
                </a:solidFill>
              </a:rPr>
              <a:t>kasd</a:t>
            </a:r>
            <a:r>
              <a:rPr lang="en-GB" noProof="0" dirty="0">
                <a:solidFill>
                  <a:schemeClr val="tx2"/>
                </a:solidFill>
              </a:rPr>
              <a:t> </a:t>
            </a:r>
            <a:r>
              <a:rPr lang="en-GB" noProof="0" dirty="0" err="1">
                <a:solidFill>
                  <a:schemeClr val="tx2"/>
                </a:solidFill>
              </a:rPr>
              <a:t>gubergren</a:t>
            </a:r>
            <a:r>
              <a:rPr lang="en-GB" noProof="0" dirty="0">
                <a:solidFill>
                  <a:schemeClr val="tx2"/>
                </a:solidFill>
              </a:rPr>
              <a:t>, no sea </a:t>
            </a:r>
            <a:r>
              <a:rPr lang="en-GB" noProof="0" dirty="0" err="1">
                <a:solidFill>
                  <a:schemeClr val="tx2"/>
                </a:solidFill>
              </a:rPr>
              <a:t>takimata</a:t>
            </a:r>
            <a:r>
              <a:rPr lang="en-GB" noProof="0" dirty="0">
                <a:solidFill>
                  <a:schemeClr val="tx2"/>
                </a:solidFill>
              </a:rPr>
              <a:t> </a:t>
            </a:r>
            <a:r>
              <a:rPr lang="en-GB" noProof="0" dirty="0" err="1">
                <a:solidFill>
                  <a:schemeClr val="tx2"/>
                </a:solidFill>
              </a:rPr>
              <a:t>sanctus</a:t>
            </a:r>
            <a:r>
              <a:rPr lang="en-GB" noProof="0" dirty="0">
                <a:solidFill>
                  <a:schemeClr val="tx2"/>
                </a:solidFill>
              </a:rPr>
              <a:t> </a:t>
            </a:r>
            <a:r>
              <a:rPr lang="en-GB" noProof="0" dirty="0" err="1">
                <a:solidFill>
                  <a:schemeClr val="tx2"/>
                </a:solidFill>
              </a:rPr>
              <a:t>est</a:t>
            </a:r>
            <a:r>
              <a:rPr lang="en-GB" noProof="0" dirty="0">
                <a:solidFill>
                  <a:schemeClr val="tx2"/>
                </a:solidFill>
              </a:rPr>
              <a:t>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a:t>
            </a:r>
            <a:endParaRPr lang="en-GB" noProof="0" dirty="0"/>
          </a:p>
        </p:txBody>
      </p:sp>
      <p:sp>
        <p:nvSpPr>
          <p:cNvPr id="9" name="Chỗ dành sẵn cho Văn bản 18">
            <a:extLst>
              <a:ext uri="{FF2B5EF4-FFF2-40B4-BE49-F238E27FC236}">
                <a16:creationId xmlns="" xmlns:a16="http://schemas.microsoft.com/office/drawing/2014/main" id="{A165E22C-FB62-4BF7-B1BC-EB59B745FD32}"/>
              </a:ext>
            </a:extLst>
          </p:cNvPr>
          <p:cNvSpPr>
            <a:spLocks noGrp="1"/>
          </p:cNvSpPr>
          <p:nvPr>
            <p:ph type="body" sz="quarter" idx="15" hasCustomPrompt="1"/>
          </p:nvPr>
        </p:nvSpPr>
        <p:spPr>
          <a:xfrm>
            <a:off x="1012308" y="4899960"/>
            <a:ext cx="3058834"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0" name="Chỗ dành sẵn cho Văn bản 20">
            <a:extLst>
              <a:ext uri="{FF2B5EF4-FFF2-40B4-BE49-F238E27FC236}">
                <a16:creationId xmlns="" xmlns:a16="http://schemas.microsoft.com/office/drawing/2014/main" id="{3FC144EA-96C2-4123-9ECA-B681F2560806}"/>
              </a:ext>
            </a:extLst>
          </p:cNvPr>
          <p:cNvSpPr>
            <a:spLocks noGrp="1"/>
          </p:cNvSpPr>
          <p:nvPr>
            <p:ph type="body" sz="quarter" idx="16" hasCustomPrompt="1"/>
          </p:nvPr>
        </p:nvSpPr>
        <p:spPr>
          <a:xfrm>
            <a:off x="1012309" y="5271558"/>
            <a:ext cx="3058830" cy="1127830"/>
          </a:xfrm>
        </p:spPr>
        <p:txBody>
          <a:bodyPr>
            <a:noAutofit/>
          </a:bodyPr>
          <a:lstStyle>
            <a:lvl1pPr>
              <a:defRPr>
                <a:solidFill>
                  <a:srgbClr val="183355"/>
                </a:solidFill>
              </a:defRPr>
            </a:lvl1pPr>
            <a:lvl2pPr>
              <a:defRPr/>
            </a:lvl2pPr>
            <a:lvl3pPr>
              <a:defRPr/>
            </a:lvl3pPr>
          </a:lstStyle>
          <a:p>
            <a:r>
              <a:rPr lang="en-GB" noProof="0" dirty="0">
                <a:solidFill>
                  <a:schemeClr val="tx2"/>
                </a:solidFill>
              </a:rPr>
              <a:t>The body text is Arial 14pt, Regular.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a:t>
            </a:r>
          </a:p>
        </p:txBody>
      </p:sp>
      <p:sp>
        <p:nvSpPr>
          <p:cNvPr id="13" name="Chỗ dành sẵn cho Hình ảnh 12">
            <a:extLst>
              <a:ext uri="{FF2B5EF4-FFF2-40B4-BE49-F238E27FC236}">
                <a16:creationId xmlns="" xmlns:a16="http://schemas.microsoft.com/office/drawing/2014/main" id="{9A4B4FCF-F433-4D4C-A14C-44664E735116}"/>
              </a:ext>
            </a:extLst>
          </p:cNvPr>
          <p:cNvSpPr>
            <a:spLocks noGrp="1"/>
          </p:cNvSpPr>
          <p:nvPr>
            <p:ph type="pic" sz="quarter" idx="17" hasCustomPrompt="1"/>
          </p:nvPr>
        </p:nvSpPr>
        <p:spPr>
          <a:xfrm>
            <a:off x="4858570" y="357777"/>
            <a:ext cx="4791208" cy="7056846"/>
          </a:xfrm>
        </p:spPr>
        <p:txBody>
          <a:bodyPr/>
          <a:lstStyle>
            <a:lvl1pPr>
              <a:defRPr>
                <a:solidFill>
                  <a:srgbClr val="183355"/>
                </a:solidFill>
              </a:defRPr>
            </a:lvl1pPr>
          </a:lstStyle>
          <a:p>
            <a:r>
              <a:rPr lang="en-GB" noProof="0" dirty="0"/>
              <a:t>Click icon to insert image</a:t>
            </a:r>
          </a:p>
        </p:txBody>
      </p:sp>
    </p:spTree>
    <p:extLst>
      <p:ext uri="{BB962C8B-B14F-4D97-AF65-F5344CB8AC3E}">
        <p14:creationId xmlns:p14="http://schemas.microsoft.com/office/powerpoint/2010/main" val="6426003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 3 images">
    <p:spTree>
      <p:nvGrpSpPr>
        <p:cNvPr id="1" name=""/>
        <p:cNvGrpSpPr/>
        <p:nvPr/>
      </p:nvGrpSpPr>
      <p:grpSpPr>
        <a:xfrm>
          <a:off x="0" y="0"/>
          <a:ext cx="0" cy="0"/>
          <a:chOff x="0" y="0"/>
          <a:chExt cx="0" cy="0"/>
        </a:xfrm>
      </p:grpSpPr>
      <p:sp>
        <p:nvSpPr>
          <p:cNvPr id="12" name="Picture Placeholder 5"/>
          <p:cNvSpPr>
            <a:spLocks noGrp="1"/>
          </p:cNvSpPr>
          <p:nvPr>
            <p:ph type="pic" sz="quarter" idx="24" hasCustomPrompt="1"/>
          </p:nvPr>
        </p:nvSpPr>
        <p:spPr>
          <a:xfrm>
            <a:off x="5758257" y="1617777"/>
            <a:ext cx="528066" cy="725424"/>
          </a:xfrm>
        </p:spPr>
        <p:txBody>
          <a:bodyPr/>
          <a:lstStyle>
            <a:lvl1pPr>
              <a:defRPr>
                <a:solidFill>
                  <a:schemeClr val="tx2"/>
                </a:solidFill>
              </a:defRPr>
            </a:lvl1pPr>
          </a:lstStyle>
          <a:p>
            <a:r>
              <a:rPr lang="en-GB" noProof="0" dirty="0"/>
              <a:t>Icon</a:t>
            </a:r>
          </a:p>
        </p:txBody>
      </p:sp>
      <p:sp>
        <p:nvSpPr>
          <p:cNvPr id="2" name="Tiêu đề 1">
            <a:extLst>
              <a:ext uri="{FF2B5EF4-FFF2-40B4-BE49-F238E27FC236}">
                <a16:creationId xmlns="" xmlns:a16="http://schemas.microsoft.com/office/drawing/2014/main" id="{05D02C96-5711-4D03-936F-129F495683B5}"/>
              </a:ext>
            </a:extLst>
          </p:cNvPr>
          <p:cNvSpPr>
            <a:spLocks noGrp="1"/>
          </p:cNvSpPr>
          <p:nvPr>
            <p:ph type="title" hasCustomPrompt="1"/>
          </p:nvPr>
        </p:nvSpPr>
        <p:spPr>
          <a:xfrm>
            <a:off x="377188" y="499099"/>
            <a:ext cx="9272340" cy="559845"/>
          </a:xfrm>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D4DBB387-D719-4D7B-9328-474FFC57583F}"/>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6" name="Chỗ dành sẵn cho Văn bản 12">
            <a:extLst>
              <a:ext uri="{FF2B5EF4-FFF2-40B4-BE49-F238E27FC236}">
                <a16:creationId xmlns="" xmlns:a16="http://schemas.microsoft.com/office/drawing/2014/main" id="{BCAA2320-4B80-4B19-8573-026B857FEDD9}"/>
              </a:ext>
            </a:extLst>
          </p:cNvPr>
          <p:cNvSpPr>
            <a:spLocks noGrp="1"/>
          </p:cNvSpPr>
          <p:nvPr>
            <p:ph type="body" sz="quarter" idx="13" hasCustomPrompt="1"/>
          </p:nvPr>
        </p:nvSpPr>
        <p:spPr>
          <a:xfrm>
            <a:off x="377190" y="1597661"/>
            <a:ext cx="4924720" cy="1934585"/>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tx2"/>
                </a:solidFill>
              </a:rPr>
              <a:t>The body text is Arial 14pt, Regular.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a:t>
            </a:r>
          </a:p>
          <a:p>
            <a:r>
              <a:rPr lang="en-GB" noProof="0" dirty="0">
                <a:solidFill>
                  <a:schemeClr val="tx2"/>
                </a:solidFill>
              </a:rPr>
              <a:t>At </a:t>
            </a:r>
            <a:r>
              <a:rPr lang="en-GB" noProof="0" dirty="0" err="1">
                <a:solidFill>
                  <a:schemeClr val="tx2"/>
                </a:solidFill>
              </a:rPr>
              <a:t>vero</a:t>
            </a:r>
            <a:r>
              <a:rPr lang="en-GB" noProof="0" dirty="0">
                <a:solidFill>
                  <a:schemeClr val="tx2"/>
                </a:solidFill>
              </a:rPr>
              <a:t> </a:t>
            </a:r>
            <a:r>
              <a:rPr lang="en-GB" noProof="0" dirty="0" err="1">
                <a:solidFill>
                  <a:schemeClr val="tx2"/>
                </a:solidFill>
              </a:rPr>
              <a:t>eos</a:t>
            </a:r>
            <a:r>
              <a:rPr lang="en-GB" noProof="0" dirty="0">
                <a:solidFill>
                  <a:schemeClr val="tx2"/>
                </a:solidFill>
              </a:rPr>
              <a:t> et </a:t>
            </a:r>
            <a:r>
              <a:rPr lang="en-GB" noProof="0" dirty="0" err="1">
                <a:solidFill>
                  <a:schemeClr val="tx2"/>
                </a:solidFill>
              </a:rPr>
              <a:t>accusam</a:t>
            </a:r>
            <a:r>
              <a:rPr lang="en-GB" noProof="0" dirty="0">
                <a:solidFill>
                  <a:schemeClr val="tx2"/>
                </a:solidFill>
              </a:rPr>
              <a:t> et </a:t>
            </a:r>
            <a:r>
              <a:rPr lang="en-GB" noProof="0" dirty="0" err="1">
                <a:solidFill>
                  <a:schemeClr val="tx2"/>
                </a:solidFill>
              </a:rPr>
              <a:t>justo</a:t>
            </a:r>
            <a:r>
              <a:rPr lang="en-GB" noProof="0" dirty="0">
                <a:solidFill>
                  <a:schemeClr val="tx2"/>
                </a:solidFill>
              </a:rPr>
              <a:t> duo </a:t>
            </a:r>
            <a:r>
              <a:rPr lang="en-GB" noProof="0" dirty="0" err="1">
                <a:solidFill>
                  <a:schemeClr val="tx2"/>
                </a:solidFill>
              </a:rPr>
              <a:t>dolores</a:t>
            </a:r>
            <a:r>
              <a:rPr lang="en-GB" noProof="0" dirty="0">
                <a:solidFill>
                  <a:schemeClr val="tx2"/>
                </a:solidFill>
              </a:rPr>
              <a:t> et </a:t>
            </a:r>
            <a:r>
              <a:rPr lang="en-GB" noProof="0" dirty="0" err="1">
                <a:solidFill>
                  <a:schemeClr val="tx2"/>
                </a:solidFill>
              </a:rPr>
              <a:t>ea</a:t>
            </a:r>
            <a:r>
              <a:rPr lang="en-GB" noProof="0" dirty="0">
                <a:solidFill>
                  <a:schemeClr val="tx2"/>
                </a:solidFill>
              </a:rPr>
              <a:t> </a:t>
            </a:r>
            <a:r>
              <a:rPr lang="en-GB" noProof="0" dirty="0" err="1">
                <a:solidFill>
                  <a:schemeClr val="tx2"/>
                </a:solidFill>
              </a:rPr>
              <a:t>rebum</a:t>
            </a:r>
            <a:r>
              <a:rPr lang="en-GB" noProof="0" dirty="0">
                <a:solidFill>
                  <a:schemeClr val="tx2"/>
                </a:solidFill>
              </a:rPr>
              <a:t>. Stet </a:t>
            </a:r>
            <a:r>
              <a:rPr lang="en-GB" noProof="0" dirty="0" err="1">
                <a:solidFill>
                  <a:schemeClr val="tx2"/>
                </a:solidFill>
              </a:rPr>
              <a:t>clita</a:t>
            </a:r>
            <a:r>
              <a:rPr lang="en-GB" noProof="0" dirty="0">
                <a:solidFill>
                  <a:schemeClr val="tx2"/>
                </a:solidFill>
              </a:rPr>
              <a:t> </a:t>
            </a:r>
            <a:r>
              <a:rPr lang="en-GB" noProof="0" dirty="0" err="1">
                <a:solidFill>
                  <a:schemeClr val="tx2"/>
                </a:solidFill>
              </a:rPr>
              <a:t>kasd</a:t>
            </a:r>
            <a:r>
              <a:rPr lang="en-GB" noProof="0" dirty="0">
                <a:solidFill>
                  <a:schemeClr val="tx2"/>
                </a:solidFill>
              </a:rPr>
              <a:t> </a:t>
            </a:r>
            <a:r>
              <a:rPr lang="en-GB" noProof="0" dirty="0" err="1">
                <a:solidFill>
                  <a:schemeClr val="tx2"/>
                </a:solidFill>
              </a:rPr>
              <a:t>gubergren</a:t>
            </a:r>
            <a:r>
              <a:rPr lang="en-GB" noProof="0" dirty="0">
                <a:solidFill>
                  <a:schemeClr val="tx2"/>
                </a:solidFill>
              </a:rPr>
              <a:t>, no sea </a:t>
            </a:r>
            <a:r>
              <a:rPr lang="en-GB" noProof="0" dirty="0" err="1">
                <a:solidFill>
                  <a:schemeClr val="tx2"/>
                </a:solidFill>
              </a:rPr>
              <a:t>takimata</a:t>
            </a:r>
            <a:r>
              <a:rPr lang="en-GB" noProof="0" dirty="0">
                <a:solidFill>
                  <a:schemeClr val="tx2"/>
                </a:solidFill>
              </a:rPr>
              <a:t> </a:t>
            </a:r>
            <a:r>
              <a:rPr lang="en-GB" noProof="0" dirty="0" err="1">
                <a:solidFill>
                  <a:schemeClr val="tx2"/>
                </a:solidFill>
              </a:rPr>
              <a:t>sanctus</a:t>
            </a:r>
            <a:r>
              <a:rPr lang="en-GB" noProof="0" dirty="0">
                <a:solidFill>
                  <a:schemeClr val="tx2"/>
                </a:solidFill>
              </a:rPr>
              <a:t> </a:t>
            </a:r>
            <a:r>
              <a:rPr lang="en-GB" noProof="0" dirty="0" err="1">
                <a:solidFill>
                  <a:schemeClr val="tx2"/>
                </a:solidFill>
              </a:rPr>
              <a:t>est</a:t>
            </a:r>
            <a:r>
              <a:rPr lang="en-GB" noProof="0" dirty="0">
                <a:solidFill>
                  <a:schemeClr val="tx2"/>
                </a:solidFill>
              </a:rPr>
              <a:t>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 </a:t>
            </a:r>
            <a:br>
              <a:rPr lang="en-GB" noProof="0" dirty="0">
                <a:solidFill>
                  <a:schemeClr val="tx2"/>
                </a:solidFill>
              </a:rPr>
            </a:br>
            <a:endParaRPr lang="en-GB" noProof="0" dirty="0">
              <a:solidFill>
                <a:schemeClr val="tx2"/>
              </a:solidFill>
            </a:endParaRPr>
          </a:p>
        </p:txBody>
      </p:sp>
      <p:sp>
        <p:nvSpPr>
          <p:cNvPr id="9" name="Chỗ dành sẵn cho Văn bản 18">
            <a:extLst>
              <a:ext uri="{FF2B5EF4-FFF2-40B4-BE49-F238E27FC236}">
                <a16:creationId xmlns="" xmlns:a16="http://schemas.microsoft.com/office/drawing/2014/main" id="{A165E22C-FB62-4BF7-B1BC-EB59B745FD32}"/>
              </a:ext>
            </a:extLst>
          </p:cNvPr>
          <p:cNvSpPr>
            <a:spLocks noGrp="1"/>
          </p:cNvSpPr>
          <p:nvPr>
            <p:ph type="body" sz="quarter" idx="15" hasCustomPrompt="1"/>
          </p:nvPr>
        </p:nvSpPr>
        <p:spPr>
          <a:xfrm>
            <a:off x="6392302" y="1597660"/>
            <a:ext cx="3232943"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0" name="Chỗ dành sẵn cho Văn bản 20">
            <a:extLst>
              <a:ext uri="{FF2B5EF4-FFF2-40B4-BE49-F238E27FC236}">
                <a16:creationId xmlns="" xmlns:a16="http://schemas.microsoft.com/office/drawing/2014/main" id="{3FC144EA-96C2-4123-9ECA-B681F2560806}"/>
              </a:ext>
            </a:extLst>
          </p:cNvPr>
          <p:cNvSpPr>
            <a:spLocks noGrp="1"/>
          </p:cNvSpPr>
          <p:nvPr>
            <p:ph type="body" sz="quarter" idx="16" hasCustomPrompt="1"/>
          </p:nvPr>
        </p:nvSpPr>
        <p:spPr>
          <a:xfrm>
            <a:off x="6392301" y="1969258"/>
            <a:ext cx="3232944" cy="1127830"/>
          </a:xfrm>
        </p:spPr>
        <p:txBody>
          <a:bodyPr>
            <a:noAutofit/>
          </a:bodyPr>
          <a:lstStyle>
            <a:lvl1pPr>
              <a:defRPr>
                <a:solidFill>
                  <a:srgbClr val="183355"/>
                </a:solidFill>
              </a:defRPr>
            </a:lvl1pPr>
            <a:lvl2pPr>
              <a:defRPr/>
            </a:lvl2pPr>
            <a:lvl3pPr>
              <a:defRPr/>
            </a:lvl3pPr>
          </a:lstStyle>
          <a:p>
            <a:r>
              <a:rPr lang="en-GB" noProof="0" dirty="0">
                <a:solidFill>
                  <a:schemeClr val="tx2"/>
                </a:solidFill>
              </a:rPr>
              <a:t>The body text is Arial 14pt, Regular.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a:t>
            </a:r>
          </a:p>
        </p:txBody>
      </p:sp>
      <p:sp>
        <p:nvSpPr>
          <p:cNvPr id="13" name="Chỗ dành sẵn cho Hình ảnh 12">
            <a:extLst>
              <a:ext uri="{FF2B5EF4-FFF2-40B4-BE49-F238E27FC236}">
                <a16:creationId xmlns="" xmlns:a16="http://schemas.microsoft.com/office/drawing/2014/main" id="{9A4B4FCF-F433-4D4C-A14C-44664E735116}"/>
              </a:ext>
            </a:extLst>
          </p:cNvPr>
          <p:cNvSpPr>
            <a:spLocks noGrp="1"/>
          </p:cNvSpPr>
          <p:nvPr>
            <p:ph type="pic" sz="quarter" idx="17" hasCustomPrompt="1"/>
          </p:nvPr>
        </p:nvSpPr>
        <p:spPr>
          <a:xfrm>
            <a:off x="399941" y="4042280"/>
            <a:ext cx="2931904" cy="2485450"/>
          </a:xfrm>
        </p:spPr>
        <p:txBody>
          <a:bodyPr/>
          <a:lstStyle>
            <a:lvl1pPr>
              <a:defRPr>
                <a:solidFill>
                  <a:srgbClr val="183355"/>
                </a:solidFill>
              </a:defRPr>
            </a:lvl1pPr>
          </a:lstStyle>
          <a:p>
            <a:r>
              <a:rPr lang="en-GB" noProof="0" dirty="0"/>
              <a:t>Click icon to insert image</a:t>
            </a:r>
          </a:p>
        </p:txBody>
      </p:sp>
      <p:sp>
        <p:nvSpPr>
          <p:cNvPr id="16" name="Chỗ dành sẵn cho Hình ảnh 12">
            <a:extLst>
              <a:ext uri="{FF2B5EF4-FFF2-40B4-BE49-F238E27FC236}">
                <a16:creationId xmlns="" xmlns:a16="http://schemas.microsoft.com/office/drawing/2014/main" id="{36B29E3B-9D13-4A72-A174-2286F37CFF69}"/>
              </a:ext>
            </a:extLst>
          </p:cNvPr>
          <p:cNvSpPr>
            <a:spLocks noGrp="1"/>
          </p:cNvSpPr>
          <p:nvPr>
            <p:ph type="pic" sz="quarter" idx="18" hasCustomPrompt="1"/>
          </p:nvPr>
        </p:nvSpPr>
        <p:spPr>
          <a:xfrm>
            <a:off x="3537204" y="4042280"/>
            <a:ext cx="2931904" cy="2485450"/>
          </a:xfrm>
        </p:spPr>
        <p:txBody>
          <a:bodyPr/>
          <a:lstStyle>
            <a:lvl1pPr>
              <a:defRPr>
                <a:solidFill>
                  <a:srgbClr val="183355"/>
                </a:solidFill>
              </a:defRPr>
            </a:lvl1pPr>
          </a:lstStyle>
          <a:p>
            <a:r>
              <a:rPr lang="en-GB" noProof="0" dirty="0"/>
              <a:t>Click icon to insert image</a:t>
            </a:r>
          </a:p>
        </p:txBody>
      </p:sp>
      <p:sp>
        <p:nvSpPr>
          <p:cNvPr id="17" name="Chỗ dành sẵn cho Hình ảnh 12">
            <a:extLst>
              <a:ext uri="{FF2B5EF4-FFF2-40B4-BE49-F238E27FC236}">
                <a16:creationId xmlns="" xmlns:a16="http://schemas.microsoft.com/office/drawing/2014/main" id="{4DA9A41B-8A54-4D04-9036-C2D0B6DD5827}"/>
              </a:ext>
            </a:extLst>
          </p:cNvPr>
          <p:cNvSpPr>
            <a:spLocks noGrp="1"/>
          </p:cNvSpPr>
          <p:nvPr>
            <p:ph type="pic" sz="quarter" idx="19" hasCustomPrompt="1"/>
          </p:nvPr>
        </p:nvSpPr>
        <p:spPr>
          <a:xfrm>
            <a:off x="6674466" y="4042280"/>
            <a:ext cx="2975311" cy="2485450"/>
          </a:xfrm>
        </p:spPr>
        <p:txBody>
          <a:bodyPr/>
          <a:lstStyle>
            <a:lvl1pPr>
              <a:defRPr>
                <a:solidFill>
                  <a:srgbClr val="183355"/>
                </a:solidFill>
              </a:defRPr>
            </a:lvl1pPr>
          </a:lstStyle>
          <a:p>
            <a:r>
              <a:rPr lang="en-GB" noProof="0" dirty="0"/>
              <a:t>Click icon to insert image</a:t>
            </a:r>
          </a:p>
        </p:txBody>
      </p:sp>
    </p:spTree>
    <p:extLst>
      <p:ext uri="{BB962C8B-B14F-4D97-AF65-F5344CB8AC3E}">
        <p14:creationId xmlns:p14="http://schemas.microsoft.com/office/powerpoint/2010/main" val="287140058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hỗ dành sẵn cho Số hiệu Bản chiếu 4">
            <a:extLst>
              <a:ext uri="{FF2B5EF4-FFF2-40B4-BE49-F238E27FC236}">
                <a16:creationId xmlns="" xmlns:a16="http://schemas.microsoft.com/office/drawing/2014/main" id="{33A4D5E3-E149-4409-9AB1-6477C2A01944}"/>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4" name="Tiêu đề 1">
            <a:extLst>
              <a:ext uri="{FF2B5EF4-FFF2-40B4-BE49-F238E27FC236}">
                <a16:creationId xmlns="" xmlns:a16="http://schemas.microsoft.com/office/drawing/2014/main" id="{748D89CA-D879-4F9F-B0DB-073C5DCE8072}"/>
              </a:ext>
            </a:extLst>
          </p:cNvPr>
          <p:cNvSpPr>
            <a:spLocks noGrp="1"/>
          </p:cNvSpPr>
          <p:nvPr>
            <p:ph type="title" hasCustomPrompt="1"/>
          </p:nvPr>
        </p:nvSpPr>
        <p:spPr>
          <a:xfrm>
            <a:off x="377190" y="499098"/>
            <a:ext cx="9272587" cy="404141"/>
          </a:xfrm>
        </p:spPr>
        <p:txBody>
          <a:bodyPr/>
          <a:lstStyle>
            <a:lvl1pPr>
              <a:defRPr/>
            </a:lvl1pPr>
          </a:lstStyle>
          <a:p>
            <a:r>
              <a:rPr lang="en-GB" noProof="0" dirty="0"/>
              <a:t>Heading</a:t>
            </a:r>
          </a:p>
        </p:txBody>
      </p:sp>
    </p:spTree>
    <p:extLst>
      <p:ext uri="{BB962C8B-B14F-4D97-AF65-F5344CB8AC3E}">
        <p14:creationId xmlns:p14="http://schemas.microsoft.com/office/powerpoint/2010/main" val="352570688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BEDC81F-E3E5-48EE-8701-95629DCD090F}"/>
              </a:ext>
            </a:extLst>
          </p:cNvPr>
          <p:cNvSpPr>
            <a:spLocks noGrp="1"/>
          </p:cNvSpPr>
          <p:nvPr>
            <p:ph type="title" hasCustomPrompt="1"/>
          </p:nvPr>
        </p:nvSpPr>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9B01DED4-BD3A-4F29-B657-FD8E43A78FD8}"/>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7" name="Chỗ dành sẵn cho Bảng 6">
            <a:extLst>
              <a:ext uri="{FF2B5EF4-FFF2-40B4-BE49-F238E27FC236}">
                <a16:creationId xmlns="" xmlns:a16="http://schemas.microsoft.com/office/drawing/2014/main" id="{EEA61F5C-04D9-4C35-8E9D-95AEF23344EB}"/>
              </a:ext>
            </a:extLst>
          </p:cNvPr>
          <p:cNvSpPr>
            <a:spLocks noGrp="1"/>
          </p:cNvSpPr>
          <p:nvPr>
            <p:ph type="tbl" sz="quarter" idx="13" hasCustomPrompt="1"/>
          </p:nvPr>
        </p:nvSpPr>
        <p:spPr>
          <a:xfrm>
            <a:off x="377190" y="1584374"/>
            <a:ext cx="9272588" cy="5031498"/>
          </a:xfrm>
        </p:spPr>
        <p:txBody>
          <a:bodyPr/>
          <a:lstStyle>
            <a:lvl1pPr>
              <a:defRPr>
                <a:solidFill>
                  <a:srgbClr val="183355"/>
                </a:solidFill>
              </a:defRPr>
            </a:lvl1pPr>
          </a:lstStyle>
          <a:p>
            <a:r>
              <a:rPr lang="en-GB" noProof="0" dirty="0"/>
              <a:t>Click icon to insert table</a:t>
            </a:r>
          </a:p>
        </p:txBody>
      </p:sp>
    </p:spTree>
    <p:extLst>
      <p:ext uri="{BB962C8B-B14F-4D97-AF65-F5344CB8AC3E}">
        <p14:creationId xmlns:p14="http://schemas.microsoft.com/office/powerpoint/2010/main" val="30728339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mplex content">
    <p:spTree>
      <p:nvGrpSpPr>
        <p:cNvPr id="1" name=""/>
        <p:cNvGrpSpPr/>
        <p:nvPr/>
      </p:nvGrpSpPr>
      <p:grpSpPr>
        <a:xfrm>
          <a:off x="0" y="0"/>
          <a:ext cx="0" cy="0"/>
          <a:chOff x="0" y="0"/>
          <a:chExt cx="0" cy="0"/>
        </a:xfrm>
      </p:grpSpPr>
      <p:sp>
        <p:nvSpPr>
          <p:cNvPr id="23" name="Picture Placeholder 5"/>
          <p:cNvSpPr>
            <a:spLocks noGrp="1"/>
          </p:cNvSpPr>
          <p:nvPr>
            <p:ph type="pic" sz="quarter" idx="28" hasCustomPrompt="1"/>
          </p:nvPr>
        </p:nvSpPr>
        <p:spPr>
          <a:xfrm>
            <a:off x="386270" y="3010808"/>
            <a:ext cx="638764" cy="877494"/>
          </a:xfrm>
        </p:spPr>
        <p:txBody>
          <a:bodyPr/>
          <a:lstStyle>
            <a:lvl1pPr>
              <a:defRPr>
                <a:solidFill>
                  <a:schemeClr val="tx2"/>
                </a:solidFill>
              </a:defRPr>
            </a:lvl1pPr>
          </a:lstStyle>
          <a:p>
            <a:r>
              <a:rPr lang="en-GB" noProof="0" dirty="0"/>
              <a:t>Icon</a:t>
            </a:r>
          </a:p>
        </p:txBody>
      </p:sp>
      <p:sp>
        <p:nvSpPr>
          <p:cNvPr id="26" name="Picture Placeholder 5"/>
          <p:cNvSpPr>
            <a:spLocks noGrp="1"/>
          </p:cNvSpPr>
          <p:nvPr>
            <p:ph type="pic" sz="quarter" idx="29" hasCustomPrompt="1"/>
          </p:nvPr>
        </p:nvSpPr>
        <p:spPr>
          <a:xfrm>
            <a:off x="3425024" y="1451979"/>
            <a:ext cx="377190" cy="518160"/>
          </a:xfrm>
        </p:spPr>
        <p:txBody>
          <a:bodyPr>
            <a:normAutofit/>
          </a:bodyPr>
          <a:lstStyle>
            <a:lvl1pPr>
              <a:defRPr sz="907">
                <a:solidFill>
                  <a:schemeClr val="tx2"/>
                </a:solidFill>
              </a:defRPr>
            </a:lvl1pPr>
          </a:lstStyle>
          <a:p>
            <a:r>
              <a:rPr lang="en-GB" noProof="0" dirty="0"/>
              <a:t>Icon</a:t>
            </a:r>
          </a:p>
        </p:txBody>
      </p:sp>
      <p:sp>
        <p:nvSpPr>
          <p:cNvPr id="27" name="Picture Placeholder 5"/>
          <p:cNvSpPr>
            <a:spLocks noGrp="1"/>
          </p:cNvSpPr>
          <p:nvPr>
            <p:ph type="pic" sz="quarter" idx="30" hasCustomPrompt="1"/>
          </p:nvPr>
        </p:nvSpPr>
        <p:spPr>
          <a:xfrm>
            <a:off x="3425024" y="3627724"/>
            <a:ext cx="377190" cy="518160"/>
          </a:xfrm>
        </p:spPr>
        <p:txBody>
          <a:bodyPr>
            <a:normAutofit/>
          </a:bodyPr>
          <a:lstStyle>
            <a:lvl1pPr>
              <a:defRPr sz="907">
                <a:solidFill>
                  <a:schemeClr val="tx2"/>
                </a:solidFill>
              </a:defRPr>
            </a:lvl1pPr>
          </a:lstStyle>
          <a:p>
            <a:r>
              <a:rPr lang="en-GB" noProof="0" dirty="0"/>
              <a:t>Icon</a:t>
            </a:r>
          </a:p>
        </p:txBody>
      </p:sp>
      <p:sp>
        <p:nvSpPr>
          <p:cNvPr id="28" name="Picture Placeholder 5"/>
          <p:cNvSpPr>
            <a:spLocks noGrp="1"/>
          </p:cNvSpPr>
          <p:nvPr>
            <p:ph type="pic" sz="quarter" idx="31" hasCustomPrompt="1"/>
          </p:nvPr>
        </p:nvSpPr>
        <p:spPr>
          <a:xfrm>
            <a:off x="3425024" y="5592661"/>
            <a:ext cx="377190" cy="518160"/>
          </a:xfrm>
        </p:spPr>
        <p:txBody>
          <a:bodyPr>
            <a:normAutofit/>
          </a:bodyPr>
          <a:lstStyle>
            <a:lvl1pPr>
              <a:defRPr sz="907">
                <a:solidFill>
                  <a:schemeClr val="tx2"/>
                </a:solidFill>
              </a:defRPr>
            </a:lvl1pPr>
          </a:lstStyle>
          <a:p>
            <a:r>
              <a:rPr lang="en-GB" noProof="0" dirty="0"/>
              <a:t>Icon</a:t>
            </a:r>
          </a:p>
        </p:txBody>
      </p:sp>
      <p:sp>
        <p:nvSpPr>
          <p:cNvPr id="2" name="Tiêu đề 1">
            <a:extLst>
              <a:ext uri="{FF2B5EF4-FFF2-40B4-BE49-F238E27FC236}">
                <a16:creationId xmlns="" xmlns:a16="http://schemas.microsoft.com/office/drawing/2014/main" id="{748D89CA-D879-4F9F-B0DB-073C5DCE8072}"/>
              </a:ext>
            </a:extLst>
          </p:cNvPr>
          <p:cNvSpPr>
            <a:spLocks noGrp="1"/>
          </p:cNvSpPr>
          <p:nvPr>
            <p:ph type="title" hasCustomPrompt="1"/>
          </p:nvPr>
        </p:nvSpPr>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DBF3F140-B1E1-4065-82CA-86EA8461A45B}"/>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3" name="Text Placeholder 12">
            <a:extLst>
              <a:ext uri="{FF2B5EF4-FFF2-40B4-BE49-F238E27FC236}">
                <a16:creationId xmlns="" xmlns:a16="http://schemas.microsoft.com/office/drawing/2014/main" id="{F15FE7DC-5D96-4043-B138-A316FA81119C}"/>
              </a:ext>
            </a:extLst>
          </p:cNvPr>
          <p:cNvSpPr>
            <a:spLocks noGrp="1"/>
          </p:cNvSpPr>
          <p:nvPr>
            <p:ph type="body" sz="quarter" idx="14" hasCustomPrompt="1"/>
          </p:nvPr>
        </p:nvSpPr>
        <p:spPr>
          <a:xfrm>
            <a:off x="388749" y="4031941"/>
            <a:ext cx="2810863" cy="430972"/>
          </a:xfrm>
        </p:spPr>
        <p:txBody>
          <a:bodyPr>
            <a:noAutofit/>
          </a:bodyPr>
          <a:lstStyle>
            <a:lvl1pPr algn="l">
              <a:defRPr sz="1650" b="1">
                <a:solidFill>
                  <a:srgbClr val="183355"/>
                </a:solidFill>
                <a:latin typeface="+mj-lt"/>
              </a:defRPr>
            </a:lvl1pPr>
          </a:lstStyle>
          <a:p>
            <a:r>
              <a:rPr lang="en-GB" noProof="0" dirty="0">
                <a:solidFill>
                  <a:schemeClr val="tx2"/>
                </a:solidFill>
              </a:rPr>
              <a:t>FINANCIAL INSTITUTIONS</a:t>
            </a:r>
          </a:p>
        </p:txBody>
      </p:sp>
      <p:sp>
        <p:nvSpPr>
          <p:cNvPr id="16" name="Text Placeholder 12">
            <a:extLst>
              <a:ext uri="{FF2B5EF4-FFF2-40B4-BE49-F238E27FC236}">
                <a16:creationId xmlns="" xmlns:a16="http://schemas.microsoft.com/office/drawing/2014/main" id="{3BD07AC1-F600-4020-B4EF-6E76B2583321}"/>
              </a:ext>
            </a:extLst>
          </p:cNvPr>
          <p:cNvSpPr>
            <a:spLocks noGrp="1"/>
          </p:cNvSpPr>
          <p:nvPr>
            <p:ph type="body" sz="quarter" idx="16" hasCustomPrompt="1"/>
          </p:nvPr>
        </p:nvSpPr>
        <p:spPr>
          <a:xfrm>
            <a:off x="388749" y="4392123"/>
            <a:ext cx="2577465" cy="430972"/>
          </a:xfrm>
        </p:spPr>
        <p:txBody>
          <a:bodyPr>
            <a:noAutofit/>
          </a:bodyPr>
          <a:lstStyle>
            <a:lvl1pPr algn="l">
              <a:defRPr sz="1155" b="0">
                <a:solidFill>
                  <a:srgbClr val="183355"/>
                </a:solidFill>
                <a:latin typeface="+mj-lt"/>
              </a:defRPr>
            </a:lvl1pPr>
          </a:lstStyle>
          <a:p>
            <a:r>
              <a:rPr lang="en-GB" noProof="0" dirty="0">
                <a:solidFill>
                  <a:schemeClr val="tx2"/>
                </a:solidFill>
              </a:rPr>
              <a:t>Designing tailored solutions for FIs</a:t>
            </a:r>
          </a:p>
        </p:txBody>
      </p:sp>
      <p:sp>
        <p:nvSpPr>
          <p:cNvPr id="18" name="Text Placeholder 12">
            <a:extLst>
              <a:ext uri="{FF2B5EF4-FFF2-40B4-BE49-F238E27FC236}">
                <a16:creationId xmlns="" xmlns:a16="http://schemas.microsoft.com/office/drawing/2014/main" id="{6320B938-9FFB-4A25-BDB8-5F099CE9ACE4}"/>
              </a:ext>
            </a:extLst>
          </p:cNvPr>
          <p:cNvSpPr>
            <a:spLocks noGrp="1"/>
          </p:cNvSpPr>
          <p:nvPr>
            <p:ph type="body" sz="quarter" idx="18" hasCustomPrompt="1"/>
          </p:nvPr>
        </p:nvSpPr>
        <p:spPr>
          <a:xfrm>
            <a:off x="3320246" y="1976531"/>
            <a:ext cx="2577465" cy="297952"/>
          </a:xfrm>
        </p:spPr>
        <p:txBody>
          <a:bodyPr>
            <a:noAutofit/>
          </a:bodyPr>
          <a:lstStyle>
            <a:lvl1pPr algn="l">
              <a:defRPr sz="1320" b="1">
                <a:solidFill>
                  <a:srgbClr val="183355"/>
                </a:solidFill>
                <a:latin typeface="+mj-lt"/>
              </a:defRPr>
            </a:lvl1pPr>
          </a:lstStyle>
          <a:p>
            <a:r>
              <a:rPr lang="en-GB" noProof="0" dirty="0">
                <a:solidFill>
                  <a:schemeClr val="tx2"/>
                </a:solidFill>
              </a:rPr>
              <a:t>Standardised credit products</a:t>
            </a:r>
          </a:p>
        </p:txBody>
      </p:sp>
      <p:sp>
        <p:nvSpPr>
          <p:cNvPr id="19" name="Text Placeholder 12">
            <a:extLst>
              <a:ext uri="{FF2B5EF4-FFF2-40B4-BE49-F238E27FC236}">
                <a16:creationId xmlns="" xmlns:a16="http://schemas.microsoft.com/office/drawing/2014/main" id="{29549642-838E-474E-9122-346209B63B67}"/>
              </a:ext>
            </a:extLst>
          </p:cNvPr>
          <p:cNvSpPr>
            <a:spLocks noGrp="1"/>
          </p:cNvSpPr>
          <p:nvPr>
            <p:ph type="body" sz="quarter" idx="19" hasCustomPrompt="1"/>
          </p:nvPr>
        </p:nvSpPr>
        <p:spPr>
          <a:xfrm>
            <a:off x="3320245" y="2274483"/>
            <a:ext cx="3418284" cy="523220"/>
          </a:xfrm>
        </p:spPr>
        <p:txBody>
          <a:bodyPr>
            <a:noAutofit/>
          </a:bodyPr>
          <a:lstStyle>
            <a:lvl1pPr algn="l">
              <a:defRPr sz="990" b="0">
                <a:solidFill>
                  <a:srgbClr val="183355"/>
                </a:solidFill>
                <a:latin typeface="+mj-lt"/>
              </a:defRPr>
            </a:lvl1pPr>
          </a:lstStyle>
          <a:p>
            <a:r>
              <a:rPr lang="en-GB" noProof="0" dirty="0">
                <a:solidFill>
                  <a:schemeClr val="tx2"/>
                </a:solidFill>
              </a:rPr>
              <a:t>Standardised lending approach for green measures positive list of eligible investments</a:t>
            </a:r>
          </a:p>
        </p:txBody>
      </p:sp>
      <p:sp>
        <p:nvSpPr>
          <p:cNvPr id="21" name="Text Placeholder 12">
            <a:extLst>
              <a:ext uri="{FF2B5EF4-FFF2-40B4-BE49-F238E27FC236}">
                <a16:creationId xmlns="" xmlns:a16="http://schemas.microsoft.com/office/drawing/2014/main" id="{1042FE21-1A71-497C-B5D8-879B1577A0E8}"/>
              </a:ext>
            </a:extLst>
          </p:cNvPr>
          <p:cNvSpPr>
            <a:spLocks noGrp="1"/>
          </p:cNvSpPr>
          <p:nvPr>
            <p:ph type="body" sz="quarter" idx="21" hasCustomPrompt="1"/>
          </p:nvPr>
        </p:nvSpPr>
        <p:spPr>
          <a:xfrm>
            <a:off x="3320246" y="4155229"/>
            <a:ext cx="2577465" cy="297952"/>
          </a:xfrm>
        </p:spPr>
        <p:txBody>
          <a:bodyPr>
            <a:no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sz="1320" b="1">
                <a:solidFill>
                  <a:srgbClr val="183355"/>
                </a:solidFill>
                <a:latin typeface="+mj-lt"/>
              </a:defRPr>
            </a:lvl1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solidFill>
                  <a:schemeClr val="tx2"/>
                </a:solidFill>
              </a:rPr>
              <a:t>Individualised credit products</a:t>
            </a:r>
          </a:p>
        </p:txBody>
      </p:sp>
      <p:sp>
        <p:nvSpPr>
          <p:cNvPr id="22" name="Text Placeholder 12">
            <a:extLst>
              <a:ext uri="{FF2B5EF4-FFF2-40B4-BE49-F238E27FC236}">
                <a16:creationId xmlns="" xmlns:a16="http://schemas.microsoft.com/office/drawing/2014/main" id="{F56648D3-9D50-4AB2-8200-B46373C859A9}"/>
              </a:ext>
            </a:extLst>
          </p:cNvPr>
          <p:cNvSpPr>
            <a:spLocks noGrp="1"/>
          </p:cNvSpPr>
          <p:nvPr>
            <p:ph type="body" sz="quarter" idx="22" hasCustomPrompt="1"/>
          </p:nvPr>
        </p:nvSpPr>
        <p:spPr>
          <a:xfrm>
            <a:off x="3320245" y="4453181"/>
            <a:ext cx="3418284" cy="348814"/>
          </a:xfrm>
        </p:spPr>
        <p:txBody>
          <a:bodyPr>
            <a:noAutofit/>
          </a:bodyPr>
          <a:lstStyle>
            <a:lvl1pPr algn="l">
              <a:defRPr sz="990" b="0">
                <a:solidFill>
                  <a:srgbClr val="183355"/>
                </a:solidFill>
                <a:latin typeface="+mj-lt"/>
              </a:defRPr>
            </a:lvl1pPr>
          </a:lstStyle>
          <a:p>
            <a:r>
              <a:rPr lang="en-GB" noProof="0" dirty="0">
                <a:solidFill>
                  <a:schemeClr val="tx2"/>
                </a:solidFill>
              </a:rPr>
              <a:t>Non-standard lending approach for larger and more complex green investments environmental and energy audits</a:t>
            </a:r>
          </a:p>
        </p:txBody>
      </p:sp>
      <p:sp>
        <p:nvSpPr>
          <p:cNvPr id="24" name="Text Placeholder 12">
            <a:extLst>
              <a:ext uri="{FF2B5EF4-FFF2-40B4-BE49-F238E27FC236}">
                <a16:creationId xmlns="" xmlns:a16="http://schemas.microsoft.com/office/drawing/2014/main" id="{0ADD8FDD-47FB-44E4-92F7-A1733F20CF87}"/>
              </a:ext>
            </a:extLst>
          </p:cNvPr>
          <p:cNvSpPr>
            <a:spLocks noGrp="1"/>
          </p:cNvSpPr>
          <p:nvPr>
            <p:ph type="body" sz="quarter" idx="24" hasCustomPrompt="1"/>
          </p:nvPr>
        </p:nvSpPr>
        <p:spPr>
          <a:xfrm>
            <a:off x="3320246" y="6114346"/>
            <a:ext cx="2577465" cy="297952"/>
          </a:xfrm>
        </p:spPr>
        <p:txBody>
          <a:bodyPr>
            <a:noAutofit/>
          </a:bodyPr>
          <a:lstStyle>
            <a:lvl1pPr algn="l">
              <a:defRPr sz="1320" b="1">
                <a:solidFill>
                  <a:srgbClr val="183355"/>
                </a:solidFill>
                <a:latin typeface="+mj-lt"/>
              </a:defRPr>
            </a:lvl1pPr>
          </a:lstStyle>
          <a:p>
            <a:r>
              <a:rPr lang="en-GB" noProof="0" dirty="0">
                <a:solidFill>
                  <a:schemeClr val="tx2"/>
                </a:solidFill>
              </a:rPr>
              <a:t>Individualised credit products</a:t>
            </a:r>
          </a:p>
        </p:txBody>
      </p:sp>
      <p:sp>
        <p:nvSpPr>
          <p:cNvPr id="25" name="Text Placeholder 12">
            <a:extLst>
              <a:ext uri="{FF2B5EF4-FFF2-40B4-BE49-F238E27FC236}">
                <a16:creationId xmlns="" xmlns:a16="http://schemas.microsoft.com/office/drawing/2014/main" id="{247DB7B0-C0D7-4AD3-8755-34CDB07BD324}"/>
              </a:ext>
            </a:extLst>
          </p:cNvPr>
          <p:cNvSpPr>
            <a:spLocks noGrp="1"/>
          </p:cNvSpPr>
          <p:nvPr>
            <p:ph type="body" sz="quarter" idx="25" hasCustomPrompt="1"/>
          </p:nvPr>
        </p:nvSpPr>
        <p:spPr>
          <a:xfrm>
            <a:off x="3320245" y="6412299"/>
            <a:ext cx="3418284" cy="348814"/>
          </a:xfrm>
        </p:spPr>
        <p:txBody>
          <a:bodyPr>
            <a:noAutofit/>
          </a:bodyPr>
          <a:lstStyle>
            <a:lvl1pPr algn="l">
              <a:defRPr sz="990" b="0">
                <a:solidFill>
                  <a:srgbClr val="183355"/>
                </a:solidFill>
                <a:latin typeface="+mj-lt"/>
              </a:defRPr>
            </a:lvl1pPr>
          </a:lstStyle>
          <a:p>
            <a:pPr lvl="0"/>
            <a:r>
              <a:rPr lang="en-GB" noProof="0" dirty="0">
                <a:solidFill>
                  <a:schemeClr val="tx2"/>
                </a:solidFill>
              </a:rPr>
              <a:t>Non-standard lending approach for larger and more complex green investments environmental and energy audits</a:t>
            </a:r>
          </a:p>
        </p:txBody>
      </p:sp>
      <p:sp>
        <p:nvSpPr>
          <p:cNvPr id="37" name="Text Placeholder 12">
            <a:extLst>
              <a:ext uri="{FF2B5EF4-FFF2-40B4-BE49-F238E27FC236}">
                <a16:creationId xmlns="" xmlns:a16="http://schemas.microsoft.com/office/drawing/2014/main" id="{C543521E-9654-4752-8246-88EE600E3F90}"/>
              </a:ext>
            </a:extLst>
          </p:cNvPr>
          <p:cNvSpPr>
            <a:spLocks noGrp="1"/>
          </p:cNvSpPr>
          <p:nvPr>
            <p:ph type="body" sz="quarter" idx="26" hasCustomPrompt="1"/>
          </p:nvPr>
        </p:nvSpPr>
        <p:spPr>
          <a:xfrm>
            <a:off x="7272919" y="2056286"/>
            <a:ext cx="2291564" cy="430972"/>
          </a:xfrm>
        </p:spPr>
        <p:txBody>
          <a:bodyPr anchor="ctr">
            <a:noAutofit/>
          </a:bodyPr>
          <a:lstStyle>
            <a:lvl1pPr algn="l">
              <a:defRPr sz="1320" b="1">
                <a:solidFill>
                  <a:srgbClr val="183355"/>
                </a:solidFill>
                <a:latin typeface="+mj-lt"/>
              </a:defRPr>
            </a:lvl1pPr>
          </a:lstStyle>
          <a:p>
            <a:r>
              <a:rPr lang="en-GB" noProof="0" dirty="0">
                <a:solidFill>
                  <a:schemeClr val="tx2"/>
                </a:solidFill>
              </a:rPr>
              <a:t>Private households</a:t>
            </a:r>
          </a:p>
        </p:txBody>
      </p:sp>
      <p:sp>
        <p:nvSpPr>
          <p:cNvPr id="39" name="Text Placeholder 12">
            <a:extLst>
              <a:ext uri="{FF2B5EF4-FFF2-40B4-BE49-F238E27FC236}">
                <a16:creationId xmlns="" xmlns:a16="http://schemas.microsoft.com/office/drawing/2014/main" id="{C077511E-A580-4BEF-A1E8-58361D51AAF7}"/>
              </a:ext>
            </a:extLst>
          </p:cNvPr>
          <p:cNvSpPr>
            <a:spLocks noGrp="1"/>
          </p:cNvSpPr>
          <p:nvPr>
            <p:ph type="body" sz="quarter" idx="27" hasCustomPrompt="1"/>
          </p:nvPr>
        </p:nvSpPr>
        <p:spPr>
          <a:xfrm>
            <a:off x="7272919" y="4925553"/>
            <a:ext cx="2291564" cy="559845"/>
          </a:xfrm>
        </p:spPr>
        <p:txBody>
          <a:bodyPr anchor="ctr">
            <a:noAutofit/>
          </a:bodyPr>
          <a:lstStyle>
            <a:lvl1pPr algn="l">
              <a:defRPr sz="1320" b="1">
                <a:solidFill>
                  <a:srgbClr val="183355"/>
                </a:solidFill>
                <a:latin typeface="+mj-lt"/>
              </a:defRPr>
            </a:lvl1pPr>
          </a:lstStyle>
          <a:p>
            <a:r>
              <a:rPr lang="en-GB" noProof="0" dirty="0">
                <a:solidFill>
                  <a:schemeClr val="tx2"/>
                </a:solidFill>
              </a:rPr>
              <a:t>MSMEs and mind caps</a:t>
            </a:r>
          </a:p>
        </p:txBody>
      </p:sp>
    </p:spTree>
    <p:extLst>
      <p:ext uri="{BB962C8B-B14F-4D97-AF65-F5344CB8AC3E}">
        <p14:creationId xmlns:p14="http://schemas.microsoft.com/office/powerpoint/2010/main" val="5208709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 Questions">
    <p:spTree>
      <p:nvGrpSpPr>
        <p:cNvPr id="1" name=""/>
        <p:cNvGrpSpPr/>
        <p:nvPr/>
      </p:nvGrpSpPr>
      <p:grpSpPr>
        <a:xfrm>
          <a:off x="0" y="0"/>
          <a:ext cx="0" cy="0"/>
          <a:chOff x="0" y="0"/>
          <a:chExt cx="0" cy="0"/>
        </a:xfrm>
      </p:grpSpPr>
      <p:sp>
        <p:nvSpPr>
          <p:cNvPr id="20" name="Picture Placeholder 5"/>
          <p:cNvSpPr>
            <a:spLocks noGrp="1"/>
          </p:cNvSpPr>
          <p:nvPr>
            <p:ph type="pic" sz="quarter" idx="36" hasCustomPrompt="1"/>
          </p:nvPr>
        </p:nvSpPr>
        <p:spPr>
          <a:xfrm>
            <a:off x="644405" y="1273762"/>
            <a:ext cx="301752" cy="414528"/>
          </a:xfrm>
        </p:spPr>
        <p:txBody>
          <a:bodyPr>
            <a:noAutofit/>
          </a:bodyPr>
          <a:lstStyle>
            <a:lvl1pPr>
              <a:defRPr sz="578">
                <a:solidFill>
                  <a:schemeClr val="tx2"/>
                </a:solidFill>
              </a:defRPr>
            </a:lvl1pPr>
          </a:lstStyle>
          <a:p>
            <a:r>
              <a:rPr lang="en-GB" noProof="0" dirty="0"/>
              <a:t>Icon</a:t>
            </a:r>
          </a:p>
        </p:txBody>
      </p:sp>
      <p:sp>
        <p:nvSpPr>
          <p:cNvPr id="21" name="Picture Placeholder 5"/>
          <p:cNvSpPr>
            <a:spLocks noGrp="1"/>
          </p:cNvSpPr>
          <p:nvPr>
            <p:ph type="pic" sz="quarter" idx="37" hasCustomPrompt="1"/>
          </p:nvPr>
        </p:nvSpPr>
        <p:spPr>
          <a:xfrm>
            <a:off x="4765784" y="1269104"/>
            <a:ext cx="301752" cy="414528"/>
          </a:xfrm>
        </p:spPr>
        <p:txBody>
          <a:bodyPr>
            <a:noAutofit/>
          </a:bodyPr>
          <a:lstStyle>
            <a:lvl1pPr>
              <a:defRPr sz="578">
                <a:solidFill>
                  <a:schemeClr val="tx2"/>
                </a:solidFill>
              </a:defRPr>
            </a:lvl1pPr>
          </a:lstStyle>
          <a:p>
            <a:r>
              <a:rPr lang="en-GB" noProof="0" dirty="0"/>
              <a:t>Icon</a:t>
            </a:r>
          </a:p>
        </p:txBody>
      </p:sp>
      <p:sp>
        <p:nvSpPr>
          <p:cNvPr id="23" name="Picture Placeholder 5"/>
          <p:cNvSpPr>
            <a:spLocks noGrp="1"/>
          </p:cNvSpPr>
          <p:nvPr>
            <p:ph type="pic" sz="quarter" idx="39" hasCustomPrompt="1"/>
          </p:nvPr>
        </p:nvSpPr>
        <p:spPr>
          <a:xfrm>
            <a:off x="5581437" y="4393647"/>
            <a:ext cx="301752" cy="414528"/>
          </a:xfrm>
        </p:spPr>
        <p:txBody>
          <a:bodyPr>
            <a:noAutofit/>
          </a:bodyPr>
          <a:lstStyle>
            <a:lvl1pPr>
              <a:defRPr sz="578">
                <a:solidFill>
                  <a:schemeClr val="tx2"/>
                </a:solidFill>
              </a:defRPr>
            </a:lvl1pPr>
          </a:lstStyle>
          <a:p>
            <a:r>
              <a:rPr lang="en-GB" noProof="0" dirty="0"/>
              <a:t>Icon</a:t>
            </a:r>
          </a:p>
        </p:txBody>
      </p:sp>
      <p:sp>
        <p:nvSpPr>
          <p:cNvPr id="22" name="Picture Placeholder 5"/>
          <p:cNvSpPr>
            <a:spLocks noGrp="1"/>
          </p:cNvSpPr>
          <p:nvPr>
            <p:ph type="pic" sz="quarter" idx="38" hasCustomPrompt="1"/>
          </p:nvPr>
        </p:nvSpPr>
        <p:spPr>
          <a:xfrm>
            <a:off x="1460059" y="4393647"/>
            <a:ext cx="301752" cy="414528"/>
          </a:xfrm>
        </p:spPr>
        <p:txBody>
          <a:bodyPr>
            <a:noAutofit/>
          </a:bodyPr>
          <a:lstStyle>
            <a:lvl1pPr>
              <a:defRPr sz="578">
                <a:solidFill>
                  <a:schemeClr val="tx2"/>
                </a:solidFill>
              </a:defRPr>
            </a:lvl1pPr>
          </a:lstStyle>
          <a:p>
            <a:r>
              <a:rPr lang="en-GB" noProof="0" dirty="0"/>
              <a:t>Icon</a:t>
            </a:r>
          </a:p>
        </p:txBody>
      </p:sp>
      <p:sp>
        <p:nvSpPr>
          <p:cNvPr id="2" name="Title 1"/>
          <p:cNvSpPr>
            <a:spLocks noGrp="1"/>
          </p:cNvSpPr>
          <p:nvPr>
            <p:ph type="title" hasCustomPrompt="1"/>
          </p:nvPr>
        </p:nvSpPr>
        <p:spPr/>
        <p:txBody>
          <a:bodyPr/>
          <a:lstStyle>
            <a:lvl1pPr>
              <a:defRPr/>
            </a:lvl1pPr>
          </a:lstStyle>
          <a:p>
            <a:r>
              <a:rPr lang="en-GB" noProof="0" dirty="0"/>
              <a:t>Heading</a:t>
            </a:r>
          </a:p>
        </p:txBody>
      </p:sp>
      <p:sp>
        <p:nvSpPr>
          <p:cNvPr id="3" name="Slide Number Placeholder 2"/>
          <p:cNvSpPr>
            <a:spLocks noGrp="1"/>
          </p:cNvSpPr>
          <p:nvPr>
            <p:ph type="sldNum" sz="quarter" idx="10"/>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4" name="Chỗ dành sẵn cho Văn bản 18">
            <a:extLst>
              <a:ext uri="{FF2B5EF4-FFF2-40B4-BE49-F238E27FC236}">
                <a16:creationId xmlns="" xmlns:a16="http://schemas.microsoft.com/office/drawing/2014/main" id="{072E3397-139F-45F6-BA55-87C81BDA80F9}"/>
              </a:ext>
            </a:extLst>
          </p:cNvPr>
          <p:cNvSpPr>
            <a:spLocks noGrp="1"/>
          </p:cNvSpPr>
          <p:nvPr>
            <p:ph type="body" sz="quarter" idx="20" hasCustomPrompt="1"/>
          </p:nvPr>
        </p:nvSpPr>
        <p:spPr>
          <a:xfrm>
            <a:off x="613411" y="1782808"/>
            <a:ext cx="3477151" cy="453458"/>
          </a:xfrm>
        </p:spPr>
        <p:txBody>
          <a:bodyPr>
            <a:noAutofit/>
          </a:bodyPr>
          <a:lstStyle>
            <a:lvl1pPr marL="0" indent="0">
              <a:buNone/>
              <a:defRPr sz="1650" b="1">
                <a:solidFill>
                  <a:srgbClr val="183355"/>
                </a:solidFill>
              </a:defRPr>
            </a:lvl1pPr>
          </a:lstStyle>
          <a:p>
            <a:pPr lvl="0"/>
            <a:r>
              <a:rPr lang="en-GB" noProof="0" dirty="0"/>
              <a:t>This is a question</a:t>
            </a:r>
          </a:p>
        </p:txBody>
      </p:sp>
      <p:sp>
        <p:nvSpPr>
          <p:cNvPr id="5" name="Chỗ dành sẵn cho Văn bản 18">
            <a:extLst>
              <a:ext uri="{FF2B5EF4-FFF2-40B4-BE49-F238E27FC236}">
                <a16:creationId xmlns="" xmlns:a16="http://schemas.microsoft.com/office/drawing/2014/main" id="{375C87EC-646E-41F8-84BD-B405D9F4E01B}"/>
              </a:ext>
            </a:extLst>
          </p:cNvPr>
          <p:cNvSpPr>
            <a:spLocks noGrp="1"/>
          </p:cNvSpPr>
          <p:nvPr>
            <p:ph type="body" sz="quarter" idx="21" hasCustomPrompt="1"/>
          </p:nvPr>
        </p:nvSpPr>
        <p:spPr>
          <a:xfrm>
            <a:off x="4728213" y="1782808"/>
            <a:ext cx="3477151" cy="453458"/>
          </a:xfrm>
        </p:spPr>
        <p:txBody>
          <a:bodyPr>
            <a:noAutofit/>
          </a:bodyPr>
          <a:lstStyle>
            <a:lvl1pPr marL="0" indent="0">
              <a:buNone/>
              <a:defRPr sz="1650" b="1">
                <a:solidFill>
                  <a:srgbClr val="183355"/>
                </a:solidFill>
              </a:defRPr>
            </a:lvl1pPr>
          </a:lstStyle>
          <a:p>
            <a:pPr lvl="0"/>
            <a:r>
              <a:rPr lang="en-GB" noProof="0" dirty="0"/>
              <a:t>This is a question</a:t>
            </a:r>
          </a:p>
        </p:txBody>
      </p:sp>
      <p:sp>
        <p:nvSpPr>
          <p:cNvPr id="6" name="Chỗ dành sẵn cho Văn bản 18">
            <a:extLst>
              <a:ext uri="{FF2B5EF4-FFF2-40B4-BE49-F238E27FC236}">
                <a16:creationId xmlns="" xmlns:a16="http://schemas.microsoft.com/office/drawing/2014/main" id="{EB488036-4D5B-46FA-8D8D-A2431D73D37D}"/>
              </a:ext>
            </a:extLst>
          </p:cNvPr>
          <p:cNvSpPr>
            <a:spLocks noGrp="1"/>
          </p:cNvSpPr>
          <p:nvPr>
            <p:ph type="body" sz="quarter" idx="23" hasCustomPrompt="1"/>
          </p:nvPr>
        </p:nvSpPr>
        <p:spPr>
          <a:xfrm>
            <a:off x="1332085" y="4895917"/>
            <a:ext cx="3477151" cy="453458"/>
          </a:xfrm>
        </p:spPr>
        <p:txBody>
          <a:bodyPr>
            <a:noAutofit/>
          </a:bodyPr>
          <a:lstStyle>
            <a:lvl1pPr marL="0" indent="0" algn="r">
              <a:buNone/>
              <a:defRPr sz="1650" b="1">
                <a:solidFill>
                  <a:srgbClr val="183355"/>
                </a:solidFill>
              </a:defRPr>
            </a:lvl1pPr>
          </a:lstStyle>
          <a:p>
            <a:pPr lvl="0"/>
            <a:r>
              <a:rPr lang="en-GB" noProof="0" dirty="0"/>
              <a:t>This is a question</a:t>
            </a:r>
          </a:p>
        </p:txBody>
      </p:sp>
      <p:sp>
        <p:nvSpPr>
          <p:cNvPr id="7" name="Chỗ dành sẵn cho Văn bản 18">
            <a:extLst>
              <a:ext uri="{FF2B5EF4-FFF2-40B4-BE49-F238E27FC236}">
                <a16:creationId xmlns="" xmlns:a16="http://schemas.microsoft.com/office/drawing/2014/main" id="{86E63069-3249-40CB-8804-05A09C7232DC}"/>
              </a:ext>
            </a:extLst>
          </p:cNvPr>
          <p:cNvSpPr>
            <a:spLocks noGrp="1"/>
          </p:cNvSpPr>
          <p:nvPr>
            <p:ph type="body" sz="quarter" idx="24" hasCustomPrompt="1"/>
          </p:nvPr>
        </p:nvSpPr>
        <p:spPr>
          <a:xfrm>
            <a:off x="5446887" y="4895917"/>
            <a:ext cx="3477151" cy="453458"/>
          </a:xfrm>
        </p:spPr>
        <p:txBody>
          <a:bodyPr>
            <a:noAutofit/>
          </a:bodyPr>
          <a:lstStyle>
            <a:lvl1pPr marL="0" indent="0" algn="r">
              <a:buNone/>
              <a:defRPr sz="1650" b="1">
                <a:solidFill>
                  <a:srgbClr val="183355"/>
                </a:solidFill>
              </a:defRPr>
            </a:lvl1pPr>
          </a:lstStyle>
          <a:p>
            <a:pPr lvl="0"/>
            <a:r>
              <a:rPr lang="en-GB" noProof="0" dirty="0"/>
              <a:t>This is a question</a:t>
            </a:r>
          </a:p>
        </p:txBody>
      </p:sp>
      <p:sp>
        <p:nvSpPr>
          <p:cNvPr id="8" name="Chỗ dành sẵn cho Văn bản 18">
            <a:extLst>
              <a:ext uri="{FF2B5EF4-FFF2-40B4-BE49-F238E27FC236}">
                <a16:creationId xmlns="" xmlns:a16="http://schemas.microsoft.com/office/drawing/2014/main" id="{ECA85368-7F9F-43BF-9539-07F7B0FE84A9}"/>
              </a:ext>
            </a:extLst>
          </p:cNvPr>
          <p:cNvSpPr>
            <a:spLocks noGrp="1"/>
          </p:cNvSpPr>
          <p:nvPr>
            <p:ph type="body" sz="quarter" idx="26" hasCustomPrompt="1"/>
          </p:nvPr>
        </p:nvSpPr>
        <p:spPr>
          <a:xfrm>
            <a:off x="613411" y="2143860"/>
            <a:ext cx="3485743" cy="383695"/>
          </a:xfrm>
        </p:spPr>
        <p:txBody>
          <a:bodyPr>
            <a:noAutofit/>
          </a:bodyPr>
          <a:lstStyle>
            <a:lvl1pPr marL="0" indent="0">
              <a:buNone/>
              <a:defRPr sz="1155" b="1">
                <a:solidFill>
                  <a:srgbClr val="183355"/>
                </a:solidFill>
              </a:defRPr>
            </a:lvl1pPr>
          </a:lstStyle>
          <a:p>
            <a:pPr lvl="0"/>
            <a:r>
              <a:rPr lang="en-GB" noProof="0" dirty="0"/>
              <a:t>This is an answer</a:t>
            </a:r>
          </a:p>
        </p:txBody>
      </p:sp>
      <p:sp>
        <p:nvSpPr>
          <p:cNvPr id="9" name="Chỗ dành sẵn cho Văn bản 20">
            <a:extLst>
              <a:ext uri="{FF2B5EF4-FFF2-40B4-BE49-F238E27FC236}">
                <a16:creationId xmlns="" xmlns:a16="http://schemas.microsoft.com/office/drawing/2014/main" id="{35B5F75F-ED42-409C-B069-4D324666B2F8}"/>
              </a:ext>
            </a:extLst>
          </p:cNvPr>
          <p:cNvSpPr>
            <a:spLocks noGrp="1"/>
          </p:cNvSpPr>
          <p:nvPr>
            <p:ph type="body" sz="quarter" idx="27" hasCustomPrompt="1"/>
          </p:nvPr>
        </p:nvSpPr>
        <p:spPr>
          <a:xfrm>
            <a:off x="613411" y="2453367"/>
            <a:ext cx="3477150" cy="1243582"/>
          </a:xfrm>
        </p:spPr>
        <p:txBody>
          <a:bodyPr>
            <a:noAutofit/>
          </a:bodyPr>
          <a:lstStyle>
            <a:lvl1pPr>
              <a:defRPr sz="990">
                <a:solidFill>
                  <a:srgbClr val="183355"/>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
        <p:nvSpPr>
          <p:cNvPr id="10" name="Chỗ dành sẵn cho Văn bản 18">
            <a:extLst>
              <a:ext uri="{FF2B5EF4-FFF2-40B4-BE49-F238E27FC236}">
                <a16:creationId xmlns="" xmlns:a16="http://schemas.microsoft.com/office/drawing/2014/main" id="{612DB32B-149E-4A11-AA22-DCD1D26E6479}"/>
              </a:ext>
            </a:extLst>
          </p:cNvPr>
          <p:cNvSpPr>
            <a:spLocks noGrp="1"/>
          </p:cNvSpPr>
          <p:nvPr>
            <p:ph type="body" sz="quarter" idx="28" hasCustomPrompt="1"/>
          </p:nvPr>
        </p:nvSpPr>
        <p:spPr>
          <a:xfrm>
            <a:off x="4732730" y="2143860"/>
            <a:ext cx="3485743" cy="383695"/>
          </a:xfrm>
        </p:spPr>
        <p:txBody>
          <a:bodyPr>
            <a:noAutofit/>
          </a:bodyPr>
          <a:lstStyle>
            <a:lvl1pPr marL="0" indent="0">
              <a:buNone/>
              <a:defRPr sz="1155" b="1">
                <a:solidFill>
                  <a:srgbClr val="183355"/>
                </a:solidFill>
              </a:defRPr>
            </a:lvl1pPr>
          </a:lstStyle>
          <a:p>
            <a:pPr lvl="0"/>
            <a:r>
              <a:rPr lang="en-GB" noProof="0" dirty="0"/>
              <a:t>This is an answer</a:t>
            </a:r>
          </a:p>
        </p:txBody>
      </p:sp>
      <p:sp>
        <p:nvSpPr>
          <p:cNvPr id="11" name="Chỗ dành sẵn cho Văn bản 20">
            <a:extLst>
              <a:ext uri="{FF2B5EF4-FFF2-40B4-BE49-F238E27FC236}">
                <a16:creationId xmlns="" xmlns:a16="http://schemas.microsoft.com/office/drawing/2014/main" id="{2B11FEBD-55C4-420F-9FDA-8FC60D4A3E45}"/>
              </a:ext>
            </a:extLst>
          </p:cNvPr>
          <p:cNvSpPr>
            <a:spLocks noGrp="1"/>
          </p:cNvSpPr>
          <p:nvPr>
            <p:ph type="body" sz="quarter" idx="29" hasCustomPrompt="1"/>
          </p:nvPr>
        </p:nvSpPr>
        <p:spPr>
          <a:xfrm>
            <a:off x="4732730" y="2453367"/>
            <a:ext cx="3477150" cy="1243582"/>
          </a:xfrm>
        </p:spPr>
        <p:txBody>
          <a:bodyPr>
            <a:noAutofit/>
          </a:bodyPr>
          <a:lstStyle>
            <a:lvl1pPr>
              <a:defRPr sz="990">
                <a:solidFill>
                  <a:srgbClr val="183355"/>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
        <p:nvSpPr>
          <p:cNvPr id="12" name="Chỗ dành sẵn cho Văn bản 18">
            <a:extLst>
              <a:ext uri="{FF2B5EF4-FFF2-40B4-BE49-F238E27FC236}">
                <a16:creationId xmlns="" xmlns:a16="http://schemas.microsoft.com/office/drawing/2014/main" id="{F793E848-E6F5-499A-8719-4E18B829D0C6}"/>
              </a:ext>
            </a:extLst>
          </p:cNvPr>
          <p:cNvSpPr>
            <a:spLocks noGrp="1"/>
          </p:cNvSpPr>
          <p:nvPr>
            <p:ph type="body" sz="quarter" idx="32" hasCustomPrompt="1"/>
          </p:nvPr>
        </p:nvSpPr>
        <p:spPr>
          <a:xfrm>
            <a:off x="1332084" y="5245767"/>
            <a:ext cx="3485743" cy="383695"/>
          </a:xfrm>
        </p:spPr>
        <p:txBody>
          <a:bodyPr>
            <a:noAutofit/>
          </a:bodyPr>
          <a:lstStyle>
            <a:lvl1pPr marL="0" indent="0" algn="r">
              <a:buNone/>
              <a:defRPr sz="1155" b="1">
                <a:solidFill>
                  <a:srgbClr val="183355"/>
                </a:solidFill>
              </a:defRPr>
            </a:lvl1pPr>
          </a:lstStyle>
          <a:p>
            <a:pPr lvl="0"/>
            <a:r>
              <a:rPr lang="en-GB" noProof="0" dirty="0"/>
              <a:t>This is an answer</a:t>
            </a:r>
          </a:p>
        </p:txBody>
      </p:sp>
      <p:sp>
        <p:nvSpPr>
          <p:cNvPr id="13" name="Chỗ dành sẵn cho Văn bản 20">
            <a:extLst>
              <a:ext uri="{FF2B5EF4-FFF2-40B4-BE49-F238E27FC236}">
                <a16:creationId xmlns="" xmlns:a16="http://schemas.microsoft.com/office/drawing/2014/main" id="{D9BA7A6C-9B78-4524-A39C-D8D97D57A68B}"/>
              </a:ext>
            </a:extLst>
          </p:cNvPr>
          <p:cNvSpPr>
            <a:spLocks noGrp="1"/>
          </p:cNvSpPr>
          <p:nvPr>
            <p:ph type="body" sz="quarter" idx="33" hasCustomPrompt="1"/>
          </p:nvPr>
        </p:nvSpPr>
        <p:spPr>
          <a:xfrm>
            <a:off x="1332084" y="5555275"/>
            <a:ext cx="3477150" cy="1335604"/>
          </a:xfrm>
        </p:spPr>
        <p:txBody>
          <a:bodyPr>
            <a:noAutofit/>
          </a:bodyPr>
          <a:lstStyle>
            <a:lvl1pPr algn="r">
              <a:defRPr sz="990">
                <a:solidFill>
                  <a:schemeClr val="tx2"/>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
        <p:nvSpPr>
          <p:cNvPr id="14" name="Chỗ dành sẵn cho Văn bản 18">
            <a:extLst>
              <a:ext uri="{FF2B5EF4-FFF2-40B4-BE49-F238E27FC236}">
                <a16:creationId xmlns="" xmlns:a16="http://schemas.microsoft.com/office/drawing/2014/main" id="{1DCC75BD-4A3D-4D6B-99E0-462640715C0E}"/>
              </a:ext>
            </a:extLst>
          </p:cNvPr>
          <p:cNvSpPr>
            <a:spLocks noGrp="1"/>
          </p:cNvSpPr>
          <p:nvPr>
            <p:ph type="body" sz="quarter" idx="34" hasCustomPrompt="1"/>
          </p:nvPr>
        </p:nvSpPr>
        <p:spPr>
          <a:xfrm>
            <a:off x="5443377" y="5245767"/>
            <a:ext cx="3485743" cy="383695"/>
          </a:xfrm>
        </p:spPr>
        <p:txBody>
          <a:bodyPr>
            <a:noAutofit/>
          </a:bodyPr>
          <a:lstStyle>
            <a:lvl1pPr marL="0" indent="0" algn="r">
              <a:buNone/>
              <a:defRPr sz="1155" b="1">
                <a:solidFill>
                  <a:srgbClr val="183355"/>
                </a:solidFill>
              </a:defRPr>
            </a:lvl1pPr>
          </a:lstStyle>
          <a:p>
            <a:pPr lvl="0"/>
            <a:r>
              <a:rPr lang="en-GB" noProof="0" dirty="0"/>
              <a:t>This is an answer</a:t>
            </a:r>
          </a:p>
        </p:txBody>
      </p:sp>
      <p:sp>
        <p:nvSpPr>
          <p:cNvPr id="15" name="Chỗ dành sẵn cho Văn bản 20">
            <a:extLst>
              <a:ext uri="{FF2B5EF4-FFF2-40B4-BE49-F238E27FC236}">
                <a16:creationId xmlns="" xmlns:a16="http://schemas.microsoft.com/office/drawing/2014/main" id="{58E8949C-2FB2-49D0-A70D-50E85181425C}"/>
              </a:ext>
            </a:extLst>
          </p:cNvPr>
          <p:cNvSpPr>
            <a:spLocks noGrp="1"/>
          </p:cNvSpPr>
          <p:nvPr>
            <p:ph type="body" sz="quarter" idx="35" hasCustomPrompt="1"/>
          </p:nvPr>
        </p:nvSpPr>
        <p:spPr>
          <a:xfrm>
            <a:off x="5443377" y="5555275"/>
            <a:ext cx="3477150" cy="1335604"/>
          </a:xfrm>
        </p:spPr>
        <p:txBody>
          <a:bodyPr>
            <a:noAutofit/>
          </a:bodyPr>
          <a:lstStyle>
            <a:lvl1pPr algn="r">
              <a:defRPr sz="990">
                <a:solidFill>
                  <a:srgbClr val="183355"/>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Tree>
    <p:extLst>
      <p:ext uri="{BB962C8B-B14F-4D97-AF65-F5344CB8AC3E}">
        <p14:creationId xmlns:p14="http://schemas.microsoft.com/office/powerpoint/2010/main" val="315887585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6 column 2">
    <p:spTree>
      <p:nvGrpSpPr>
        <p:cNvPr id="1" name=""/>
        <p:cNvGrpSpPr/>
        <p:nvPr/>
      </p:nvGrpSpPr>
      <p:grpSpPr>
        <a:xfrm>
          <a:off x="0" y="0"/>
          <a:ext cx="0" cy="0"/>
          <a:chOff x="0" y="0"/>
          <a:chExt cx="0" cy="0"/>
        </a:xfrm>
      </p:grpSpPr>
      <p:sp>
        <p:nvSpPr>
          <p:cNvPr id="28" name="Picture Placeholder 5"/>
          <p:cNvSpPr>
            <a:spLocks noGrp="1"/>
          </p:cNvSpPr>
          <p:nvPr>
            <p:ph type="pic" sz="quarter" idx="38" hasCustomPrompt="1"/>
          </p:nvPr>
        </p:nvSpPr>
        <p:spPr>
          <a:xfrm>
            <a:off x="645411" y="1275197"/>
            <a:ext cx="301752" cy="414528"/>
          </a:xfrm>
        </p:spPr>
        <p:txBody>
          <a:bodyPr>
            <a:noAutofit/>
          </a:bodyPr>
          <a:lstStyle>
            <a:lvl1pPr>
              <a:defRPr sz="578">
                <a:solidFill>
                  <a:schemeClr val="tx2"/>
                </a:solidFill>
              </a:defRPr>
            </a:lvl1pPr>
          </a:lstStyle>
          <a:p>
            <a:r>
              <a:rPr lang="en-GB" noProof="0" dirty="0"/>
              <a:t>Icon</a:t>
            </a:r>
          </a:p>
        </p:txBody>
      </p:sp>
      <p:sp>
        <p:nvSpPr>
          <p:cNvPr id="29" name="Picture Placeholder 5"/>
          <p:cNvSpPr>
            <a:spLocks noGrp="1"/>
          </p:cNvSpPr>
          <p:nvPr>
            <p:ph type="pic" sz="quarter" idx="39" hasCustomPrompt="1"/>
          </p:nvPr>
        </p:nvSpPr>
        <p:spPr>
          <a:xfrm>
            <a:off x="3421624" y="1275547"/>
            <a:ext cx="301752" cy="414528"/>
          </a:xfrm>
        </p:spPr>
        <p:txBody>
          <a:bodyPr>
            <a:noAutofit/>
          </a:bodyPr>
          <a:lstStyle>
            <a:lvl1pPr>
              <a:defRPr sz="578">
                <a:solidFill>
                  <a:schemeClr val="tx2"/>
                </a:solidFill>
              </a:defRPr>
            </a:lvl1pPr>
          </a:lstStyle>
          <a:p>
            <a:r>
              <a:rPr lang="en-GB" noProof="0" dirty="0"/>
              <a:t>Icon</a:t>
            </a:r>
          </a:p>
        </p:txBody>
      </p:sp>
      <p:sp>
        <p:nvSpPr>
          <p:cNvPr id="30" name="Picture Placeholder 5"/>
          <p:cNvSpPr>
            <a:spLocks noGrp="1"/>
          </p:cNvSpPr>
          <p:nvPr>
            <p:ph type="pic" sz="quarter" idx="40" hasCustomPrompt="1"/>
          </p:nvPr>
        </p:nvSpPr>
        <p:spPr>
          <a:xfrm>
            <a:off x="6200706" y="1267491"/>
            <a:ext cx="301752" cy="414528"/>
          </a:xfrm>
        </p:spPr>
        <p:txBody>
          <a:bodyPr>
            <a:noAutofit/>
          </a:bodyPr>
          <a:lstStyle>
            <a:lvl1pPr>
              <a:defRPr sz="578">
                <a:solidFill>
                  <a:schemeClr val="tx2"/>
                </a:solidFill>
              </a:defRPr>
            </a:lvl1pPr>
          </a:lstStyle>
          <a:p>
            <a:r>
              <a:rPr lang="en-GB" noProof="0" dirty="0"/>
              <a:t>Icon</a:t>
            </a:r>
          </a:p>
        </p:txBody>
      </p:sp>
      <p:sp>
        <p:nvSpPr>
          <p:cNvPr id="31" name="Picture Placeholder 5"/>
          <p:cNvSpPr>
            <a:spLocks noGrp="1"/>
          </p:cNvSpPr>
          <p:nvPr>
            <p:ph type="pic" sz="quarter" idx="41" hasCustomPrompt="1"/>
          </p:nvPr>
        </p:nvSpPr>
        <p:spPr>
          <a:xfrm>
            <a:off x="3451556" y="4380416"/>
            <a:ext cx="301752" cy="414528"/>
          </a:xfrm>
        </p:spPr>
        <p:txBody>
          <a:bodyPr>
            <a:noAutofit/>
          </a:bodyPr>
          <a:lstStyle>
            <a:lvl1pPr>
              <a:defRPr sz="578">
                <a:solidFill>
                  <a:schemeClr val="tx2"/>
                </a:solidFill>
              </a:defRPr>
            </a:lvl1pPr>
          </a:lstStyle>
          <a:p>
            <a:r>
              <a:rPr lang="en-GB" noProof="0" dirty="0"/>
              <a:t>Icon</a:t>
            </a:r>
          </a:p>
        </p:txBody>
      </p:sp>
      <p:sp>
        <p:nvSpPr>
          <p:cNvPr id="33" name="Picture Placeholder 5"/>
          <p:cNvSpPr>
            <a:spLocks noGrp="1"/>
          </p:cNvSpPr>
          <p:nvPr>
            <p:ph type="pic" sz="quarter" idx="42" hasCustomPrompt="1"/>
          </p:nvPr>
        </p:nvSpPr>
        <p:spPr>
          <a:xfrm>
            <a:off x="6227994" y="4380416"/>
            <a:ext cx="301752" cy="414528"/>
          </a:xfrm>
        </p:spPr>
        <p:txBody>
          <a:bodyPr>
            <a:noAutofit/>
          </a:bodyPr>
          <a:lstStyle>
            <a:lvl1pPr>
              <a:defRPr sz="578">
                <a:solidFill>
                  <a:schemeClr val="tx2"/>
                </a:solidFill>
              </a:defRPr>
            </a:lvl1pPr>
          </a:lstStyle>
          <a:p>
            <a:r>
              <a:rPr lang="en-GB" noProof="0" dirty="0"/>
              <a:t>Icon</a:t>
            </a:r>
          </a:p>
        </p:txBody>
      </p:sp>
      <p:sp>
        <p:nvSpPr>
          <p:cNvPr id="34" name="Picture Placeholder 5"/>
          <p:cNvSpPr>
            <a:spLocks noGrp="1"/>
          </p:cNvSpPr>
          <p:nvPr>
            <p:ph type="pic" sz="quarter" idx="43" hasCustomPrompt="1"/>
          </p:nvPr>
        </p:nvSpPr>
        <p:spPr>
          <a:xfrm>
            <a:off x="9028177" y="4371977"/>
            <a:ext cx="301752" cy="414528"/>
          </a:xfrm>
        </p:spPr>
        <p:txBody>
          <a:bodyPr>
            <a:noAutofit/>
          </a:bodyPr>
          <a:lstStyle>
            <a:lvl1pPr>
              <a:defRPr sz="578">
                <a:solidFill>
                  <a:schemeClr val="tx2"/>
                </a:solidFill>
              </a:defRPr>
            </a:lvl1pPr>
          </a:lstStyle>
          <a:p>
            <a:r>
              <a:rPr lang="en-GB" noProof="0" dirty="0"/>
              <a:t>Icon</a:t>
            </a:r>
          </a:p>
        </p:txBody>
      </p:sp>
      <p:sp>
        <p:nvSpPr>
          <p:cNvPr id="2" name="Tiêu đề 1">
            <a:extLst>
              <a:ext uri="{FF2B5EF4-FFF2-40B4-BE49-F238E27FC236}">
                <a16:creationId xmlns="" xmlns:a16="http://schemas.microsoft.com/office/drawing/2014/main" id="{B51984AA-2501-4143-8FD4-871AFC33AFF3}"/>
              </a:ext>
            </a:extLst>
          </p:cNvPr>
          <p:cNvSpPr>
            <a:spLocks noGrp="1"/>
          </p:cNvSpPr>
          <p:nvPr>
            <p:ph type="title" hasCustomPrompt="1"/>
          </p:nvPr>
        </p:nvSpPr>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84045635-2525-43F5-AF39-62AAB70A37D6}"/>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32" name="Chỗ dành sẵn cho Văn bản 18">
            <a:extLst>
              <a:ext uri="{FF2B5EF4-FFF2-40B4-BE49-F238E27FC236}">
                <a16:creationId xmlns="" xmlns:a16="http://schemas.microsoft.com/office/drawing/2014/main" id="{072E3397-139F-45F6-BA55-87C81BDA80F9}"/>
              </a:ext>
            </a:extLst>
          </p:cNvPr>
          <p:cNvSpPr>
            <a:spLocks noGrp="1"/>
          </p:cNvSpPr>
          <p:nvPr>
            <p:ph type="body" sz="quarter" idx="20" hasCustomPrompt="1"/>
          </p:nvPr>
        </p:nvSpPr>
        <p:spPr>
          <a:xfrm>
            <a:off x="613412" y="1782808"/>
            <a:ext cx="2602477" cy="453458"/>
          </a:xfrm>
        </p:spPr>
        <p:txBody>
          <a:bodyPr>
            <a:noAutofit/>
          </a:bodyPr>
          <a:lstStyle>
            <a:lvl1pPr marL="0" indent="0">
              <a:buNone/>
              <a:defRPr sz="1650" b="1">
                <a:solidFill>
                  <a:srgbClr val="183355"/>
                </a:solidFill>
              </a:defRPr>
            </a:lvl1pPr>
          </a:lstStyle>
          <a:p>
            <a:pPr lvl="0"/>
            <a:r>
              <a:rPr lang="en-GB" noProof="0" dirty="0"/>
              <a:t>This is a question</a:t>
            </a:r>
          </a:p>
        </p:txBody>
      </p:sp>
      <p:sp>
        <p:nvSpPr>
          <p:cNvPr id="35" name="Chỗ dành sẵn cho Văn bản 18">
            <a:extLst>
              <a:ext uri="{FF2B5EF4-FFF2-40B4-BE49-F238E27FC236}">
                <a16:creationId xmlns="" xmlns:a16="http://schemas.microsoft.com/office/drawing/2014/main" id="{375C87EC-646E-41F8-84BD-B405D9F4E01B}"/>
              </a:ext>
            </a:extLst>
          </p:cNvPr>
          <p:cNvSpPr>
            <a:spLocks noGrp="1"/>
          </p:cNvSpPr>
          <p:nvPr>
            <p:ph type="body" sz="quarter" idx="21" hasCustomPrompt="1"/>
          </p:nvPr>
        </p:nvSpPr>
        <p:spPr>
          <a:xfrm>
            <a:off x="3401542" y="1782808"/>
            <a:ext cx="2602477" cy="453458"/>
          </a:xfrm>
        </p:spPr>
        <p:txBody>
          <a:bodyPr>
            <a:noAutofit/>
          </a:bodyPr>
          <a:lstStyle>
            <a:lvl1pPr marL="0" indent="0">
              <a:buNone/>
              <a:defRPr sz="1650" b="1">
                <a:solidFill>
                  <a:srgbClr val="183355"/>
                </a:solidFill>
              </a:defRPr>
            </a:lvl1pPr>
          </a:lstStyle>
          <a:p>
            <a:pPr lvl="0"/>
            <a:r>
              <a:rPr lang="en-GB" noProof="0" dirty="0"/>
              <a:t>This is a question</a:t>
            </a:r>
          </a:p>
        </p:txBody>
      </p:sp>
      <p:sp>
        <p:nvSpPr>
          <p:cNvPr id="36" name="Chỗ dành sẵn cho Văn bản 18">
            <a:extLst>
              <a:ext uri="{FF2B5EF4-FFF2-40B4-BE49-F238E27FC236}">
                <a16:creationId xmlns="" xmlns:a16="http://schemas.microsoft.com/office/drawing/2014/main" id="{722423D2-89F3-4349-AA18-B1105F607390}"/>
              </a:ext>
            </a:extLst>
          </p:cNvPr>
          <p:cNvSpPr>
            <a:spLocks noGrp="1"/>
          </p:cNvSpPr>
          <p:nvPr>
            <p:ph type="body" sz="quarter" idx="22" hasCustomPrompt="1"/>
          </p:nvPr>
        </p:nvSpPr>
        <p:spPr>
          <a:xfrm>
            <a:off x="6183242" y="1782808"/>
            <a:ext cx="2602477" cy="453458"/>
          </a:xfrm>
        </p:spPr>
        <p:txBody>
          <a:bodyPr>
            <a:noAutofit/>
          </a:bodyPr>
          <a:lstStyle>
            <a:lvl1pPr marL="0" indent="0">
              <a:buNone/>
              <a:defRPr sz="1650" b="1">
                <a:solidFill>
                  <a:srgbClr val="183355"/>
                </a:solidFill>
              </a:defRPr>
            </a:lvl1pPr>
          </a:lstStyle>
          <a:p>
            <a:pPr lvl="0"/>
            <a:r>
              <a:rPr lang="en-GB" noProof="0" dirty="0"/>
              <a:t>This is a question</a:t>
            </a:r>
          </a:p>
        </p:txBody>
      </p:sp>
      <p:sp>
        <p:nvSpPr>
          <p:cNvPr id="37" name="Chỗ dành sẵn cho Văn bản 18">
            <a:extLst>
              <a:ext uri="{FF2B5EF4-FFF2-40B4-BE49-F238E27FC236}">
                <a16:creationId xmlns="" xmlns:a16="http://schemas.microsoft.com/office/drawing/2014/main" id="{EB488036-4D5B-46FA-8D8D-A2431D73D37D}"/>
              </a:ext>
            </a:extLst>
          </p:cNvPr>
          <p:cNvSpPr>
            <a:spLocks noGrp="1"/>
          </p:cNvSpPr>
          <p:nvPr>
            <p:ph type="body" sz="quarter" idx="23" hasCustomPrompt="1"/>
          </p:nvPr>
        </p:nvSpPr>
        <p:spPr>
          <a:xfrm>
            <a:off x="1332086" y="4895917"/>
            <a:ext cx="2602477" cy="453458"/>
          </a:xfrm>
        </p:spPr>
        <p:txBody>
          <a:bodyPr>
            <a:noAutofit/>
          </a:bodyPr>
          <a:lstStyle>
            <a:lvl1pPr marL="0" indent="0" algn="r">
              <a:buNone/>
              <a:defRPr sz="1650" b="1">
                <a:solidFill>
                  <a:srgbClr val="183355"/>
                </a:solidFill>
              </a:defRPr>
            </a:lvl1pPr>
          </a:lstStyle>
          <a:p>
            <a:pPr lvl="0"/>
            <a:r>
              <a:rPr lang="en-GB" noProof="0" dirty="0"/>
              <a:t>This is a question</a:t>
            </a:r>
          </a:p>
        </p:txBody>
      </p:sp>
      <p:sp>
        <p:nvSpPr>
          <p:cNvPr id="38" name="Chỗ dành sẵn cho Văn bản 18">
            <a:extLst>
              <a:ext uri="{FF2B5EF4-FFF2-40B4-BE49-F238E27FC236}">
                <a16:creationId xmlns="" xmlns:a16="http://schemas.microsoft.com/office/drawing/2014/main" id="{86E63069-3249-40CB-8804-05A09C7232DC}"/>
              </a:ext>
            </a:extLst>
          </p:cNvPr>
          <p:cNvSpPr>
            <a:spLocks noGrp="1"/>
          </p:cNvSpPr>
          <p:nvPr>
            <p:ph type="body" sz="quarter" idx="24" hasCustomPrompt="1"/>
          </p:nvPr>
        </p:nvSpPr>
        <p:spPr>
          <a:xfrm>
            <a:off x="4120216" y="4895917"/>
            <a:ext cx="2602477" cy="453458"/>
          </a:xfrm>
        </p:spPr>
        <p:txBody>
          <a:bodyPr>
            <a:noAutofit/>
          </a:bodyPr>
          <a:lstStyle>
            <a:lvl1pPr marL="0" indent="0" algn="r">
              <a:buNone/>
              <a:defRPr sz="1650" b="1">
                <a:solidFill>
                  <a:srgbClr val="183355"/>
                </a:solidFill>
              </a:defRPr>
            </a:lvl1pPr>
          </a:lstStyle>
          <a:p>
            <a:pPr lvl="0"/>
            <a:r>
              <a:rPr lang="en-GB" noProof="0" dirty="0"/>
              <a:t>This is a question</a:t>
            </a:r>
          </a:p>
        </p:txBody>
      </p:sp>
      <p:sp>
        <p:nvSpPr>
          <p:cNvPr id="39" name="Chỗ dành sẵn cho Văn bản 18">
            <a:extLst>
              <a:ext uri="{FF2B5EF4-FFF2-40B4-BE49-F238E27FC236}">
                <a16:creationId xmlns="" xmlns:a16="http://schemas.microsoft.com/office/drawing/2014/main" id="{955B5554-B5D3-415A-B768-5272BF658322}"/>
              </a:ext>
            </a:extLst>
          </p:cNvPr>
          <p:cNvSpPr>
            <a:spLocks noGrp="1"/>
          </p:cNvSpPr>
          <p:nvPr>
            <p:ph type="body" sz="quarter" idx="25" hasCustomPrompt="1"/>
          </p:nvPr>
        </p:nvSpPr>
        <p:spPr>
          <a:xfrm>
            <a:off x="6901916" y="4895917"/>
            <a:ext cx="2602477" cy="453458"/>
          </a:xfrm>
        </p:spPr>
        <p:txBody>
          <a:bodyPr>
            <a:noAutofit/>
          </a:bodyPr>
          <a:lstStyle>
            <a:lvl1pPr marL="0" indent="0" algn="r">
              <a:buNone/>
              <a:defRPr sz="1650" b="1">
                <a:solidFill>
                  <a:srgbClr val="183355"/>
                </a:solidFill>
              </a:defRPr>
            </a:lvl1pPr>
          </a:lstStyle>
          <a:p>
            <a:pPr lvl="0"/>
            <a:r>
              <a:rPr lang="en-GB" noProof="0" dirty="0"/>
              <a:t>This is a question</a:t>
            </a:r>
          </a:p>
        </p:txBody>
      </p:sp>
      <p:sp>
        <p:nvSpPr>
          <p:cNvPr id="41" name="Chỗ dành sẵn cho Văn bản 18">
            <a:extLst>
              <a:ext uri="{FF2B5EF4-FFF2-40B4-BE49-F238E27FC236}">
                <a16:creationId xmlns="" xmlns:a16="http://schemas.microsoft.com/office/drawing/2014/main" id="{ECA85368-7F9F-43BF-9539-07F7B0FE84A9}"/>
              </a:ext>
            </a:extLst>
          </p:cNvPr>
          <p:cNvSpPr>
            <a:spLocks noGrp="1"/>
          </p:cNvSpPr>
          <p:nvPr>
            <p:ph type="body" sz="quarter" idx="26" hasCustomPrompt="1"/>
          </p:nvPr>
        </p:nvSpPr>
        <p:spPr>
          <a:xfrm>
            <a:off x="613411" y="2143860"/>
            <a:ext cx="2608908" cy="383695"/>
          </a:xfrm>
        </p:spPr>
        <p:txBody>
          <a:bodyPr>
            <a:noAutofit/>
          </a:bodyPr>
          <a:lstStyle>
            <a:lvl1pPr marL="0" indent="0">
              <a:buNone/>
              <a:defRPr sz="1155" b="1">
                <a:solidFill>
                  <a:srgbClr val="183355"/>
                </a:solidFill>
              </a:defRPr>
            </a:lvl1pPr>
          </a:lstStyle>
          <a:p>
            <a:pPr lvl="0"/>
            <a:r>
              <a:rPr lang="en-GB" noProof="0" dirty="0"/>
              <a:t>This is an answer</a:t>
            </a:r>
          </a:p>
        </p:txBody>
      </p:sp>
      <p:sp>
        <p:nvSpPr>
          <p:cNvPr id="42" name="Chỗ dành sẵn cho Văn bản 20">
            <a:extLst>
              <a:ext uri="{FF2B5EF4-FFF2-40B4-BE49-F238E27FC236}">
                <a16:creationId xmlns="" xmlns:a16="http://schemas.microsoft.com/office/drawing/2014/main" id="{35B5F75F-ED42-409C-B069-4D324666B2F8}"/>
              </a:ext>
            </a:extLst>
          </p:cNvPr>
          <p:cNvSpPr>
            <a:spLocks noGrp="1"/>
          </p:cNvSpPr>
          <p:nvPr>
            <p:ph type="body" sz="quarter" idx="27" hasCustomPrompt="1"/>
          </p:nvPr>
        </p:nvSpPr>
        <p:spPr>
          <a:xfrm>
            <a:off x="613411" y="2453367"/>
            <a:ext cx="2602477" cy="1243582"/>
          </a:xfrm>
        </p:spPr>
        <p:txBody>
          <a:bodyPr>
            <a:noAutofit/>
          </a:bodyPr>
          <a:lstStyle>
            <a:lvl1pPr>
              <a:defRPr sz="990">
                <a:solidFill>
                  <a:srgbClr val="183355"/>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
        <p:nvSpPr>
          <p:cNvPr id="43" name="Chỗ dành sẵn cho Văn bản 18">
            <a:extLst>
              <a:ext uri="{FF2B5EF4-FFF2-40B4-BE49-F238E27FC236}">
                <a16:creationId xmlns="" xmlns:a16="http://schemas.microsoft.com/office/drawing/2014/main" id="{612DB32B-149E-4A11-AA22-DCD1D26E6479}"/>
              </a:ext>
            </a:extLst>
          </p:cNvPr>
          <p:cNvSpPr>
            <a:spLocks noGrp="1"/>
          </p:cNvSpPr>
          <p:nvPr>
            <p:ph type="body" sz="quarter" idx="28" hasCustomPrompt="1"/>
          </p:nvPr>
        </p:nvSpPr>
        <p:spPr>
          <a:xfrm>
            <a:off x="3406059" y="2143860"/>
            <a:ext cx="2608908" cy="383695"/>
          </a:xfrm>
        </p:spPr>
        <p:txBody>
          <a:bodyPr>
            <a:noAutofit/>
          </a:bodyPr>
          <a:lstStyle>
            <a:lvl1pPr marL="0" indent="0">
              <a:buNone/>
              <a:defRPr sz="1155" b="1">
                <a:solidFill>
                  <a:srgbClr val="183355"/>
                </a:solidFill>
              </a:defRPr>
            </a:lvl1pPr>
          </a:lstStyle>
          <a:p>
            <a:pPr lvl="0"/>
            <a:r>
              <a:rPr lang="en-GB" noProof="0" dirty="0"/>
              <a:t>This is an answer</a:t>
            </a:r>
          </a:p>
        </p:txBody>
      </p:sp>
      <p:sp>
        <p:nvSpPr>
          <p:cNvPr id="44" name="Chỗ dành sẵn cho Văn bản 20">
            <a:extLst>
              <a:ext uri="{FF2B5EF4-FFF2-40B4-BE49-F238E27FC236}">
                <a16:creationId xmlns="" xmlns:a16="http://schemas.microsoft.com/office/drawing/2014/main" id="{2B11FEBD-55C4-420F-9FDA-8FC60D4A3E45}"/>
              </a:ext>
            </a:extLst>
          </p:cNvPr>
          <p:cNvSpPr>
            <a:spLocks noGrp="1"/>
          </p:cNvSpPr>
          <p:nvPr>
            <p:ph type="body" sz="quarter" idx="29" hasCustomPrompt="1"/>
          </p:nvPr>
        </p:nvSpPr>
        <p:spPr>
          <a:xfrm>
            <a:off x="3406059" y="2453367"/>
            <a:ext cx="2602477" cy="1243582"/>
          </a:xfrm>
        </p:spPr>
        <p:txBody>
          <a:bodyPr>
            <a:noAutofit/>
          </a:bodyPr>
          <a:lstStyle>
            <a:lvl1pPr>
              <a:defRPr sz="990">
                <a:solidFill>
                  <a:srgbClr val="183355"/>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
        <p:nvSpPr>
          <p:cNvPr id="45" name="Chỗ dành sẵn cho Văn bản 18">
            <a:extLst>
              <a:ext uri="{FF2B5EF4-FFF2-40B4-BE49-F238E27FC236}">
                <a16:creationId xmlns="" xmlns:a16="http://schemas.microsoft.com/office/drawing/2014/main" id="{BDFB42B6-1B71-4605-964F-C41285FA1811}"/>
              </a:ext>
            </a:extLst>
          </p:cNvPr>
          <p:cNvSpPr>
            <a:spLocks noGrp="1"/>
          </p:cNvSpPr>
          <p:nvPr>
            <p:ph type="body" sz="quarter" idx="30" hasCustomPrompt="1"/>
          </p:nvPr>
        </p:nvSpPr>
        <p:spPr>
          <a:xfrm>
            <a:off x="6175934" y="2129032"/>
            <a:ext cx="2608908" cy="383695"/>
          </a:xfrm>
        </p:spPr>
        <p:txBody>
          <a:bodyPr>
            <a:noAutofit/>
          </a:bodyPr>
          <a:lstStyle>
            <a:lvl1pPr marL="0" indent="0">
              <a:buNone/>
              <a:defRPr sz="1155" b="1">
                <a:solidFill>
                  <a:srgbClr val="183355"/>
                </a:solidFill>
              </a:defRPr>
            </a:lvl1pPr>
          </a:lstStyle>
          <a:p>
            <a:pPr lvl="0"/>
            <a:r>
              <a:rPr lang="en-GB" noProof="0" dirty="0"/>
              <a:t>This is an answer</a:t>
            </a:r>
          </a:p>
        </p:txBody>
      </p:sp>
      <p:sp>
        <p:nvSpPr>
          <p:cNvPr id="46" name="Chỗ dành sẵn cho Văn bản 20">
            <a:extLst>
              <a:ext uri="{FF2B5EF4-FFF2-40B4-BE49-F238E27FC236}">
                <a16:creationId xmlns="" xmlns:a16="http://schemas.microsoft.com/office/drawing/2014/main" id="{EE53EF5C-0D53-4CF3-A90F-FAAA86A50728}"/>
              </a:ext>
            </a:extLst>
          </p:cNvPr>
          <p:cNvSpPr>
            <a:spLocks noGrp="1"/>
          </p:cNvSpPr>
          <p:nvPr>
            <p:ph type="body" sz="quarter" idx="31" hasCustomPrompt="1"/>
          </p:nvPr>
        </p:nvSpPr>
        <p:spPr>
          <a:xfrm>
            <a:off x="6175934" y="2453367"/>
            <a:ext cx="2602477" cy="1243582"/>
          </a:xfrm>
        </p:spPr>
        <p:txBody>
          <a:bodyPr>
            <a:noAutofit/>
          </a:bodyPr>
          <a:lstStyle>
            <a:lvl1pPr>
              <a:defRPr sz="990">
                <a:solidFill>
                  <a:srgbClr val="183355"/>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
        <p:nvSpPr>
          <p:cNvPr id="47" name="Chỗ dành sẵn cho Văn bản 18">
            <a:extLst>
              <a:ext uri="{FF2B5EF4-FFF2-40B4-BE49-F238E27FC236}">
                <a16:creationId xmlns="" xmlns:a16="http://schemas.microsoft.com/office/drawing/2014/main" id="{F793E848-E6F5-499A-8719-4E18B829D0C6}"/>
              </a:ext>
            </a:extLst>
          </p:cNvPr>
          <p:cNvSpPr>
            <a:spLocks noGrp="1"/>
          </p:cNvSpPr>
          <p:nvPr>
            <p:ph type="body" sz="quarter" idx="32" hasCustomPrompt="1"/>
          </p:nvPr>
        </p:nvSpPr>
        <p:spPr>
          <a:xfrm>
            <a:off x="1332084" y="5245767"/>
            <a:ext cx="2608908" cy="383695"/>
          </a:xfrm>
        </p:spPr>
        <p:txBody>
          <a:bodyPr>
            <a:noAutofit/>
          </a:bodyPr>
          <a:lstStyle>
            <a:lvl1pPr marL="0" indent="0" algn="r">
              <a:buNone/>
              <a:defRPr sz="1155" b="1">
                <a:solidFill>
                  <a:srgbClr val="183355"/>
                </a:solidFill>
              </a:defRPr>
            </a:lvl1pPr>
          </a:lstStyle>
          <a:p>
            <a:pPr lvl="0"/>
            <a:r>
              <a:rPr lang="en-GB" noProof="0" dirty="0"/>
              <a:t>This is an answer</a:t>
            </a:r>
          </a:p>
        </p:txBody>
      </p:sp>
      <p:sp>
        <p:nvSpPr>
          <p:cNvPr id="48" name="Chỗ dành sẵn cho Văn bản 20">
            <a:extLst>
              <a:ext uri="{FF2B5EF4-FFF2-40B4-BE49-F238E27FC236}">
                <a16:creationId xmlns="" xmlns:a16="http://schemas.microsoft.com/office/drawing/2014/main" id="{D9BA7A6C-9B78-4524-A39C-D8D97D57A68B}"/>
              </a:ext>
            </a:extLst>
          </p:cNvPr>
          <p:cNvSpPr>
            <a:spLocks noGrp="1"/>
          </p:cNvSpPr>
          <p:nvPr>
            <p:ph type="body" sz="quarter" idx="33" hasCustomPrompt="1"/>
          </p:nvPr>
        </p:nvSpPr>
        <p:spPr>
          <a:xfrm>
            <a:off x="1332084" y="5555275"/>
            <a:ext cx="2602477" cy="1335604"/>
          </a:xfrm>
        </p:spPr>
        <p:txBody>
          <a:bodyPr>
            <a:noAutofit/>
          </a:bodyPr>
          <a:lstStyle>
            <a:lvl1pPr algn="r">
              <a:defRPr sz="990">
                <a:solidFill>
                  <a:schemeClr val="tx2"/>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
        <p:nvSpPr>
          <p:cNvPr id="49" name="Chỗ dành sẵn cho Văn bản 18">
            <a:extLst>
              <a:ext uri="{FF2B5EF4-FFF2-40B4-BE49-F238E27FC236}">
                <a16:creationId xmlns="" xmlns:a16="http://schemas.microsoft.com/office/drawing/2014/main" id="{1DCC75BD-4A3D-4D6B-99E0-462640715C0E}"/>
              </a:ext>
            </a:extLst>
          </p:cNvPr>
          <p:cNvSpPr>
            <a:spLocks noGrp="1"/>
          </p:cNvSpPr>
          <p:nvPr>
            <p:ph type="body" sz="quarter" idx="34" hasCustomPrompt="1"/>
          </p:nvPr>
        </p:nvSpPr>
        <p:spPr>
          <a:xfrm>
            <a:off x="4116706" y="5245767"/>
            <a:ext cx="2608908" cy="383695"/>
          </a:xfrm>
        </p:spPr>
        <p:txBody>
          <a:bodyPr>
            <a:noAutofit/>
          </a:bodyPr>
          <a:lstStyle>
            <a:lvl1pPr marL="0" indent="0" algn="r">
              <a:buNone/>
              <a:defRPr sz="1155" b="1">
                <a:solidFill>
                  <a:srgbClr val="183355"/>
                </a:solidFill>
              </a:defRPr>
            </a:lvl1pPr>
          </a:lstStyle>
          <a:p>
            <a:pPr lvl="0"/>
            <a:r>
              <a:rPr lang="en-GB" noProof="0" dirty="0"/>
              <a:t>This is an answer</a:t>
            </a:r>
          </a:p>
        </p:txBody>
      </p:sp>
      <p:sp>
        <p:nvSpPr>
          <p:cNvPr id="50" name="Chỗ dành sẵn cho Văn bản 20">
            <a:extLst>
              <a:ext uri="{FF2B5EF4-FFF2-40B4-BE49-F238E27FC236}">
                <a16:creationId xmlns="" xmlns:a16="http://schemas.microsoft.com/office/drawing/2014/main" id="{58E8949C-2FB2-49D0-A70D-50E85181425C}"/>
              </a:ext>
            </a:extLst>
          </p:cNvPr>
          <p:cNvSpPr>
            <a:spLocks noGrp="1"/>
          </p:cNvSpPr>
          <p:nvPr>
            <p:ph type="body" sz="quarter" idx="35" hasCustomPrompt="1"/>
          </p:nvPr>
        </p:nvSpPr>
        <p:spPr>
          <a:xfrm>
            <a:off x="4116706" y="5555275"/>
            <a:ext cx="2602477" cy="1335604"/>
          </a:xfrm>
        </p:spPr>
        <p:txBody>
          <a:bodyPr>
            <a:noAutofit/>
          </a:bodyPr>
          <a:lstStyle>
            <a:lvl1pPr algn="r">
              <a:defRPr sz="990">
                <a:solidFill>
                  <a:srgbClr val="183355"/>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
        <p:nvSpPr>
          <p:cNvPr id="51" name="Chỗ dành sẵn cho Văn bản 18">
            <a:extLst>
              <a:ext uri="{FF2B5EF4-FFF2-40B4-BE49-F238E27FC236}">
                <a16:creationId xmlns="" xmlns:a16="http://schemas.microsoft.com/office/drawing/2014/main" id="{73077D9B-9961-4631-9F48-B946565717C5}"/>
              </a:ext>
            </a:extLst>
          </p:cNvPr>
          <p:cNvSpPr>
            <a:spLocks noGrp="1"/>
          </p:cNvSpPr>
          <p:nvPr>
            <p:ph type="body" sz="quarter" idx="36" hasCustomPrompt="1"/>
          </p:nvPr>
        </p:nvSpPr>
        <p:spPr>
          <a:xfrm>
            <a:off x="6899222" y="5245767"/>
            <a:ext cx="2608908" cy="383695"/>
          </a:xfrm>
        </p:spPr>
        <p:txBody>
          <a:bodyPr>
            <a:noAutofit/>
          </a:bodyPr>
          <a:lstStyle>
            <a:lvl1pPr marL="0" indent="0" algn="r">
              <a:buNone/>
              <a:defRPr sz="1155" b="1">
                <a:solidFill>
                  <a:srgbClr val="183355"/>
                </a:solidFill>
              </a:defRPr>
            </a:lvl1pPr>
          </a:lstStyle>
          <a:p>
            <a:pPr lvl="0"/>
            <a:r>
              <a:rPr lang="en-GB" noProof="0" dirty="0"/>
              <a:t>This is an answer</a:t>
            </a:r>
          </a:p>
        </p:txBody>
      </p:sp>
      <p:sp>
        <p:nvSpPr>
          <p:cNvPr id="52" name="Chỗ dành sẵn cho Văn bản 20">
            <a:extLst>
              <a:ext uri="{FF2B5EF4-FFF2-40B4-BE49-F238E27FC236}">
                <a16:creationId xmlns="" xmlns:a16="http://schemas.microsoft.com/office/drawing/2014/main" id="{4A4A1B2E-2B23-42BE-8EF2-9F9BD9C6D8FA}"/>
              </a:ext>
            </a:extLst>
          </p:cNvPr>
          <p:cNvSpPr>
            <a:spLocks noGrp="1"/>
          </p:cNvSpPr>
          <p:nvPr>
            <p:ph type="body" sz="quarter" idx="37" hasCustomPrompt="1"/>
          </p:nvPr>
        </p:nvSpPr>
        <p:spPr>
          <a:xfrm>
            <a:off x="6899222" y="5555275"/>
            <a:ext cx="2602477" cy="1335604"/>
          </a:xfrm>
        </p:spPr>
        <p:txBody>
          <a:bodyPr>
            <a:noAutofit/>
          </a:bodyPr>
          <a:lstStyle>
            <a:lvl1pPr algn="r">
              <a:defRPr sz="990">
                <a:solidFill>
                  <a:srgbClr val="183355"/>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Tree>
    <p:extLst>
      <p:ext uri="{BB962C8B-B14F-4D97-AF65-F5344CB8AC3E}">
        <p14:creationId xmlns:p14="http://schemas.microsoft.com/office/powerpoint/2010/main" val="19620417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 contents">
    <p:spTree>
      <p:nvGrpSpPr>
        <p:cNvPr id="1" name=""/>
        <p:cNvGrpSpPr/>
        <p:nvPr/>
      </p:nvGrpSpPr>
      <p:grpSpPr>
        <a:xfrm>
          <a:off x="0" y="0"/>
          <a:ext cx="0" cy="0"/>
          <a:chOff x="0" y="0"/>
          <a:chExt cx="0" cy="0"/>
        </a:xfrm>
      </p:grpSpPr>
      <p:sp>
        <p:nvSpPr>
          <p:cNvPr id="36" name="Picture Placeholder 5"/>
          <p:cNvSpPr>
            <a:spLocks noGrp="1"/>
          </p:cNvSpPr>
          <p:nvPr>
            <p:ph type="pic" sz="quarter" idx="57" hasCustomPrompt="1"/>
          </p:nvPr>
        </p:nvSpPr>
        <p:spPr>
          <a:xfrm>
            <a:off x="502251" y="1313077"/>
            <a:ext cx="301752" cy="414528"/>
          </a:xfrm>
        </p:spPr>
        <p:txBody>
          <a:bodyPr>
            <a:noAutofit/>
          </a:bodyPr>
          <a:lstStyle>
            <a:lvl1pPr>
              <a:defRPr sz="578">
                <a:solidFill>
                  <a:schemeClr val="tx2"/>
                </a:solidFill>
              </a:defRPr>
            </a:lvl1pPr>
          </a:lstStyle>
          <a:p>
            <a:r>
              <a:rPr lang="en-GB" noProof="0" dirty="0"/>
              <a:t>Icon</a:t>
            </a:r>
          </a:p>
        </p:txBody>
      </p:sp>
      <p:sp>
        <p:nvSpPr>
          <p:cNvPr id="37" name="Picture Placeholder 5"/>
          <p:cNvSpPr>
            <a:spLocks noGrp="1"/>
          </p:cNvSpPr>
          <p:nvPr>
            <p:ph type="pic" sz="quarter" idx="58" hasCustomPrompt="1"/>
          </p:nvPr>
        </p:nvSpPr>
        <p:spPr>
          <a:xfrm>
            <a:off x="502251" y="2658059"/>
            <a:ext cx="301752" cy="414528"/>
          </a:xfrm>
        </p:spPr>
        <p:txBody>
          <a:bodyPr>
            <a:noAutofit/>
          </a:bodyPr>
          <a:lstStyle>
            <a:lvl1pPr>
              <a:defRPr sz="578">
                <a:solidFill>
                  <a:schemeClr val="tx2"/>
                </a:solidFill>
              </a:defRPr>
            </a:lvl1pPr>
          </a:lstStyle>
          <a:p>
            <a:r>
              <a:rPr lang="en-GB" noProof="0" dirty="0"/>
              <a:t>Icon</a:t>
            </a:r>
          </a:p>
        </p:txBody>
      </p:sp>
      <p:sp>
        <p:nvSpPr>
          <p:cNvPr id="38" name="Picture Placeholder 5"/>
          <p:cNvSpPr>
            <a:spLocks noGrp="1"/>
          </p:cNvSpPr>
          <p:nvPr>
            <p:ph type="pic" sz="quarter" idx="59" hasCustomPrompt="1"/>
          </p:nvPr>
        </p:nvSpPr>
        <p:spPr>
          <a:xfrm>
            <a:off x="512599" y="4021131"/>
            <a:ext cx="301752" cy="414528"/>
          </a:xfrm>
        </p:spPr>
        <p:txBody>
          <a:bodyPr>
            <a:noAutofit/>
          </a:bodyPr>
          <a:lstStyle>
            <a:lvl1pPr>
              <a:defRPr sz="578">
                <a:solidFill>
                  <a:schemeClr val="tx2"/>
                </a:solidFill>
              </a:defRPr>
            </a:lvl1pPr>
          </a:lstStyle>
          <a:p>
            <a:r>
              <a:rPr lang="en-GB" noProof="0" dirty="0"/>
              <a:t>Icon</a:t>
            </a:r>
          </a:p>
        </p:txBody>
      </p:sp>
      <p:sp>
        <p:nvSpPr>
          <p:cNvPr id="39" name="Picture Placeholder 5"/>
          <p:cNvSpPr>
            <a:spLocks noGrp="1"/>
          </p:cNvSpPr>
          <p:nvPr>
            <p:ph type="pic" sz="quarter" idx="60" hasCustomPrompt="1"/>
          </p:nvPr>
        </p:nvSpPr>
        <p:spPr>
          <a:xfrm>
            <a:off x="503004" y="5410933"/>
            <a:ext cx="301752" cy="414528"/>
          </a:xfrm>
        </p:spPr>
        <p:txBody>
          <a:bodyPr>
            <a:noAutofit/>
          </a:bodyPr>
          <a:lstStyle>
            <a:lvl1pPr>
              <a:defRPr sz="578">
                <a:solidFill>
                  <a:schemeClr val="tx2"/>
                </a:solidFill>
              </a:defRPr>
            </a:lvl1pPr>
          </a:lstStyle>
          <a:p>
            <a:r>
              <a:rPr lang="en-GB" noProof="0" dirty="0"/>
              <a:t>Icon</a:t>
            </a:r>
          </a:p>
        </p:txBody>
      </p:sp>
      <p:sp>
        <p:nvSpPr>
          <p:cNvPr id="40" name="Picture Placeholder 5"/>
          <p:cNvSpPr>
            <a:spLocks noGrp="1"/>
          </p:cNvSpPr>
          <p:nvPr>
            <p:ph type="pic" sz="quarter" idx="61" hasCustomPrompt="1"/>
          </p:nvPr>
        </p:nvSpPr>
        <p:spPr>
          <a:xfrm>
            <a:off x="5150096" y="1313077"/>
            <a:ext cx="301752" cy="414528"/>
          </a:xfrm>
        </p:spPr>
        <p:txBody>
          <a:bodyPr>
            <a:noAutofit/>
          </a:bodyPr>
          <a:lstStyle>
            <a:lvl1pPr>
              <a:defRPr sz="578">
                <a:solidFill>
                  <a:schemeClr val="tx2"/>
                </a:solidFill>
              </a:defRPr>
            </a:lvl1pPr>
          </a:lstStyle>
          <a:p>
            <a:r>
              <a:rPr lang="en-GB" noProof="0" dirty="0"/>
              <a:t>Icon</a:t>
            </a:r>
          </a:p>
        </p:txBody>
      </p:sp>
      <p:sp>
        <p:nvSpPr>
          <p:cNvPr id="41" name="Picture Placeholder 5"/>
          <p:cNvSpPr>
            <a:spLocks noGrp="1"/>
          </p:cNvSpPr>
          <p:nvPr>
            <p:ph type="pic" sz="quarter" idx="62" hasCustomPrompt="1"/>
          </p:nvPr>
        </p:nvSpPr>
        <p:spPr>
          <a:xfrm>
            <a:off x="5150096" y="2658059"/>
            <a:ext cx="301752" cy="414528"/>
          </a:xfrm>
        </p:spPr>
        <p:txBody>
          <a:bodyPr>
            <a:noAutofit/>
          </a:bodyPr>
          <a:lstStyle>
            <a:lvl1pPr>
              <a:defRPr sz="578">
                <a:solidFill>
                  <a:schemeClr val="tx2"/>
                </a:solidFill>
              </a:defRPr>
            </a:lvl1pPr>
          </a:lstStyle>
          <a:p>
            <a:r>
              <a:rPr lang="en-GB" noProof="0" dirty="0"/>
              <a:t>Icon</a:t>
            </a:r>
          </a:p>
        </p:txBody>
      </p:sp>
      <p:sp>
        <p:nvSpPr>
          <p:cNvPr id="42" name="Picture Placeholder 5"/>
          <p:cNvSpPr>
            <a:spLocks noGrp="1"/>
          </p:cNvSpPr>
          <p:nvPr>
            <p:ph type="pic" sz="quarter" idx="63" hasCustomPrompt="1"/>
          </p:nvPr>
        </p:nvSpPr>
        <p:spPr>
          <a:xfrm>
            <a:off x="5160444" y="4021131"/>
            <a:ext cx="301752" cy="414528"/>
          </a:xfrm>
        </p:spPr>
        <p:txBody>
          <a:bodyPr>
            <a:noAutofit/>
          </a:bodyPr>
          <a:lstStyle>
            <a:lvl1pPr>
              <a:defRPr sz="578">
                <a:solidFill>
                  <a:schemeClr val="tx2"/>
                </a:solidFill>
              </a:defRPr>
            </a:lvl1pPr>
          </a:lstStyle>
          <a:p>
            <a:r>
              <a:rPr lang="en-GB" noProof="0" dirty="0"/>
              <a:t>Icon</a:t>
            </a:r>
          </a:p>
        </p:txBody>
      </p:sp>
      <p:sp>
        <p:nvSpPr>
          <p:cNvPr id="51" name="Picture Placeholder 5"/>
          <p:cNvSpPr>
            <a:spLocks noGrp="1"/>
          </p:cNvSpPr>
          <p:nvPr>
            <p:ph type="pic" sz="quarter" idx="64" hasCustomPrompt="1"/>
          </p:nvPr>
        </p:nvSpPr>
        <p:spPr>
          <a:xfrm>
            <a:off x="5150850" y="5410933"/>
            <a:ext cx="301752" cy="414528"/>
          </a:xfrm>
        </p:spPr>
        <p:txBody>
          <a:bodyPr>
            <a:noAutofit/>
          </a:bodyPr>
          <a:lstStyle>
            <a:lvl1pPr>
              <a:defRPr sz="578">
                <a:solidFill>
                  <a:schemeClr val="tx2"/>
                </a:solidFill>
              </a:defRPr>
            </a:lvl1pPr>
          </a:lstStyle>
          <a:p>
            <a:r>
              <a:rPr lang="en-GB" noProof="0" dirty="0"/>
              <a:t>Icon</a:t>
            </a:r>
          </a:p>
        </p:txBody>
      </p:sp>
      <p:sp>
        <p:nvSpPr>
          <p:cNvPr id="2" name="Tiêu đề 1">
            <a:extLst>
              <a:ext uri="{FF2B5EF4-FFF2-40B4-BE49-F238E27FC236}">
                <a16:creationId xmlns="" xmlns:a16="http://schemas.microsoft.com/office/drawing/2014/main" id="{748D89CA-D879-4F9F-B0DB-073C5DCE8072}"/>
              </a:ext>
            </a:extLst>
          </p:cNvPr>
          <p:cNvSpPr>
            <a:spLocks noGrp="1"/>
          </p:cNvSpPr>
          <p:nvPr>
            <p:ph type="title" hasCustomPrompt="1"/>
          </p:nvPr>
        </p:nvSpPr>
        <p:spPr>
          <a:xfrm>
            <a:off x="382538" y="499098"/>
            <a:ext cx="9267239" cy="404141"/>
          </a:xfrm>
        </p:spPr>
        <p:txBody>
          <a:bodyPr/>
          <a:lstStyle>
            <a:lvl1pPr>
              <a:defRPr/>
            </a:lvl1pPr>
          </a:lstStyle>
          <a:p>
            <a:r>
              <a:rPr lang="en-GB" noProof="0" dirty="0"/>
              <a:t>Heading</a:t>
            </a:r>
          </a:p>
        </p:txBody>
      </p:sp>
      <p:sp>
        <p:nvSpPr>
          <p:cNvPr id="60" name="Text Placeholder 12">
            <a:extLst>
              <a:ext uri="{FF2B5EF4-FFF2-40B4-BE49-F238E27FC236}">
                <a16:creationId xmlns="" xmlns:a16="http://schemas.microsoft.com/office/drawing/2014/main" id="{8FCB8344-4C1B-4DBD-98FD-2E79DFD01031}"/>
              </a:ext>
            </a:extLst>
          </p:cNvPr>
          <p:cNvSpPr>
            <a:spLocks noGrp="1"/>
          </p:cNvSpPr>
          <p:nvPr userDrawn="1">
            <p:ph type="body" sz="quarter" idx="21" hasCustomPrompt="1"/>
          </p:nvPr>
        </p:nvSpPr>
        <p:spPr>
          <a:xfrm>
            <a:off x="854061" y="1304106"/>
            <a:ext cx="3585684" cy="226591"/>
          </a:xfrm>
        </p:spPr>
        <p:txBody>
          <a:bodyPr wrap="square" anchor="t" anchorCtr="0">
            <a:spAutoFit/>
          </a:bodyPr>
          <a:lstStyle>
            <a:lvl1pPr>
              <a:defRPr lang="en-US" sz="1650" b="1" dirty="0">
                <a:solidFill>
                  <a:srgbClr val="183355"/>
                </a:solidFill>
                <a:latin typeface="+mj-lt"/>
              </a:defRPr>
            </a:lvl1pPr>
          </a:lstStyle>
          <a:p>
            <a:r>
              <a:rPr lang="en-GB" noProof="0" dirty="0"/>
              <a:t>This is a question? </a:t>
            </a:r>
          </a:p>
        </p:txBody>
      </p:sp>
      <p:sp>
        <p:nvSpPr>
          <p:cNvPr id="61" name="Text Placeholder 12">
            <a:extLst>
              <a:ext uri="{FF2B5EF4-FFF2-40B4-BE49-F238E27FC236}">
                <a16:creationId xmlns="" xmlns:a16="http://schemas.microsoft.com/office/drawing/2014/main" id="{DFC74335-4D71-4DCE-8CE9-E3D88F58DABF}"/>
              </a:ext>
            </a:extLst>
          </p:cNvPr>
          <p:cNvSpPr>
            <a:spLocks noGrp="1"/>
          </p:cNvSpPr>
          <p:nvPr userDrawn="1">
            <p:ph type="body" sz="quarter" idx="22" hasCustomPrompt="1"/>
          </p:nvPr>
        </p:nvSpPr>
        <p:spPr>
          <a:xfrm>
            <a:off x="854061" y="1728298"/>
            <a:ext cx="3585679" cy="250444"/>
          </a:xfrm>
        </p:spPr>
        <p:txBody>
          <a:bodyPr wrap="square" anchor="t" anchorCtr="0">
            <a:sp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lang="en-US" b="1" dirty="0">
                <a:solidFill>
                  <a:srgbClr val="183355"/>
                </a:solidFill>
                <a:latin typeface="+mj-lt"/>
              </a:defRPr>
            </a:lvl1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t>This is the answer:</a:t>
            </a:r>
          </a:p>
        </p:txBody>
      </p:sp>
      <p:sp>
        <p:nvSpPr>
          <p:cNvPr id="64" name="Text Placeholder 12">
            <a:extLst>
              <a:ext uri="{FF2B5EF4-FFF2-40B4-BE49-F238E27FC236}">
                <a16:creationId xmlns="" xmlns:a16="http://schemas.microsoft.com/office/drawing/2014/main" id="{450DD1EA-9236-4999-8681-FE34F991EC8B}"/>
              </a:ext>
            </a:extLst>
          </p:cNvPr>
          <p:cNvSpPr>
            <a:spLocks noGrp="1"/>
          </p:cNvSpPr>
          <p:nvPr userDrawn="1">
            <p:ph type="body" sz="quarter" idx="23" hasCustomPrompt="1"/>
          </p:nvPr>
        </p:nvSpPr>
        <p:spPr>
          <a:xfrm>
            <a:off x="854060" y="1970814"/>
            <a:ext cx="3585685" cy="530492"/>
          </a:xfrm>
        </p:spPr>
        <p:txBody>
          <a:bodyPr wrap="square">
            <a:normAutofit/>
          </a:bodyPr>
          <a:lstStyle>
            <a:lvl1pPr>
              <a:defRPr kumimoji="0" lang="en-US" sz="990" b="0" i="0" u="none" strike="noStrike" cap="none" spc="0" normalizeH="0" baseline="0" dirty="0">
                <a:ln>
                  <a:noFill/>
                </a:ln>
                <a:solidFill>
                  <a:srgbClr val="183355"/>
                </a:solidFill>
                <a:effectLst/>
                <a:uLnTx/>
                <a:uFillTx/>
              </a:defRPr>
            </a:lvl1pPr>
          </a:lstStyle>
          <a:p>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consetetur</a:t>
            </a:r>
            <a:r>
              <a:rPr lang="en-GB" noProof="0" dirty="0"/>
              <a:t> </a:t>
            </a:r>
            <a:r>
              <a:rPr lang="en-GB" noProof="0" dirty="0" err="1"/>
              <a:t>sadipscing</a:t>
            </a:r>
            <a:r>
              <a:rPr lang="en-GB" noProof="0" dirty="0"/>
              <a:t> </a:t>
            </a:r>
            <a:r>
              <a:rPr lang="en-GB" noProof="0" dirty="0" err="1"/>
              <a:t>elitr</a:t>
            </a:r>
            <a:r>
              <a:rPr lang="en-GB" noProof="0" dirty="0"/>
              <a:t>, </a:t>
            </a:r>
            <a:r>
              <a:rPr lang="en-GB" noProof="0" dirty="0" err="1"/>
              <a:t>sed</a:t>
            </a:r>
            <a:r>
              <a:rPr lang="en-GB" noProof="0" dirty="0"/>
              <a:t> </a:t>
            </a:r>
            <a:r>
              <a:rPr lang="en-GB" noProof="0" dirty="0" err="1"/>
              <a:t>diam</a:t>
            </a:r>
            <a:r>
              <a:rPr lang="en-GB" noProof="0" dirty="0"/>
              <a:t> </a:t>
            </a:r>
            <a:r>
              <a:rPr lang="en-GB" noProof="0" dirty="0" err="1"/>
              <a:t>nonumy</a:t>
            </a:r>
            <a:r>
              <a:rPr lang="en-GB" noProof="0" dirty="0"/>
              <a:t> </a:t>
            </a:r>
            <a:r>
              <a:rPr lang="en-GB" noProof="0" dirty="0" err="1"/>
              <a:t>eirmod</a:t>
            </a:r>
            <a:r>
              <a:rPr lang="en-GB" noProof="0" dirty="0"/>
              <a:t> </a:t>
            </a:r>
            <a:r>
              <a:rPr lang="en-GB" noProof="0" dirty="0" err="1"/>
              <a:t>tempor</a:t>
            </a:r>
            <a:r>
              <a:rPr lang="en-GB" noProof="0" dirty="0"/>
              <a:t> </a:t>
            </a:r>
            <a:r>
              <a:rPr lang="en-GB" noProof="0" dirty="0" err="1"/>
              <a:t>invidunt</a:t>
            </a:r>
            <a:r>
              <a:rPr lang="en-GB" noProof="0" dirty="0"/>
              <a:t> </a:t>
            </a:r>
            <a:r>
              <a:rPr lang="en-GB" noProof="0" dirty="0" err="1"/>
              <a:t>ut</a:t>
            </a:r>
            <a:r>
              <a:rPr lang="en-GB" noProof="0" dirty="0"/>
              <a:t> </a:t>
            </a:r>
            <a:r>
              <a:rPr lang="en-GB" noProof="0" dirty="0" err="1"/>
              <a:t>labore</a:t>
            </a:r>
            <a:r>
              <a:rPr lang="en-GB" noProof="0" dirty="0"/>
              <a:t> et </a:t>
            </a:r>
            <a:r>
              <a:rPr lang="en-GB" noProof="0" dirty="0" err="1"/>
              <a:t>dolore</a:t>
            </a:r>
            <a:r>
              <a:rPr lang="en-GB" noProof="0" dirty="0"/>
              <a:t> magna.</a:t>
            </a:r>
          </a:p>
        </p:txBody>
      </p:sp>
      <p:sp>
        <p:nvSpPr>
          <p:cNvPr id="63" name="Text Placeholder 12">
            <a:extLst>
              <a:ext uri="{FF2B5EF4-FFF2-40B4-BE49-F238E27FC236}">
                <a16:creationId xmlns="" xmlns:a16="http://schemas.microsoft.com/office/drawing/2014/main" id="{CB5DE5F6-CEAB-48E3-9F79-F5FE6E10E458}"/>
              </a:ext>
            </a:extLst>
          </p:cNvPr>
          <p:cNvSpPr>
            <a:spLocks noGrp="1"/>
          </p:cNvSpPr>
          <p:nvPr>
            <p:ph type="body" sz="quarter" idx="25" hasCustomPrompt="1"/>
          </p:nvPr>
        </p:nvSpPr>
        <p:spPr>
          <a:xfrm>
            <a:off x="854061" y="2662134"/>
            <a:ext cx="3585684" cy="226591"/>
          </a:xfrm>
        </p:spPr>
        <p:txBody>
          <a:bodyPr wrap="square" anchor="t" anchorCtr="0">
            <a:spAutoFit/>
          </a:bodyPr>
          <a:lstStyle>
            <a:lvl1pPr>
              <a:defRPr lang="en-US" sz="1650" b="1" dirty="0">
                <a:solidFill>
                  <a:srgbClr val="183355"/>
                </a:solidFill>
                <a:latin typeface="+mj-lt"/>
              </a:defRPr>
            </a:lvl1pPr>
          </a:lstStyle>
          <a:p>
            <a:r>
              <a:rPr lang="en-GB" noProof="0" dirty="0"/>
              <a:t>This is a question? </a:t>
            </a:r>
          </a:p>
        </p:txBody>
      </p:sp>
      <p:sp>
        <p:nvSpPr>
          <p:cNvPr id="80" name="Text Placeholder 12">
            <a:extLst>
              <a:ext uri="{FF2B5EF4-FFF2-40B4-BE49-F238E27FC236}">
                <a16:creationId xmlns="" xmlns:a16="http://schemas.microsoft.com/office/drawing/2014/main" id="{2BA150A2-3B0C-4F0F-B42B-3BFD0A6A4A59}"/>
              </a:ext>
            </a:extLst>
          </p:cNvPr>
          <p:cNvSpPr>
            <a:spLocks noGrp="1"/>
          </p:cNvSpPr>
          <p:nvPr>
            <p:ph type="body" sz="quarter" idx="26" hasCustomPrompt="1"/>
          </p:nvPr>
        </p:nvSpPr>
        <p:spPr>
          <a:xfrm>
            <a:off x="854061" y="3086327"/>
            <a:ext cx="3585679" cy="226591"/>
          </a:xfrm>
        </p:spPr>
        <p:txBody>
          <a:bodyPr wrap="square" anchor="t" anchorCtr="0">
            <a:spAutoFit/>
          </a:bodyPr>
          <a:lstStyle>
            <a:lvl1pPr>
              <a:defRPr lang="en-US" b="1" dirty="0">
                <a:solidFill>
                  <a:srgbClr val="183355"/>
                </a:solidFill>
                <a:latin typeface="+mj-lt"/>
              </a:defRPr>
            </a:lvl1pPr>
          </a:lstStyle>
          <a:p>
            <a:r>
              <a:rPr lang="en-GB" noProof="0" dirty="0"/>
              <a:t>This is the answer:</a:t>
            </a:r>
          </a:p>
        </p:txBody>
      </p:sp>
      <p:sp>
        <p:nvSpPr>
          <p:cNvPr id="81" name="Text Placeholder 12">
            <a:extLst>
              <a:ext uri="{FF2B5EF4-FFF2-40B4-BE49-F238E27FC236}">
                <a16:creationId xmlns="" xmlns:a16="http://schemas.microsoft.com/office/drawing/2014/main" id="{CDD91B98-CD66-4774-A992-4CF5B013321A}"/>
              </a:ext>
            </a:extLst>
          </p:cNvPr>
          <p:cNvSpPr>
            <a:spLocks noGrp="1"/>
          </p:cNvSpPr>
          <p:nvPr>
            <p:ph type="body" sz="quarter" idx="27" hasCustomPrompt="1"/>
          </p:nvPr>
        </p:nvSpPr>
        <p:spPr>
          <a:xfrm>
            <a:off x="854060" y="3328842"/>
            <a:ext cx="3585685" cy="530492"/>
          </a:xfrm>
        </p:spPr>
        <p:txBody>
          <a:bodyPr wrap="square">
            <a:norm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kumimoji="0" lang="en-US" sz="990" b="0" i="0" u="none" strike="noStrike" cap="none" spc="0" normalizeH="0" baseline="0" dirty="0">
                <a:ln>
                  <a:noFill/>
                </a:ln>
                <a:solidFill>
                  <a:srgbClr val="183355"/>
                </a:solidFill>
                <a:effectLst/>
                <a:uLnTx/>
                <a:uFillTx/>
              </a:defRPr>
            </a:lvl1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consetetur</a:t>
            </a:r>
            <a:r>
              <a:rPr lang="en-GB" noProof="0" dirty="0"/>
              <a:t> </a:t>
            </a:r>
            <a:r>
              <a:rPr lang="en-GB" noProof="0" dirty="0" err="1"/>
              <a:t>sadipscing</a:t>
            </a:r>
            <a:r>
              <a:rPr lang="en-GB" noProof="0" dirty="0"/>
              <a:t> </a:t>
            </a:r>
            <a:r>
              <a:rPr lang="en-GB" noProof="0" dirty="0" err="1"/>
              <a:t>elitr</a:t>
            </a:r>
            <a:r>
              <a:rPr lang="en-GB" noProof="0" dirty="0"/>
              <a:t>, </a:t>
            </a:r>
            <a:r>
              <a:rPr lang="en-GB" noProof="0" dirty="0" err="1"/>
              <a:t>sed</a:t>
            </a:r>
            <a:r>
              <a:rPr lang="en-GB" noProof="0" dirty="0"/>
              <a:t> </a:t>
            </a:r>
            <a:r>
              <a:rPr lang="en-GB" noProof="0" dirty="0" err="1"/>
              <a:t>diam</a:t>
            </a:r>
            <a:r>
              <a:rPr lang="en-GB" noProof="0" dirty="0"/>
              <a:t> </a:t>
            </a:r>
            <a:r>
              <a:rPr lang="en-GB" noProof="0" dirty="0" err="1"/>
              <a:t>nonumy</a:t>
            </a:r>
            <a:r>
              <a:rPr lang="en-GB" noProof="0" dirty="0"/>
              <a:t> </a:t>
            </a:r>
            <a:r>
              <a:rPr lang="en-GB" noProof="0" dirty="0" err="1"/>
              <a:t>eirmod</a:t>
            </a:r>
            <a:r>
              <a:rPr lang="en-GB" noProof="0" dirty="0"/>
              <a:t> </a:t>
            </a:r>
            <a:r>
              <a:rPr lang="en-GB" noProof="0" dirty="0" err="1"/>
              <a:t>tempor</a:t>
            </a:r>
            <a:r>
              <a:rPr lang="en-GB" noProof="0" dirty="0"/>
              <a:t> </a:t>
            </a:r>
            <a:r>
              <a:rPr lang="en-GB" noProof="0" dirty="0" err="1"/>
              <a:t>invidunt</a:t>
            </a:r>
            <a:r>
              <a:rPr lang="en-GB" noProof="0" dirty="0"/>
              <a:t> </a:t>
            </a:r>
            <a:r>
              <a:rPr lang="en-GB" noProof="0" dirty="0" err="1"/>
              <a:t>ut</a:t>
            </a:r>
            <a:r>
              <a:rPr lang="en-GB" noProof="0" dirty="0"/>
              <a:t> </a:t>
            </a:r>
            <a:r>
              <a:rPr lang="en-GB" noProof="0" dirty="0" err="1"/>
              <a:t>labore</a:t>
            </a:r>
            <a:r>
              <a:rPr lang="en-GB" noProof="0" dirty="0"/>
              <a:t> et </a:t>
            </a:r>
            <a:r>
              <a:rPr lang="en-GB" noProof="0" dirty="0" err="1"/>
              <a:t>dolore</a:t>
            </a:r>
            <a:r>
              <a:rPr lang="en-GB" noProof="0" dirty="0"/>
              <a:t> magna.</a:t>
            </a:r>
          </a:p>
        </p:txBody>
      </p:sp>
      <p:sp>
        <p:nvSpPr>
          <p:cNvPr id="86" name="Text Placeholder 12">
            <a:extLst>
              <a:ext uri="{FF2B5EF4-FFF2-40B4-BE49-F238E27FC236}">
                <a16:creationId xmlns="" xmlns:a16="http://schemas.microsoft.com/office/drawing/2014/main" id="{4B448385-B320-4BEA-8F76-2A29E3BEE9A3}"/>
              </a:ext>
            </a:extLst>
          </p:cNvPr>
          <p:cNvSpPr>
            <a:spLocks noGrp="1"/>
          </p:cNvSpPr>
          <p:nvPr>
            <p:ph type="body" sz="quarter" idx="29" hasCustomPrompt="1"/>
          </p:nvPr>
        </p:nvSpPr>
        <p:spPr>
          <a:xfrm>
            <a:off x="854061" y="4046124"/>
            <a:ext cx="3585684" cy="226591"/>
          </a:xfrm>
        </p:spPr>
        <p:txBody>
          <a:bodyPr wrap="square" anchor="t" anchorCtr="0">
            <a:spAutoFit/>
          </a:bodyPr>
          <a:lstStyle>
            <a:lvl1pPr>
              <a:defRPr lang="en-US" sz="1650" b="1" dirty="0">
                <a:solidFill>
                  <a:srgbClr val="183355"/>
                </a:solidFill>
                <a:latin typeface="+mj-lt"/>
              </a:defRPr>
            </a:lvl1pPr>
          </a:lstStyle>
          <a:p>
            <a:r>
              <a:rPr lang="en-GB" noProof="0" dirty="0"/>
              <a:t>This is a question? </a:t>
            </a:r>
          </a:p>
        </p:txBody>
      </p:sp>
      <p:sp>
        <p:nvSpPr>
          <p:cNvPr id="87" name="Text Placeholder 12">
            <a:extLst>
              <a:ext uri="{FF2B5EF4-FFF2-40B4-BE49-F238E27FC236}">
                <a16:creationId xmlns="" xmlns:a16="http://schemas.microsoft.com/office/drawing/2014/main" id="{C75D2A0E-917A-462B-B3C9-F3D32FC37E25}"/>
              </a:ext>
            </a:extLst>
          </p:cNvPr>
          <p:cNvSpPr>
            <a:spLocks noGrp="1"/>
          </p:cNvSpPr>
          <p:nvPr>
            <p:ph type="body" sz="quarter" idx="30" hasCustomPrompt="1"/>
          </p:nvPr>
        </p:nvSpPr>
        <p:spPr>
          <a:xfrm>
            <a:off x="854061" y="4470316"/>
            <a:ext cx="3585679" cy="250444"/>
          </a:xfrm>
        </p:spPr>
        <p:txBody>
          <a:bodyPr wrap="square" anchor="t" anchorCtr="0">
            <a:sp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lang="en-US" b="1" dirty="0">
                <a:solidFill>
                  <a:srgbClr val="183355"/>
                </a:solidFill>
                <a:latin typeface="+mj-lt"/>
              </a:defRPr>
            </a:lvl1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t>This is the answer:</a:t>
            </a:r>
          </a:p>
        </p:txBody>
      </p:sp>
      <p:sp>
        <p:nvSpPr>
          <p:cNvPr id="88" name="Text Placeholder 12">
            <a:extLst>
              <a:ext uri="{FF2B5EF4-FFF2-40B4-BE49-F238E27FC236}">
                <a16:creationId xmlns="" xmlns:a16="http://schemas.microsoft.com/office/drawing/2014/main" id="{306E2137-0B4F-452A-A1A7-BD469B1FEDFB}"/>
              </a:ext>
            </a:extLst>
          </p:cNvPr>
          <p:cNvSpPr>
            <a:spLocks noGrp="1"/>
          </p:cNvSpPr>
          <p:nvPr>
            <p:ph type="body" sz="quarter" idx="31" hasCustomPrompt="1"/>
          </p:nvPr>
        </p:nvSpPr>
        <p:spPr>
          <a:xfrm>
            <a:off x="854060" y="4712832"/>
            <a:ext cx="3585685" cy="530492"/>
          </a:xfrm>
        </p:spPr>
        <p:txBody>
          <a:bodyPr wrap="square">
            <a:normAutofit/>
          </a:bodyPr>
          <a:lstStyle>
            <a:lvl1pPr>
              <a:defRPr kumimoji="0" lang="en-US" sz="990" b="0" i="0" u="none" strike="noStrike" cap="none" spc="0" normalizeH="0" baseline="0" dirty="0">
                <a:ln>
                  <a:noFill/>
                </a:ln>
                <a:solidFill>
                  <a:srgbClr val="183355"/>
                </a:solidFill>
                <a:effectLst/>
                <a:uLnTx/>
                <a:uFillTx/>
              </a:defRPr>
            </a:lvl1pPr>
          </a:lstStyle>
          <a:p>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consetetur</a:t>
            </a:r>
            <a:r>
              <a:rPr lang="en-GB" noProof="0" dirty="0"/>
              <a:t> </a:t>
            </a:r>
            <a:r>
              <a:rPr lang="en-GB" noProof="0" dirty="0" err="1"/>
              <a:t>sadipscing</a:t>
            </a:r>
            <a:r>
              <a:rPr lang="en-GB" noProof="0" dirty="0"/>
              <a:t> </a:t>
            </a:r>
            <a:r>
              <a:rPr lang="en-GB" noProof="0" dirty="0" err="1"/>
              <a:t>elitr</a:t>
            </a:r>
            <a:r>
              <a:rPr lang="en-GB" noProof="0" dirty="0"/>
              <a:t>, </a:t>
            </a:r>
            <a:r>
              <a:rPr lang="en-GB" noProof="0" dirty="0" err="1"/>
              <a:t>sed</a:t>
            </a:r>
            <a:r>
              <a:rPr lang="en-GB" noProof="0" dirty="0"/>
              <a:t> </a:t>
            </a:r>
            <a:r>
              <a:rPr lang="en-GB" noProof="0" dirty="0" err="1"/>
              <a:t>diam</a:t>
            </a:r>
            <a:r>
              <a:rPr lang="en-GB" noProof="0" dirty="0"/>
              <a:t> </a:t>
            </a:r>
            <a:r>
              <a:rPr lang="en-GB" noProof="0" dirty="0" err="1"/>
              <a:t>nonumy</a:t>
            </a:r>
            <a:r>
              <a:rPr lang="en-GB" noProof="0" dirty="0"/>
              <a:t> </a:t>
            </a:r>
            <a:r>
              <a:rPr lang="en-GB" noProof="0" dirty="0" err="1"/>
              <a:t>eirmod</a:t>
            </a:r>
            <a:r>
              <a:rPr lang="en-GB" noProof="0" dirty="0"/>
              <a:t> </a:t>
            </a:r>
            <a:r>
              <a:rPr lang="en-GB" noProof="0" dirty="0" err="1"/>
              <a:t>tempor</a:t>
            </a:r>
            <a:r>
              <a:rPr lang="en-GB" noProof="0" dirty="0"/>
              <a:t> </a:t>
            </a:r>
            <a:r>
              <a:rPr lang="en-GB" noProof="0" dirty="0" err="1"/>
              <a:t>invidunt</a:t>
            </a:r>
            <a:r>
              <a:rPr lang="en-GB" noProof="0" dirty="0"/>
              <a:t> </a:t>
            </a:r>
            <a:r>
              <a:rPr lang="en-GB" noProof="0" dirty="0" err="1"/>
              <a:t>ut</a:t>
            </a:r>
            <a:r>
              <a:rPr lang="en-GB" noProof="0" dirty="0"/>
              <a:t> </a:t>
            </a:r>
            <a:r>
              <a:rPr lang="en-GB" noProof="0" dirty="0" err="1"/>
              <a:t>labore</a:t>
            </a:r>
            <a:r>
              <a:rPr lang="en-GB" noProof="0" dirty="0"/>
              <a:t> et </a:t>
            </a:r>
            <a:r>
              <a:rPr lang="en-GB" noProof="0" dirty="0" err="1"/>
              <a:t>dolore</a:t>
            </a:r>
            <a:r>
              <a:rPr lang="en-GB" noProof="0" dirty="0"/>
              <a:t> magna.</a:t>
            </a:r>
          </a:p>
        </p:txBody>
      </p:sp>
      <p:sp>
        <p:nvSpPr>
          <p:cNvPr id="93" name="Text Placeholder 12">
            <a:extLst>
              <a:ext uri="{FF2B5EF4-FFF2-40B4-BE49-F238E27FC236}">
                <a16:creationId xmlns="" xmlns:a16="http://schemas.microsoft.com/office/drawing/2014/main" id="{57549093-9899-4F53-9A87-E52D65CDFDD1}"/>
              </a:ext>
            </a:extLst>
          </p:cNvPr>
          <p:cNvSpPr>
            <a:spLocks noGrp="1"/>
          </p:cNvSpPr>
          <p:nvPr>
            <p:ph type="body" sz="quarter" idx="33" hasCustomPrompt="1"/>
          </p:nvPr>
        </p:nvSpPr>
        <p:spPr>
          <a:xfrm>
            <a:off x="854061" y="5422450"/>
            <a:ext cx="3585684" cy="226591"/>
          </a:xfrm>
        </p:spPr>
        <p:txBody>
          <a:bodyPr wrap="square" anchor="t" anchorCtr="0">
            <a:spAutoFit/>
          </a:bodyPr>
          <a:lstStyle>
            <a:lvl1pPr>
              <a:defRPr lang="en-US" sz="1650" b="1" dirty="0">
                <a:solidFill>
                  <a:srgbClr val="183355"/>
                </a:solidFill>
                <a:latin typeface="+mj-lt"/>
              </a:defRPr>
            </a:lvl1pPr>
          </a:lstStyle>
          <a:p>
            <a:r>
              <a:rPr lang="en-GB" noProof="0" dirty="0"/>
              <a:t>This is a question? </a:t>
            </a:r>
          </a:p>
        </p:txBody>
      </p:sp>
      <p:sp>
        <p:nvSpPr>
          <p:cNvPr id="94" name="Text Placeholder 12">
            <a:extLst>
              <a:ext uri="{FF2B5EF4-FFF2-40B4-BE49-F238E27FC236}">
                <a16:creationId xmlns="" xmlns:a16="http://schemas.microsoft.com/office/drawing/2014/main" id="{3B8984A2-26AF-43AA-8E11-662BFD8D06CF}"/>
              </a:ext>
            </a:extLst>
          </p:cNvPr>
          <p:cNvSpPr>
            <a:spLocks noGrp="1"/>
          </p:cNvSpPr>
          <p:nvPr>
            <p:ph type="body" sz="quarter" idx="34" hasCustomPrompt="1"/>
          </p:nvPr>
        </p:nvSpPr>
        <p:spPr>
          <a:xfrm>
            <a:off x="854061" y="5846642"/>
            <a:ext cx="3585679" cy="250444"/>
          </a:xfrm>
        </p:spPr>
        <p:txBody>
          <a:bodyPr wrap="square" anchor="t" anchorCtr="0">
            <a:sp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lang="en-US" b="1" dirty="0">
                <a:solidFill>
                  <a:srgbClr val="183355"/>
                </a:solidFill>
                <a:latin typeface="+mj-lt"/>
              </a:defRPr>
            </a:lvl1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t>This is the answer:</a:t>
            </a:r>
          </a:p>
        </p:txBody>
      </p:sp>
      <p:sp>
        <p:nvSpPr>
          <p:cNvPr id="95" name="Text Placeholder 12">
            <a:extLst>
              <a:ext uri="{FF2B5EF4-FFF2-40B4-BE49-F238E27FC236}">
                <a16:creationId xmlns="" xmlns:a16="http://schemas.microsoft.com/office/drawing/2014/main" id="{D6063F98-6E8F-414A-8756-D527B5E5F304}"/>
              </a:ext>
            </a:extLst>
          </p:cNvPr>
          <p:cNvSpPr>
            <a:spLocks noGrp="1"/>
          </p:cNvSpPr>
          <p:nvPr>
            <p:ph type="body" sz="quarter" idx="35" hasCustomPrompt="1"/>
          </p:nvPr>
        </p:nvSpPr>
        <p:spPr>
          <a:xfrm>
            <a:off x="854060" y="6089158"/>
            <a:ext cx="3585685" cy="530492"/>
          </a:xfrm>
        </p:spPr>
        <p:txBody>
          <a:bodyPr wrap="square">
            <a:normAutofit/>
          </a:bodyPr>
          <a:lstStyle>
            <a:lvl1pPr>
              <a:defRPr kumimoji="0" lang="en-US" sz="990" b="0" i="0" u="none" strike="noStrike" cap="none" spc="0" normalizeH="0" baseline="0" dirty="0">
                <a:ln>
                  <a:noFill/>
                </a:ln>
                <a:solidFill>
                  <a:srgbClr val="183355"/>
                </a:solidFill>
                <a:effectLst/>
                <a:uLnTx/>
                <a:uFillTx/>
              </a:defRPr>
            </a:lvl1pPr>
          </a:lstStyle>
          <a:p>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consetetur</a:t>
            </a:r>
            <a:r>
              <a:rPr lang="en-GB" noProof="0" dirty="0"/>
              <a:t> </a:t>
            </a:r>
            <a:r>
              <a:rPr lang="en-GB" noProof="0" dirty="0" err="1"/>
              <a:t>sadipscing</a:t>
            </a:r>
            <a:r>
              <a:rPr lang="en-GB" noProof="0" dirty="0"/>
              <a:t> </a:t>
            </a:r>
            <a:r>
              <a:rPr lang="en-GB" noProof="0" dirty="0" err="1"/>
              <a:t>elitr</a:t>
            </a:r>
            <a:r>
              <a:rPr lang="en-GB" noProof="0" dirty="0"/>
              <a:t>, </a:t>
            </a:r>
            <a:r>
              <a:rPr lang="en-GB" noProof="0" dirty="0" err="1"/>
              <a:t>sed</a:t>
            </a:r>
            <a:r>
              <a:rPr lang="en-GB" noProof="0" dirty="0"/>
              <a:t> </a:t>
            </a:r>
            <a:r>
              <a:rPr lang="en-GB" noProof="0" dirty="0" err="1"/>
              <a:t>diam</a:t>
            </a:r>
            <a:r>
              <a:rPr lang="en-GB" noProof="0" dirty="0"/>
              <a:t> </a:t>
            </a:r>
            <a:r>
              <a:rPr lang="en-GB" noProof="0" dirty="0" err="1"/>
              <a:t>nonumy</a:t>
            </a:r>
            <a:r>
              <a:rPr lang="en-GB" noProof="0" dirty="0"/>
              <a:t> </a:t>
            </a:r>
            <a:r>
              <a:rPr lang="en-GB" noProof="0" dirty="0" err="1"/>
              <a:t>eirmod</a:t>
            </a:r>
            <a:r>
              <a:rPr lang="en-GB" noProof="0" dirty="0"/>
              <a:t> </a:t>
            </a:r>
            <a:r>
              <a:rPr lang="en-GB" noProof="0" dirty="0" err="1"/>
              <a:t>tempor</a:t>
            </a:r>
            <a:r>
              <a:rPr lang="en-GB" noProof="0" dirty="0"/>
              <a:t> </a:t>
            </a:r>
            <a:r>
              <a:rPr lang="en-GB" noProof="0" dirty="0" err="1"/>
              <a:t>invidunt</a:t>
            </a:r>
            <a:r>
              <a:rPr lang="en-GB" noProof="0" dirty="0"/>
              <a:t> </a:t>
            </a:r>
            <a:r>
              <a:rPr lang="en-GB" noProof="0" dirty="0" err="1"/>
              <a:t>ut</a:t>
            </a:r>
            <a:r>
              <a:rPr lang="en-GB" noProof="0" dirty="0"/>
              <a:t> </a:t>
            </a:r>
            <a:r>
              <a:rPr lang="en-GB" noProof="0" dirty="0" err="1"/>
              <a:t>labore</a:t>
            </a:r>
            <a:r>
              <a:rPr lang="en-GB" noProof="0" dirty="0"/>
              <a:t> et </a:t>
            </a:r>
            <a:r>
              <a:rPr lang="en-GB" noProof="0" dirty="0" err="1"/>
              <a:t>dolore</a:t>
            </a:r>
            <a:r>
              <a:rPr lang="en-GB" noProof="0" dirty="0"/>
              <a:t> magna.</a:t>
            </a:r>
          </a:p>
        </p:txBody>
      </p:sp>
      <p:sp>
        <p:nvSpPr>
          <p:cNvPr id="43" name="Text Placeholder 12">
            <a:extLst>
              <a:ext uri="{FF2B5EF4-FFF2-40B4-BE49-F238E27FC236}">
                <a16:creationId xmlns="" xmlns:a16="http://schemas.microsoft.com/office/drawing/2014/main" id="{8FCB8344-4C1B-4DBD-98FD-2E79DFD01031}"/>
              </a:ext>
            </a:extLst>
          </p:cNvPr>
          <p:cNvSpPr>
            <a:spLocks noGrp="1"/>
          </p:cNvSpPr>
          <p:nvPr>
            <p:ph type="body" sz="quarter" idx="36" hasCustomPrompt="1"/>
          </p:nvPr>
        </p:nvSpPr>
        <p:spPr>
          <a:xfrm>
            <a:off x="5510445" y="1304106"/>
            <a:ext cx="3585684" cy="226591"/>
          </a:xfrm>
        </p:spPr>
        <p:txBody>
          <a:bodyPr wrap="square" anchor="t" anchorCtr="0">
            <a:spAutoFit/>
          </a:bodyPr>
          <a:lstStyle>
            <a:lvl1pPr>
              <a:defRPr lang="en-US" sz="1650" b="1" dirty="0">
                <a:solidFill>
                  <a:srgbClr val="183355"/>
                </a:solidFill>
                <a:latin typeface="+mj-lt"/>
              </a:defRPr>
            </a:lvl1pPr>
          </a:lstStyle>
          <a:p>
            <a:r>
              <a:rPr lang="en-GB" noProof="0" dirty="0"/>
              <a:t>This is a question? </a:t>
            </a:r>
          </a:p>
        </p:txBody>
      </p:sp>
      <p:sp>
        <p:nvSpPr>
          <p:cNvPr id="44" name="Text Placeholder 12">
            <a:extLst>
              <a:ext uri="{FF2B5EF4-FFF2-40B4-BE49-F238E27FC236}">
                <a16:creationId xmlns="" xmlns:a16="http://schemas.microsoft.com/office/drawing/2014/main" id="{DFC74335-4D71-4DCE-8CE9-E3D88F58DABF}"/>
              </a:ext>
            </a:extLst>
          </p:cNvPr>
          <p:cNvSpPr>
            <a:spLocks noGrp="1"/>
          </p:cNvSpPr>
          <p:nvPr>
            <p:ph type="body" sz="quarter" idx="37" hasCustomPrompt="1"/>
          </p:nvPr>
        </p:nvSpPr>
        <p:spPr>
          <a:xfrm>
            <a:off x="5510445" y="1728298"/>
            <a:ext cx="3585679" cy="250444"/>
          </a:xfrm>
        </p:spPr>
        <p:txBody>
          <a:bodyPr wrap="square" anchor="t" anchorCtr="0">
            <a:sp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lang="en-US" b="1" dirty="0">
                <a:solidFill>
                  <a:srgbClr val="183355"/>
                </a:solidFill>
                <a:latin typeface="+mj-lt"/>
              </a:defRPr>
            </a:lvl1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t>This is the answer:</a:t>
            </a:r>
          </a:p>
        </p:txBody>
      </p:sp>
      <p:sp>
        <p:nvSpPr>
          <p:cNvPr id="45" name="Text Placeholder 12">
            <a:extLst>
              <a:ext uri="{FF2B5EF4-FFF2-40B4-BE49-F238E27FC236}">
                <a16:creationId xmlns="" xmlns:a16="http://schemas.microsoft.com/office/drawing/2014/main" id="{450DD1EA-9236-4999-8681-FE34F991EC8B}"/>
              </a:ext>
            </a:extLst>
          </p:cNvPr>
          <p:cNvSpPr>
            <a:spLocks noGrp="1"/>
          </p:cNvSpPr>
          <p:nvPr>
            <p:ph type="body" sz="quarter" idx="38" hasCustomPrompt="1"/>
          </p:nvPr>
        </p:nvSpPr>
        <p:spPr>
          <a:xfrm>
            <a:off x="5510444" y="1970814"/>
            <a:ext cx="3585685" cy="530492"/>
          </a:xfrm>
        </p:spPr>
        <p:txBody>
          <a:bodyPr wrap="square">
            <a:normAutofit/>
          </a:bodyPr>
          <a:lstStyle>
            <a:lvl1pPr>
              <a:defRPr kumimoji="0" lang="en-US" sz="990" b="0" i="0" u="none" strike="noStrike" cap="none" spc="0" normalizeH="0" baseline="0" dirty="0">
                <a:ln>
                  <a:noFill/>
                </a:ln>
                <a:solidFill>
                  <a:srgbClr val="183355"/>
                </a:solidFill>
                <a:effectLst/>
                <a:uLnTx/>
                <a:uFillTx/>
              </a:defRPr>
            </a:lvl1pPr>
          </a:lstStyle>
          <a:p>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consetetur</a:t>
            </a:r>
            <a:r>
              <a:rPr lang="en-GB" noProof="0" dirty="0"/>
              <a:t> </a:t>
            </a:r>
            <a:r>
              <a:rPr lang="en-GB" noProof="0" dirty="0" err="1"/>
              <a:t>sadipscing</a:t>
            </a:r>
            <a:r>
              <a:rPr lang="en-GB" noProof="0" dirty="0"/>
              <a:t> </a:t>
            </a:r>
            <a:r>
              <a:rPr lang="en-GB" noProof="0" dirty="0" err="1"/>
              <a:t>elitr</a:t>
            </a:r>
            <a:r>
              <a:rPr lang="en-GB" noProof="0" dirty="0"/>
              <a:t>, </a:t>
            </a:r>
            <a:r>
              <a:rPr lang="en-GB" noProof="0" dirty="0" err="1"/>
              <a:t>sed</a:t>
            </a:r>
            <a:r>
              <a:rPr lang="en-GB" noProof="0" dirty="0"/>
              <a:t> </a:t>
            </a:r>
            <a:r>
              <a:rPr lang="en-GB" noProof="0" dirty="0" err="1"/>
              <a:t>diam</a:t>
            </a:r>
            <a:r>
              <a:rPr lang="en-GB" noProof="0" dirty="0"/>
              <a:t> </a:t>
            </a:r>
            <a:r>
              <a:rPr lang="en-GB" noProof="0" dirty="0" err="1"/>
              <a:t>nonumy</a:t>
            </a:r>
            <a:r>
              <a:rPr lang="en-GB" noProof="0" dirty="0"/>
              <a:t> </a:t>
            </a:r>
            <a:r>
              <a:rPr lang="en-GB" noProof="0" dirty="0" err="1"/>
              <a:t>eirmod</a:t>
            </a:r>
            <a:r>
              <a:rPr lang="en-GB" noProof="0" dirty="0"/>
              <a:t> </a:t>
            </a:r>
            <a:r>
              <a:rPr lang="en-GB" noProof="0" dirty="0" err="1"/>
              <a:t>tempor</a:t>
            </a:r>
            <a:r>
              <a:rPr lang="en-GB" noProof="0" dirty="0"/>
              <a:t> </a:t>
            </a:r>
            <a:r>
              <a:rPr lang="en-GB" noProof="0" dirty="0" err="1"/>
              <a:t>invidunt</a:t>
            </a:r>
            <a:r>
              <a:rPr lang="en-GB" noProof="0" dirty="0"/>
              <a:t> </a:t>
            </a:r>
            <a:r>
              <a:rPr lang="en-GB" noProof="0" dirty="0" err="1"/>
              <a:t>ut</a:t>
            </a:r>
            <a:r>
              <a:rPr lang="en-GB" noProof="0" dirty="0"/>
              <a:t> </a:t>
            </a:r>
            <a:r>
              <a:rPr lang="en-GB" noProof="0" dirty="0" err="1"/>
              <a:t>labore</a:t>
            </a:r>
            <a:r>
              <a:rPr lang="en-GB" noProof="0" dirty="0"/>
              <a:t> et </a:t>
            </a:r>
            <a:r>
              <a:rPr lang="en-GB" noProof="0" dirty="0" err="1"/>
              <a:t>dolore</a:t>
            </a:r>
            <a:r>
              <a:rPr lang="en-GB" noProof="0" dirty="0"/>
              <a:t> magna.</a:t>
            </a:r>
          </a:p>
        </p:txBody>
      </p:sp>
      <p:sp>
        <p:nvSpPr>
          <p:cNvPr id="46" name="Text Placeholder 12">
            <a:extLst>
              <a:ext uri="{FF2B5EF4-FFF2-40B4-BE49-F238E27FC236}">
                <a16:creationId xmlns="" xmlns:a16="http://schemas.microsoft.com/office/drawing/2014/main" id="{CB5DE5F6-CEAB-48E3-9F79-F5FE6E10E458}"/>
              </a:ext>
            </a:extLst>
          </p:cNvPr>
          <p:cNvSpPr>
            <a:spLocks noGrp="1"/>
          </p:cNvSpPr>
          <p:nvPr>
            <p:ph type="body" sz="quarter" idx="39" hasCustomPrompt="1"/>
          </p:nvPr>
        </p:nvSpPr>
        <p:spPr>
          <a:xfrm>
            <a:off x="5510445" y="2662134"/>
            <a:ext cx="3585684" cy="226591"/>
          </a:xfrm>
        </p:spPr>
        <p:txBody>
          <a:bodyPr wrap="square" anchor="t" anchorCtr="0">
            <a:spAutoFit/>
          </a:bodyPr>
          <a:lstStyle>
            <a:lvl1pPr>
              <a:defRPr lang="en-US" sz="1650" b="1" dirty="0">
                <a:solidFill>
                  <a:srgbClr val="183355"/>
                </a:solidFill>
                <a:latin typeface="+mj-lt"/>
              </a:defRPr>
            </a:lvl1pPr>
          </a:lstStyle>
          <a:p>
            <a:r>
              <a:rPr lang="en-GB" noProof="0" dirty="0"/>
              <a:t>This is a question? </a:t>
            </a:r>
          </a:p>
        </p:txBody>
      </p:sp>
      <p:sp>
        <p:nvSpPr>
          <p:cNvPr id="47" name="Text Placeholder 12">
            <a:extLst>
              <a:ext uri="{FF2B5EF4-FFF2-40B4-BE49-F238E27FC236}">
                <a16:creationId xmlns="" xmlns:a16="http://schemas.microsoft.com/office/drawing/2014/main" id="{2BA150A2-3B0C-4F0F-B42B-3BFD0A6A4A59}"/>
              </a:ext>
            </a:extLst>
          </p:cNvPr>
          <p:cNvSpPr>
            <a:spLocks noGrp="1"/>
          </p:cNvSpPr>
          <p:nvPr>
            <p:ph type="body" sz="quarter" idx="40" hasCustomPrompt="1"/>
          </p:nvPr>
        </p:nvSpPr>
        <p:spPr>
          <a:xfrm>
            <a:off x="5510445" y="3086327"/>
            <a:ext cx="3585679" cy="226591"/>
          </a:xfrm>
        </p:spPr>
        <p:txBody>
          <a:bodyPr wrap="square" anchor="t" anchorCtr="0">
            <a:spAutoFit/>
          </a:bodyPr>
          <a:lstStyle>
            <a:lvl1pPr>
              <a:defRPr lang="en-US" b="1" dirty="0">
                <a:solidFill>
                  <a:srgbClr val="183355"/>
                </a:solidFill>
                <a:latin typeface="+mj-lt"/>
              </a:defRPr>
            </a:lvl1pPr>
          </a:lstStyle>
          <a:p>
            <a:r>
              <a:rPr lang="en-GB" noProof="0" dirty="0"/>
              <a:t>This is the answer:</a:t>
            </a:r>
          </a:p>
        </p:txBody>
      </p:sp>
      <p:sp>
        <p:nvSpPr>
          <p:cNvPr id="48" name="Text Placeholder 12">
            <a:extLst>
              <a:ext uri="{FF2B5EF4-FFF2-40B4-BE49-F238E27FC236}">
                <a16:creationId xmlns="" xmlns:a16="http://schemas.microsoft.com/office/drawing/2014/main" id="{CDD91B98-CD66-4774-A992-4CF5B013321A}"/>
              </a:ext>
            </a:extLst>
          </p:cNvPr>
          <p:cNvSpPr>
            <a:spLocks noGrp="1"/>
          </p:cNvSpPr>
          <p:nvPr>
            <p:ph type="body" sz="quarter" idx="41" hasCustomPrompt="1"/>
          </p:nvPr>
        </p:nvSpPr>
        <p:spPr>
          <a:xfrm>
            <a:off x="5510444" y="3328842"/>
            <a:ext cx="3585685" cy="530492"/>
          </a:xfrm>
        </p:spPr>
        <p:txBody>
          <a:bodyPr wrap="square">
            <a:norm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kumimoji="0" lang="en-US" sz="990" b="0" i="0" u="none" strike="noStrike" cap="none" spc="0" normalizeH="0" baseline="0" dirty="0">
                <a:ln>
                  <a:noFill/>
                </a:ln>
                <a:solidFill>
                  <a:srgbClr val="183355"/>
                </a:solidFill>
                <a:effectLst/>
                <a:uLnTx/>
                <a:uFillTx/>
              </a:defRPr>
            </a:lvl1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consetetur</a:t>
            </a:r>
            <a:r>
              <a:rPr lang="en-GB" noProof="0" dirty="0"/>
              <a:t> </a:t>
            </a:r>
            <a:r>
              <a:rPr lang="en-GB" noProof="0" dirty="0" err="1"/>
              <a:t>sadipscing</a:t>
            </a:r>
            <a:r>
              <a:rPr lang="en-GB" noProof="0" dirty="0"/>
              <a:t> </a:t>
            </a:r>
            <a:r>
              <a:rPr lang="en-GB" noProof="0" dirty="0" err="1"/>
              <a:t>elitr</a:t>
            </a:r>
            <a:r>
              <a:rPr lang="en-GB" noProof="0" dirty="0"/>
              <a:t>, </a:t>
            </a:r>
            <a:r>
              <a:rPr lang="en-GB" noProof="0" dirty="0" err="1"/>
              <a:t>sed</a:t>
            </a:r>
            <a:r>
              <a:rPr lang="en-GB" noProof="0" dirty="0"/>
              <a:t> </a:t>
            </a:r>
            <a:r>
              <a:rPr lang="en-GB" noProof="0" dirty="0" err="1"/>
              <a:t>diam</a:t>
            </a:r>
            <a:r>
              <a:rPr lang="en-GB" noProof="0" dirty="0"/>
              <a:t> </a:t>
            </a:r>
            <a:r>
              <a:rPr lang="en-GB" noProof="0" dirty="0" err="1"/>
              <a:t>nonumy</a:t>
            </a:r>
            <a:r>
              <a:rPr lang="en-GB" noProof="0" dirty="0"/>
              <a:t> </a:t>
            </a:r>
            <a:r>
              <a:rPr lang="en-GB" noProof="0" dirty="0" err="1"/>
              <a:t>eirmod</a:t>
            </a:r>
            <a:r>
              <a:rPr lang="en-GB" noProof="0" dirty="0"/>
              <a:t> </a:t>
            </a:r>
            <a:r>
              <a:rPr lang="en-GB" noProof="0" dirty="0" err="1"/>
              <a:t>tempor</a:t>
            </a:r>
            <a:r>
              <a:rPr lang="en-GB" noProof="0" dirty="0"/>
              <a:t> </a:t>
            </a:r>
            <a:r>
              <a:rPr lang="en-GB" noProof="0" dirty="0" err="1"/>
              <a:t>invidunt</a:t>
            </a:r>
            <a:r>
              <a:rPr lang="en-GB" noProof="0" dirty="0"/>
              <a:t> </a:t>
            </a:r>
            <a:r>
              <a:rPr lang="en-GB" noProof="0" dirty="0" err="1"/>
              <a:t>ut</a:t>
            </a:r>
            <a:r>
              <a:rPr lang="en-GB" noProof="0" dirty="0"/>
              <a:t> </a:t>
            </a:r>
            <a:r>
              <a:rPr lang="en-GB" noProof="0" dirty="0" err="1"/>
              <a:t>labore</a:t>
            </a:r>
            <a:r>
              <a:rPr lang="en-GB" noProof="0" dirty="0"/>
              <a:t> et </a:t>
            </a:r>
            <a:r>
              <a:rPr lang="en-GB" noProof="0" dirty="0" err="1"/>
              <a:t>dolore</a:t>
            </a:r>
            <a:r>
              <a:rPr lang="en-GB" noProof="0" dirty="0"/>
              <a:t> magna.</a:t>
            </a:r>
          </a:p>
        </p:txBody>
      </p:sp>
      <p:sp>
        <p:nvSpPr>
          <p:cNvPr id="49" name="Text Placeholder 12">
            <a:extLst>
              <a:ext uri="{FF2B5EF4-FFF2-40B4-BE49-F238E27FC236}">
                <a16:creationId xmlns="" xmlns:a16="http://schemas.microsoft.com/office/drawing/2014/main" id="{4B448385-B320-4BEA-8F76-2A29E3BEE9A3}"/>
              </a:ext>
            </a:extLst>
          </p:cNvPr>
          <p:cNvSpPr>
            <a:spLocks noGrp="1"/>
          </p:cNvSpPr>
          <p:nvPr>
            <p:ph type="body" sz="quarter" idx="42" hasCustomPrompt="1"/>
          </p:nvPr>
        </p:nvSpPr>
        <p:spPr>
          <a:xfrm>
            <a:off x="5510445" y="4046124"/>
            <a:ext cx="3585684" cy="226591"/>
          </a:xfrm>
        </p:spPr>
        <p:txBody>
          <a:bodyPr wrap="square" anchor="t" anchorCtr="0">
            <a:spAutoFit/>
          </a:bodyPr>
          <a:lstStyle>
            <a:lvl1pPr>
              <a:defRPr lang="en-US" sz="1650" b="1" dirty="0">
                <a:solidFill>
                  <a:srgbClr val="183355"/>
                </a:solidFill>
                <a:latin typeface="+mj-lt"/>
              </a:defRPr>
            </a:lvl1pPr>
          </a:lstStyle>
          <a:p>
            <a:r>
              <a:rPr lang="en-GB" noProof="0" dirty="0"/>
              <a:t>This is a question? </a:t>
            </a:r>
          </a:p>
        </p:txBody>
      </p:sp>
      <p:sp>
        <p:nvSpPr>
          <p:cNvPr id="50" name="Text Placeholder 12">
            <a:extLst>
              <a:ext uri="{FF2B5EF4-FFF2-40B4-BE49-F238E27FC236}">
                <a16:creationId xmlns="" xmlns:a16="http://schemas.microsoft.com/office/drawing/2014/main" id="{C75D2A0E-917A-462B-B3C9-F3D32FC37E25}"/>
              </a:ext>
            </a:extLst>
          </p:cNvPr>
          <p:cNvSpPr>
            <a:spLocks noGrp="1"/>
          </p:cNvSpPr>
          <p:nvPr>
            <p:ph type="body" sz="quarter" idx="43" hasCustomPrompt="1"/>
          </p:nvPr>
        </p:nvSpPr>
        <p:spPr>
          <a:xfrm>
            <a:off x="5510445" y="4470316"/>
            <a:ext cx="3585679" cy="250444"/>
          </a:xfrm>
        </p:spPr>
        <p:txBody>
          <a:bodyPr wrap="square" anchor="t" anchorCtr="0">
            <a:sp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lang="en-US" b="1" dirty="0">
                <a:solidFill>
                  <a:srgbClr val="183355"/>
                </a:solidFill>
                <a:latin typeface="+mj-lt"/>
              </a:defRPr>
            </a:lvl1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t>This is the answer:</a:t>
            </a:r>
          </a:p>
        </p:txBody>
      </p:sp>
      <p:sp>
        <p:nvSpPr>
          <p:cNvPr id="52" name="Text Placeholder 12">
            <a:extLst>
              <a:ext uri="{FF2B5EF4-FFF2-40B4-BE49-F238E27FC236}">
                <a16:creationId xmlns="" xmlns:a16="http://schemas.microsoft.com/office/drawing/2014/main" id="{306E2137-0B4F-452A-A1A7-BD469B1FEDFB}"/>
              </a:ext>
            </a:extLst>
          </p:cNvPr>
          <p:cNvSpPr>
            <a:spLocks noGrp="1"/>
          </p:cNvSpPr>
          <p:nvPr>
            <p:ph type="body" sz="quarter" idx="44" hasCustomPrompt="1"/>
          </p:nvPr>
        </p:nvSpPr>
        <p:spPr>
          <a:xfrm>
            <a:off x="5510444" y="4712832"/>
            <a:ext cx="3585685" cy="530492"/>
          </a:xfrm>
        </p:spPr>
        <p:txBody>
          <a:bodyPr wrap="square">
            <a:normAutofit/>
          </a:bodyPr>
          <a:lstStyle>
            <a:lvl1pPr>
              <a:defRPr kumimoji="0" lang="en-US" sz="990" b="0" i="0" u="none" strike="noStrike" cap="none" spc="0" normalizeH="0" baseline="0" dirty="0">
                <a:ln>
                  <a:noFill/>
                </a:ln>
                <a:solidFill>
                  <a:srgbClr val="183355"/>
                </a:solidFill>
                <a:effectLst/>
                <a:uLnTx/>
                <a:uFillTx/>
              </a:defRPr>
            </a:lvl1pPr>
          </a:lstStyle>
          <a:p>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consetetur</a:t>
            </a:r>
            <a:r>
              <a:rPr lang="en-GB" noProof="0" dirty="0"/>
              <a:t> </a:t>
            </a:r>
            <a:r>
              <a:rPr lang="en-GB" noProof="0" dirty="0" err="1"/>
              <a:t>sadipscing</a:t>
            </a:r>
            <a:r>
              <a:rPr lang="en-GB" noProof="0" dirty="0"/>
              <a:t> </a:t>
            </a:r>
            <a:r>
              <a:rPr lang="en-GB" noProof="0" dirty="0" err="1"/>
              <a:t>elitr</a:t>
            </a:r>
            <a:r>
              <a:rPr lang="en-GB" noProof="0" dirty="0"/>
              <a:t>, </a:t>
            </a:r>
            <a:r>
              <a:rPr lang="en-GB" noProof="0" dirty="0" err="1"/>
              <a:t>sed</a:t>
            </a:r>
            <a:r>
              <a:rPr lang="en-GB" noProof="0" dirty="0"/>
              <a:t> </a:t>
            </a:r>
            <a:r>
              <a:rPr lang="en-GB" noProof="0" dirty="0" err="1"/>
              <a:t>diam</a:t>
            </a:r>
            <a:r>
              <a:rPr lang="en-GB" noProof="0" dirty="0"/>
              <a:t> </a:t>
            </a:r>
            <a:r>
              <a:rPr lang="en-GB" noProof="0" dirty="0" err="1"/>
              <a:t>nonumy</a:t>
            </a:r>
            <a:r>
              <a:rPr lang="en-GB" noProof="0" dirty="0"/>
              <a:t> </a:t>
            </a:r>
            <a:r>
              <a:rPr lang="en-GB" noProof="0" dirty="0" err="1"/>
              <a:t>eirmod</a:t>
            </a:r>
            <a:r>
              <a:rPr lang="en-GB" noProof="0" dirty="0"/>
              <a:t> </a:t>
            </a:r>
            <a:r>
              <a:rPr lang="en-GB" noProof="0" dirty="0" err="1"/>
              <a:t>tempor</a:t>
            </a:r>
            <a:r>
              <a:rPr lang="en-GB" noProof="0" dirty="0"/>
              <a:t> </a:t>
            </a:r>
            <a:r>
              <a:rPr lang="en-GB" noProof="0" dirty="0" err="1"/>
              <a:t>invidunt</a:t>
            </a:r>
            <a:r>
              <a:rPr lang="en-GB" noProof="0" dirty="0"/>
              <a:t> </a:t>
            </a:r>
            <a:r>
              <a:rPr lang="en-GB" noProof="0" dirty="0" err="1"/>
              <a:t>ut</a:t>
            </a:r>
            <a:r>
              <a:rPr lang="en-GB" noProof="0" dirty="0"/>
              <a:t> </a:t>
            </a:r>
            <a:r>
              <a:rPr lang="en-GB" noProof="0" dirty="0" err="1"/>
              <a:t>labore</a:t>
            </a:r>
            <a:r>
              <a:rPr lang="en-GB" noProof="0" dirty="0"/>
              <a:t> et </a:t>
            </a:r>
            <a:r>
              <a:rPr lang="en-GB" noProof="0" dirty="0" err="1"/>
              <a:t>dolore</a:t>
            </a:r>
            <a:r>
              <a:rPr lang="en-GB" noProof="0" dirty="0"/>
              <a:t> magna.</a:t>
            </a:r>
          </a:p>
        </p:txBody>
      </p:sp>
      <p:sp>
        <p:nvSpPr>
          <p:cNvPr id="53" name="Text Placeholder 12">
            <a:extLst>
              <a:ext uri="{FF2B5EF4-FFF2-40B4-BE49-F238E27FC236}">
                <a16:creationId xmlns="" xmlns:a16="http://schemas.microsoft.com/office/drawing/2014/main" id="{57549093-9899-4F53-9A87-E52D65CDFDD1}"/>
              </a:ext>
            </a:extLst>
          </p:cNvPr>
          <p:cNvSpPr>
            <a:spLocks noGrp="1"/>
          </p:cNvSpPr>
          <p:nvPr>
            <p:ph type="body" sz="quarter" idx="45" hasCustomPrompt="1"/>
          </p:nvPr>
        </p:nvSpPr>
        <p:spPr>
          <a:xfrm>
            <a:off x="5510445" y="5422450"/>
            <a:ext cx="3585684" cy="226591"/>
          </a:xfrm>
        </p:spPr>
        <p:txBody>
          <a:bodyPr wrap="square" anchor="t" anchorCtr="0">
            <a:spAutoFit/>
          </a:bodyPr>
          <a:lstStyle>
            <a:lvl1pPr>
              <a:defRPr lang="en-US" sz="1650" b="1" dirty="0">
                <a:solidFill>
                  <a:srgbClr val="183355"/>
                </a:solidFill>
                <a:latin typeface="+mj-lt"/>
              </a:defRPr>
            </a:lvl1pPr>
          </a:lstStyle>
          <a:p>
            <a:r>
              <a:rPr lang="en-GB" noProof="0" dirty="0"/>
              <a:t>This is a question? </a:t>
            </a:r>
          </a:p>
        </p:txBody>
      </p:sp>
      <p:sp>
        <p:nvSpPr>
          <p:cNvPr id="54" name="Text Placeholder 12">
            <a:extLst>
              <a:ext uri="{FF2B5EF4-FFF2-40B4-BE49-F238E27FC236}">
                <a16:creationId xmlns="" xmlns:a16="http://schemas.microsoft.com/office/drawing/2014/main" id="{3B8984A2-26AF-43AA-8E11-662BFD8D06CF}"/>
              </a:ext>
            </a:extLst>
          </p:cNvPr>
          <p:cNvSpPr>
            <a:spLocks noGrp="1"/>
          </p:cNvSpPr>
          <p:nvPr>
            <p:ph type="body" sz="quarter" idx="46" hasCustomPrompt="1"/>
          </p:nvPr>
        </p:nvSpPr>
        <p:spPr>
          <a:xfrm>
            <a:off x="5510445" y="5846642"/>
            <a:ext cx="3585679" cy="250444"/>
          </a:xfrm>
        </p:spPr>
        <p:txBody>
          <a:bodyPr wrap="square" anchor="t" anchorCtr="0">
            <a:sp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lang="en-US" b="1" dirty="0">
                <a:solidFill>
                  <a:srgbClr val="183355"/>
                </a:solidFill>
                <a:latin typeface="+mj-lt"/>
              </a:defRPr>
            </a:lvl1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t>This is the answer:</a:t>
            </a:r>
          </a:p>
        </p:txBody>
      </p:sp>
      <p:sp>
        <p:nvSpPr>
          <p:cNvPr id="55" name="Text Placeholder 12">
            <a:extLst>
              <a:ext uri="{FF2B5EF4-FFF2-40B4-BE49-F238E27FC236}">
                <a16:creationId xmlns="" xmlns:a16="http://schemas.microsoft.com/office/drawing/2014/main" id="{D6063F98-6E8F-414A-8756-D527B5E5F304}"/>
              </a:ext>
            </a:extLst>
          </p:cNvPr>
          <p:cNvSpPr>
            <a:spLocks noGrp="1"/>
          </p:cNvSpPr>
          <p:nvPr>
            <p:ph type="body" sz="quarter" idx="47" hasCustomPrompt="1"/>
          </p:nvPr>
        </p:nvSpPr>
        <p:spPr>
          <a:xfrm>
            <a:off x="5510444" y="6089158"/>
            <a:ext cx="3585685" cy="530492"/>
          </a:xfrm>
        </p:spPr>
        <p:txBody>
          <a:bodyPr wrap="square">
            <a:normAutofit/>
          </a:bodyPr>
          <a:lstStyle>
            <a:lvl1pPr>
              <a:defRPr kumimoji="0" lang="en-US" sz="990" b="0" i="0" u="none" strike="noStrike" cap="none" spc="0" normalizeH="0" baseline="0" dirty="0">
                <a:ln>
                  <a:noFill/>
                </a:ln>
                <a:solidFill>
                  <a:srgbClr val="183355"/>
                </a:solidFill>
                <a:effectLst/>
                <a:uLnTx/>
                <a:uFillTx/>
              </a:defRPr>
            </a:lvl1pPr>
          </a:lstStyle>
          <a:p>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consetetur</a:t>
            </a:r>
            <a:r>
              <a:rPr lang="en-GB" noProof="0" dirty="0"/>
              <a:t> </a:t>
            </a:r>
            <a:r>
              <a:rPr lang="en-GB" noProof="0" dirty="0" err="1"/>
              <a:t>sadipscing</a:t>
            </a:r>
            <a:r>
              <a:rPr lang="en-GB" noProof="0" dirty="0"/>
              <a:t> </a:t>
            </a:r>
            <a:r>
              <a:rPr lang="en-GB" noProof="0" dirty="0" err="1"/>
              <a:t>elitr</a:t>
            </a:r>
            <a:r>
              <a:rPr lang="en-GB" noProof="0" dirty="0"/>
              <a:t>, </a:t>
            </a:r>
            <a:r>
              <a:rPr lang="en-GB" noProof="0" dirty="0" err="1"/>
              <a:t>sed</a:t>
            </a:r>
            <a:r>
              <a:rPr lang="en-GB" noProof="0" dirty="0"/>
              <a:t> </a:t>
            </a:r>
            <a:r>
              <a:rPr lang="en-GB" noProof="0" dirty="0" err="1"/>
              <a:t>diam</a:t>
            </a:r>
            <a:r>
              <a:rPr lang="en-GB" noProof="0" dirty="0"/>
              <a:t> </a:t>
            </a:r>
            <a:r>
              <a:rPr lang="en-GB" noProof="0" dirty="0" err="1"/>
              <a:t>nonumy</a:t>
            </a:r>
            <a:r>
              <a:rPr lang="en-GB" noProof="0" dirty="0"/>
              <a:t> </a:t>
            </a:r>
            <a:r>
              <a:rPr lang="en-GB" noProof="0" dirty="0" err="1"/>
              <a:t>eirmod</a:t>
            </a:r>
            <a:r>
              <a:rPr lang="en-GB" noProof="0" dirty="0"/>
              <a:t> </a:t>
            </a:r>
            <a:r>
              <a:rPr lang="en-GB" noProof="0" dirty="0" err="1"/>
              <a:t>tempor</a:t>
            </a:r>
            <a:r>
              <a:rPr lang="en-GB" noProof="0" dirty="0"/>
              <a:t> </a:t>
            </a:r>
            <a:r>
              <a:rPr lang="en-GB" noProof="0" dirty="0" err="1"/>
              <a:t>invidunt</a:t>
            </a:r>
            <a:r>
              <a:rPr lang="en-GB" noProof="0" dirty="0"/>
              <a:t> </a:t>
            </a:r>
            <a:r>
              <a:rPr lang="en-GB" noProof="0" dirty="0" err="1"/>
              <a:t>ut</a:t>
            </a:r>
            <a:r>
              <a:rPr lang="en-GB" noProof="0" dirty="0"/>
              <a:t> </a:t>
            </a:r>
            <a:r>
              <a:rPr lang="en-GB" noProof="0" dirty="0" err="1"/>
              <a:t>labore</a:t>
            </a:r>
            <a:r>
              <a:rPr lang="en-GB" noProof="0" dirty="0"/>
              <a:t> et </a:t>
            </a:r>
            <a:r>
              <a:rPr lang="en-GB" noProof="0" dirty="0" err="1"/>
              <a:t>dolore</a:t>
            </a:r>
            <a:r>
              <a:rPr lang="en-GB" noProof="0" dirty="0"/>
              <a:t> magna.</a:t>
            </a:r>
          </a:p>
        </p:txBody>
      </p:sp>
      <p:sp>
        <p:nvSpPr>
          <p:cNvPr id="73" name="Chỗ dành sẵn cho Số hiệu Bản chiếu 4">
            <a:extLst>
              <a:ext uri="{FF2B5EF4-FFF2-40B4-BE49-F238E27FC236}">
                <a16:creationId xmlns="" xmlns:a16="http://schemas.microsoft.com/office/drawing/2014/main" id="{33A4D5E3-E149-4409-9AB1-6477C2A01944}"/>
              </a:ext>
            </a:extLst>
          </p:cNvPr>
          <p:cNvSpPr>
            <a:spLocks noGrp="1"/>
          </p:cNvSpPr>
          <p:nvPr>
            <p:ph type="sldNum" sz="quarter" idx="12"/>
          </p:nvPr>
        </p:nvSpPr>
        <p:spPr>
          <a:xfrm>
            <a:off x="7748451" y="7283027"/>
            <a:ext cx="2263140" cy="413808"/>
          </a:xfrm>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Tree>
    <p:extLst>
      <p:ext uri="{BB962C8B-B14F-4D97-AF65-F5344CB8AC3E}">
        <p14:creationId xmlns:p14="http://schemas.microsoft.com/office/powerpoint/2010/main" val="3738643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re de section">
    <p:spTree>
      <p:nvGrpSpPr>
        <p:cNvPr id="1" name=""/>
        <p:cNvGrpSpPr/>
        <p:nvPr/>
      </p:nvGrpSpPr>
      <p:grpSpPr>
        <a:xfrm>
          <a:off x="0" y="0"/>
          <a:ext cx="0" cy="0"/>
          <a:chOff x="0" y="0"/>
          <a:chExt cx="0" cy="0"/>
        </a:xfrm>
      </p:grpSpPr>
      <p:pic>
        <p:nvPicPr>
          <p:cNvPr id="2" name="Picture 2" descr="Z:\DIRECTION_GENERALE\COMMUNICATION\GBASSIKOLO\PHOTOS GBASSIKOLO\72641529_2503019663313686_1292134206557650944_n.jpg"/>
          <p:cNvPicPr>
            <a:picLocks noChangeAspect="1" noChangeArrowheads="1"/>
          </p:cNvPicPr>
          <p:nvPr userDrawn="1"/>
        </p:nvPicPr>
        <p:blipFill>
          <a:blip r:embed="rId2" cstate="print"/>
          <a:srcRect l="39835" t="11299" r="32875" b="36865"/>
          <a:stretch>
            <a:fillRect/>
          </a:stretch>
        </p:blipFill>
        <p:spPr bwMode="auto">
          <a:xfrm>
            <a:off x="8383748" y="16790"/>
            <a:ext cx="1714818" cy="7755612"/>
          </a:xfrm>
          <a:prstGeom prst="rect">
            <a:avLst/>
          </a:prstGeom>
          <a:noFill/>
          <a:ln w="9525">
            <a:noFill/>
            <a:miter lim="800000"/>
            <a:headEnd/>
            <a:tailEnd/>
          </a:ln>
        </p:spPr>
      </p:pic>
    </p:spTree>
    <p:extLst>
      <p:ext uri="{BB962C8B-B14F-4D97-AF65-F5344CB8AC3E}">
        <p14:creationId xmlns:p14="http://schemas.microsoft.com/office/powerpoint/2010/main" val="64731428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ycle 7">
    <p:spTree>
      <p:nvGrpSpPr>
        <p:cNvPr id="1" name=""/>
        <p:cNvGrpSpPr/>
        <p:nvPr/>
      </p:nvGrpSpPr>
      <p:grpSpPr>
        <a:xfrm>
          <a:off x="0" y="0"/>
          <a:ext cx="0" cy="0"/>
          <a:chOff x="0" y="0"/>
          <a:chExt cx="0" cy="0"/>
        </a:xfrm>
      </p:grpSpPr>
      <p:sp>
        <p:nvSpPr>
          <p:cNvPr id="25" name="Picture Placeholder 5"/>
          <p:cNvSpPr>
            <a:spLocks noGrp="1"/>
          </p:cNvSpPr>
          <p:nvPr>
            <p:ph type="pic" sz="quarter" idx="40" hasCustomPrompt="1"/>
          </p:nvPr>
        </p:nvSpPr>
        <p:spPr>
          <a:xfrm>
            <a:off x="4210646" y="2193185"/>
            <a:ext cx="377190" cy="518160"/>
          </a:xfrm>
        </p:spPr>
        <p:txBody>
          <a:bodyPr>
            <a:normAutofit/>
          </a:bodyPr>
          <a:lstStyle>
            <a:lvl1pPr>
              <a:defRPr sz="907">
                <a:solidFill>
                  <a:schemeClr val="tx2"/>
                </a:solidFill>
              </a:defRPr>
            </a:lvl1pPr>
          </a:lstStyle>
          <a:p>
            <a:r>
              <a:rPr lang="en-GB" noProof="0" dirty="0"/>
              <a:t>Icon</a:t>
            </a:r>
          </a:p>
        </p:txBody>
      </p:sp>
      <p:sp>
        <p:nvSpPr>
          <p:cNvPr id="26" name="Picture Placeholder 5"/>
          <p:cNvSpPr>
            <a:spLocks noGrp="1"/>
          </p:cNvSpPr>
          <p:nvPr>
            <p:ph type="pic" sz="quarter" idx="45" hasCustomPrompt="1"/>
          </p:nvPr>
        </p:nvSpPr>
        <p:spPr>
          <a:xfrm>
            <a:off x="5440971" y="2193185"/>
            <a:ext cx="377190" cy="518160"/>
          </a:xfrm>
        </p:spPr>
        <p:txBody>
          <a:bodyPr>
            <a:normAutofit/>
          </a:bodyPr>
          <a:lstStyle>
            <a:lvl1pPr>
              <a:defRPr sz="907">
                <a:solidFill>
                  <a:schemeClr val="tx2"/>
                </a:solidFill>
              </a:defRPr>
            </a:lvl1pPr>
          </a:lstStyle>
          <a:p>
            <a:r>
              <a:rPr lang="en-GB" noProof="0" dirty="0"/>
              <a:t>Icon</a:t>
            </a:r>
          </a:p>
        </p:txBody>
      </p:sp>
      <p:sp>
        <p:nvSpPr>
          <p:cNvPr id="27" name="Picture Placeholder 5"/>
          <p:cNvSpPr>
            <a:spLocks noGrp="1"/>
          </p:cNvSpPr>
          <p:nvPr>
            <p:ph type="pic" sz="quarter" idx="46" hasCustomPrompt="1"/>
          </p:nvPr>
        </p:nvSpPr>
        <p:spPr>
          <a:xfrm>
            <a:off x="6126718" y="3357246"/>
            <a:ext cx="377190" cy="518160"/>
          </a:xfrm>
        </p:spPr>
        <p:txBody>
          <a:bodyPr>
            <a:normAutofit/>
          </a:bodyPr>
          <a:lstStyle>
            <a:lvl1pPr>
              <a:defRPr sz="907">
                <a:solidFill>
                  <a:schemeClr val="tx2"/>
                </a:solidFill>
              </a:defRPr>
            </a:lvl1pPr>
          </a:lstStyle>
          <a:p>
            <a:r>
              <a:rPr lang="en-GB" noProof="0" dirty="0"/>
              <a:t>Icon</a:t>
            </a:r>
          </a:p>
        </p:txBody>
      </p:sp>
      <p:sp>
        <p:nvSpPr>
          <p:cNvPr id="28" name="Picture Placeholder 5"/>
          <p:cNvSpPr>
            <a:spLocks noGrp="1"/>
          </p:cNvSpPr>
          <p:nvPr>
            <p:ph type="pic" sz="quarter" idx="47" hasCustomPrompt="1"/>
          </p:nvPr>
        </p:nvSpPr>
        <p:spPr>
          <a:xfrm>
            <a:off x="5938123" y="4810288"/>
            <a:ext cx="377190" cy="518160"/>
          </a:xfrm>
        </p:spPr>
        <p:txBody>
          <a:bodyPr>
            <a:normAutofit/>
          </a:bodyPr>
          <a:lstStyle>
            <a:lvl1pPr>
              <a:defRPr sz="907">
                <a:solidFill>
                  <a:schemeClr val="tx2"/>
                </a:solidFill>
              </a:defRPr>
            </a:lvl1pPr>
          </a:lstStyle>
          <a:p>
            <a:r>
              <a:rPr lang="en-GB" noProof="0" dirty="0"/>
              <a:t>Icon</a:t>
            </a:r>
          </a:p>
        </p:txBody>
      </p:sp>
      <p:sp>
        <p:nvSpPr>
          <p:cNvPr id="29" name="Picture Placeholder 5"/>
          <p:cNvSpPr>
            <a:spLocks noGrp="1"/>
          </p:cNvSpPr>
          <p:nvPr>
            <p:ph type="pic" sz="quarter" idx="48" hasCustomPrompt="1"/>
          </p:nvPr>
        </p:nvSpPr>
        <p:spPr>
          <a:xfrm>
            <a:off x="4846434" y="5637174"/>
            <a:ext cx="377190" cy="518160"/>
          </a:xfrm>
        </p:spPr>
        <p:txBody>
          <a:bodyPr>
            <a:normAutofit/>
          </a:bodyPr>
          <a:lstStyle>
            <a:lvl1pPr>
              <a:defRPr sz="907">
                <a:solidFill>
                  <a:schemeClr val="tx2"/>
                </a:solidFill>
              </a:defRPr>
            </a:lvl1pPr>
          </a:lstStyle>
          <a:p>
            <a:r>
              <a:rPr lang="en-GB" noProof="0" dirty="0"/>
              <a:t>Icon</a:t>
            </a:r>
          </a:p>
        </p:txBody>
      </p:sp>
      <p:sp>
        <p:nvSpPr>
          <p:cNvPr id="30" name="Picture Placeholder 5"/>
          <p:cNvSpPr>
            <a:spLocks noGrp="1"/>
          </p:cNvSpPr>
          <p:nvPr>
            <p:ph type="pic" sz="quarter" idx="49" hasCustomPrompt="1"/>
          </p:nvPr>
        </p:nvSpPr>
        <p:spPr>
          <a:xfrm>
            <a:off x="3752255" y="4810288"/>
            <a:ext cx="377190" cy="518160"/>
          </a:xfrm>
        </p:spPr>
        <p:txBody>
          <a:bodyPr>
            <a:normAutofit/>
          </a:bodyPr>
          <a:lstStyle>
            <a:lvl1pPr>
              <a:defRPr sz="907">
                <a:solidFill>
                  <a:schemeClr val="tx2"/>
                </a:solidFill>
              </a:defRPr>
            </a:lvl1pPr>
          </a:lstStyle>
          <a:p>
            <a:r>
              <a:rPr lang="en-GB" noProof="0" dirty="0"/>
              <a:t>Icon</a:t>
            </a:r>
          </a:p>
        </p:txBody>
      </p:sp>
      <p:sp>
        <p:nvSpPr>
          <p:cNvPr id="31" name="Picture Placeholder 5"/>
          <p:cNvSpPr>
            <a:spLocks noGrp="1"/>
          </p:cNvSpPr>
          <p:nvPr>
            <p:ph type="pic" sz="quarter" idx="50" hasCustomPrompt="1"/>
          </p:nvPr>
        </p:nvSpPr>
        <p:spPr>
          <a:xfrm>
            <a:off x="3584976" y="3348249"/>
            <a:ext cx="377190" cy="518160"/>
          </a:xfrm>
        </p:spPr>
        <p:txBody>
          <a:bodyPr>
            <a:normAutofit/>
          </a:bodyPr>
          <a:lstStyle>
            <a:lvl1pPr>
              <a:defRPr sz="907">
                <a:solidFill>
                  <a:schemeClr val="tx2"/>
                </a:solidFill>
              </a:defRPr>
            </a:lvl1pPr>
          </a:lstStyle>
          <a:p>
            <a:r>
              <a:rPr lang="en-GB" noProof="0" dirty="0"/>
              <a:t>Icon</a:t>
            </a:r>
          </a:p>
        </p:txBody>
      </p:sp>
      <p:sp>
        <p:nvSpPr>
          <p:cNvPr id="5" name="Chỗ dành sẵn cho Số hiệu Bản chiếu 4">
            <a:extLst>
              <a:ext uri="{FF2B5EF4-FFF2-40B4-BE49-F238E27FC236}">
                <a16:creationId xmlns="" xmlns:a16="http://schemas.microsoft.com/office/drawing/2014/main" id="{33A4D5E3-E149-4409-9AB1-6477C2A01944}"/>
              </a:ext>
            </a:extLst>
          </p:cNvPr>
          <p:cNvSpPr>
            <a:spLocks noGrp="1"/>
          </p:cNvSpPr>
          <p:nvPr userDrawn="1">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2" name="Title 1">
            <a:extLst>
              <a:ext uri="{FF2B5EF4-FFF2-40B4-BE49-F238E27FC236}">
                <a16:creationId xmlns="" xmlns:a16="http://schemas.microsoft.com/office/drawing/2014/main" id="{B5874BF6-0A3A-4792-A4EF-14442523C666}"/>
              </a:ext>
            </a:extLst>
          </p:cNvPr>
          <p:cNvSpPr>
            <a:spLocks noGrp="1"/>
          </p:cNvSpPr>
          <p:nvPr userDrawn="1">
            <p:ph type="title" hasCustomPrompt="1"/>
          </p:nvPr>
        </p:nvSpPr>
        <p:spPr/>
        <p:txBody>
          <a:bodyPr/>
          <a:lstStyle>
            <a:lvl1pPr>
              <a:defRPr/>
            </a:lvl1pPr>
          </a:lstStyle>
          <a:p>
            <a:r>
              <a:rPr lang="en-GB" noProof="0" dirty="0"/>
              <a:t>Cycle</a:t>
            </a:r>
          </a:p>
        </p:txBody>
      </p:sp>
      <p:sp>
        <p:nvSpPr>
          <p:cNvPr id="70" name="Text Placeholder 37">
            <a:extLst>
              <a:ext uri="{FF2B5EF4-FFF2-40B4-BE49-F238E27FC236}">
                <a16:creationId xmlns="" xmlns:a16="http://schemas.microsoft.com/office/drawing/2014/main" id="{970874EE-778B-4F42-906F-1223A90FF88A}"/>
              </a:ext>
            </a:extLst>
          </p:cNvPr>
          <p:cNvSpPr>
            <a:spLocks noGrp="1"/>
          </p:cNvSpPr>
          <p:nvPr userDrawn="1">
            <p:ph type="body" sz="quarter" idx="27" hasCustomPrompt="1"/>
          </p:nvPr>
        </p:nvSpPr>
        <p:spPr>
          <a:xfrm>
            <a:off x="1843967" y="1355389"/>
            <a:ext cx="1508760" cy="559541"/>
          </a:xfrm>
        </p:spPr>
        <p:txBody>
          <a:bodyPr anchor="ctr" anchorCtr="0">
            <a:noAutofit/>
          </a:bodyPr>
          <a:lstStyle>
            <a:lvl1pPr algn="r">
              <a:defRPr>
                <a:solidFill>
                  <a:srgbClr val="183355"/>
                </a:solidFill>
              </a:defRPr>
            </a:lvl1pPr>
          </a:lstStyle>
          <a:p>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endParaRPr lang="en-GB" noProof="0" dirty="0">
              <a:solidFill>
                <a:schemeClr val="accent1"/>
              </a:solidFill>
            </a:endParaRPr>
          </a:p>
        </p:txBody>
      </p:sp>
      <p:sp>
        <p:nvSpPr>
          <p:cNvPr id="71" name="Text Placeholder 37">
            <a:extLst>
              <a:ext uri="{FF2B5EF4-FFF2-40B4-BE49-F238E27FC236}">
                <a16:creationId xmlns="" xmlns:a16="http://schemas.microsoft.com/office/drawing/2014/main" id="{1CCB2270-FFA7-44FE-A4B3-D2B9713B1CD7}"/>
              </a:ext>
            </a:extLst>
          </p:cNvPr>
          <p:cNvSpPr>
            <a:spLocks noGrp="1"/>
          </p:cNvSpPr>
          <p:nvPr userDrawn="1">
            <p:ph type="body" sz="quarter" idx="28" hasCustomPrompt="1"/>
          </p:nvPr>
        </p:nvSpPr>
        <p:spPr>
          <a:xfrm>
            <a:off x="1148897" y="5349832"/>
            <a:ext cx="1508760" cy="559541"/>
          </a:xfrm>
        </p:spPr>
        <p:txBody>
          <a:bodyPr anchor="ctr" anchorCtr="0">
            <a:noAutofit/>
          </a:bodyPr>
          <a:lstStyle>
            <a:lvl1pPr algn="r">
              <a:defRPr>
                <a:solidFill>
                  <a:srgbClr val="183355"/>
                </a:solidFill>
              </a:defRPr>
            </a:lvl1pPr>
          </a:lstStyle>
          <a:p>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endParaRPr lang="en-GB" noProof="0" dirty="0">
              <a:solidFill>
                <a:schemeClr val="accent1"/>
              </a:solidFill>
            </a:endParaRPr>
          </a:p>
        </p:txBody>
      </p:sp>
      <p:sp>
        <p:nvSpPr>
          <p:cNvPr id="72" name="Text Placeholder 37">
            <a:extLst>
              <a:ext uri="{FF2B5EF4-FFF2-40B4-BE49-F238E27FC236}">
                <a16:creationId xmlns="" xmlns:a16="http://schemas.microsoft.com/office/drawing/2014/main" id="{0822B2F3-C96E-4B6A-A399-87F370927E33}"/>
              </a:ext>
            </a:extLst>
          </p:cNvPr>
          <p:cNvSpPr>
            <a:spLocks noGrp="1"/>
          </p:cNvSpPr>
          <p:nvPr userDrawn="1">
            <p:ph type="body" sz="quarter" idx="29" hasCustomPrompt="1"/>
          </p:nvPr>
        </p:nvSpPr>
        <p:spPr>
          <a:xfrm>
            <a:off x="3915591" y="6691869"/>
            <a:ext cx="1508760" cy="559541"/>
          </a:xfrm>
        </p:spPr>
        <p:txBody>
          <a:bodyPr anchor="ctr" anchorCtr="0">
            <a:noAutofit/>
          </a:bodyPr>
          <a:lstStyle>
            <a:lvl1pPr algn="r">
              <a:defRPr>
                <a:solidFill>
                  <a:srgbClr val="183355"/>
                </a:solidFill>
              </a:defRPr>
            </a:lvl1pPr>
          </a:lstStyle>
          <a:p>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endParaRPr lang="en-GB" noProof="0" dirty="0">
              <a:solidFill>
                <a:schemeClr val="accent1"/>
              </a:solidFill>
            </a:endParaRPr>
          </a:p>
        </p:txBody>
      </p:sp>
      <p:sp>
        <p:nvSpPr>
          <p:cNvPr id="73" name="Text Placeholder 37">
            <a:extLst>
              <a:ext uri="{FF2B5EF4-FFF2-40B4-BE49-F238E27FC236}">
                <a16:creationId xmlns="" xmlns:a16="http://schemas.microsoft.com/office/drawing/2014/main" id="{16DD01C2-ACBD-4462-A3A6-720C581870AC}"/>
              </a:ext>
            </a:extLst>
          </p:cNvPr>
          <p:cNvSpPr>
            <a:spLocks noGrp="1"/>
          </p:cNvSpPr>
          <p:nvPr userDrawn="1">
            <p:ph type="body" sz="quarter" idx="30" hasCustomPrompt="1"/>
          </p:nvPr>
        </p:nvSpPr>
        <p:spPr>
          <a:xfrm>
            <a:off x="6684327" y="1355389"/>
            <a:ext cx="1508760" cy="559541"/>
          </a:xfrm>
        </p:spPr>
        <p:txBody>
          <a:bodyPr anchor="ctr" anchorCtr="0">
            <a:noAutofit/>
          </a:bodyPr>
          <a:lstStyle>
            <a:lvl1pPr algn="l">
              <a:defRPr>
                <a:solidFill>
                  <a:srgbClr val="183355"/>
                </a:solidFill>
              </a:defRPr>
            </a:lvl1pPr>
          </a:lstStyle>
          <a:p>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endParaRPr lang="en-GB" noProof="0" dirty="0">
              <a:solidFill>
                <a:schemeClr val="accent1"/>
              </a:solidFill>
            </a:endParaRPr>
          </a:p>
        </p:txBody>
      </p:sp>
      <p:sp>
        <p:nvSpPr>
          <p:cNvPr id="74" name="Text Placeholder 37">
            <a:extLst>
              <a:ext uri="{FF2B5EF4-FFF2-40B4-BE49-F238E27FC236}">
                <a16:creationId xmlns="" xmlns:a16="http://schemas.microsoft.com/office/drawing/2014/main" id="{E43B5FB3-C3EB-458C-B8A7-4532265A0732}"/>
              </a:ext>
            </a:extLst>
          </p:cNvPr>
          <p:cNvSpPr>
            <a:spLocks noGrp="1"/>
          </p:cNvSpPr>
          <p:nvPr userDrawn="1">
            <p:ph type="body" sz="quarter" idx="31" hasCustomPrompt="1"/>
          </p:nvPr>
        </p:nvSpPr>
        <p:spPr>
          <a:xfrm>
            <a:off x="7561033" y="3204367"/>
            <a:ext cx="1508760" cy="559541"/>
          </a:xfrm>
        </p:spPr>
        <p:txBody>
          <a:bodyPr anchor="ctr" anchorCtr="0">
            <a:noAutofit/>
          </a:bodyPr>
          <a:lstStyle>
            <a:lvl1pPr algn="l">
              <a:defRPr>
                <a:solidFill>
                  <a:srgbClr val="183355"/>
                </a:solidFill>
              </a:defRPr>
            </a:lvl1pPr>
          </a:lstStyle>
          <a:p>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endParaRPr lang="en-GB" noProof="0" dirty="0">
              <a:solidFill>
                <a:schemeClr val="accent1"/>
              </a:solidFill>
            </a:endParaRPr>
          </a:p>
        </p:txBody>
      </p:sp>
      <p:sp>
        <p:nvSpPr>
          <p:cNvPr id="75" name="Text Placeholder 37">
            <a:extLst>
              <a:ext uri="{FF2B5EF4-FFF2-40B4-BE49-F238E27FC236}">
                <a16:creationId xmlns="" xmlns:a16="http://schemas.microsoft.com/office/drawing/2014/main" id="{82DD4748-031E-44F4-8F31-F94A145AEBC9}"/>
              </a:ext>
            </a:extLst>
          </p:cNvPr>
          <p:cNvSpPr>
            <a:spLocks noGrp="1"/>
          </p:cNvSpPr>
          <p:nvPr userDrawn="1">
            <p:ph type="body" sz="quarter" idx="32" hasCustomPrompt="1"/>
          </p:nvPr>
        </p:nvSpPr>
        <p:spPr>
          <a:xfrm>
            <a:off x="7417844" y="5357895"/>
            <a:ext cx="1508760" cy="559541"/>
          </a:xfrm>
        </p:spPr>
        <p:txBody>
          <a:bodyPr anchor="ctr" anchorCtr="0">
            <a:noAutofit/>
          </a:bodyPr>
          <a:lstStyle>
            <a:lvl1pPr algn="l">
              <a:defRPr>
                <a:solidFill>
                  <a:srgbClr val="183355"/>
                </a:solidFill>
              </a:defRPr>
            </a:lvl1pPr>
          </a:lstStyle>
          <a:p>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endParaRPr lang="en-GB" noProof="0" dirty="0">
              <a:solidFill>
                <a:schemeClr val="accent1"/>
              </a:solidFill>
            </a:endParaRPr>
          </a:p>
        </p:txBody>
      </p:sp>
      <p:sp>
        <p:nvSpPr>
          <p:cNvPr id="76" name="Text Placeholder 37">
            <a:extLst>
              <a:ext uri="{FF2B5EF4-FFF2-40B4-BE49-F238E27FC236}">
                <a16:creationId xmlns="" xmlns:a16="http://schemas.microsoft.com/office/drawing/2014/main" id="{EA853394-9CAD-48B0-A816-BC80C503AF06}"/>
              </a:ext>
            </a:extLst>
          </p:cNvPr>
          <p:cNvSpPr>
            <a:spLocks noGrp="1"/>
          </p:cNvSpPr>
          <p:nvPr userDrawn="1">
            <p:ph type="body" sz="quarter" idx="34" hasCustomPrompt="1"/>
          </p:nvPr>
        </p:nvSpPr>
        <p:spPr>
          <a:xfrm>
            <a:off x="2546662" y="3122962"/>
            <a:ext cx="607551" cy="732508"/>
          </a:xfrm>
        </p:spPr>
        <p:txBody>
          <a:bodyPr wrap="square" anchor="t" anchorCtr="0">
            <a:noAutofit/>
          </a:bodyPr>
          <a:lstStyle>
            <a:lvl1pPr algn="r">
              <a:defRPr sz="2970" b="1">
                <a:solidFill>
                  <a:schemeClr val="bg1">
                    <a:lumMod val="85000"/>
                  </a:schemeClr>
                </a:solidFill>
              </a:defRPr>
            </a:lvl1pPr>
          </a:lstStyle>
          <a:p>
            <a:pPr lvl="0"/>
            <a:r>
              <a:rPr lang="en-GB" noProof="0" dirty="0"/>
              <a:t>06</a:t>
            </a:r>
          </a:p>
        </p:txBody>
      </p:sp>
      <p:sp>
        <p:nvSpPr>
          <p:cNvPr id="77" name="Text Placeholder 37">
            <a:extLst>
              <a:ext uri="{FF2B5EF4-FFF2-40B4-BE49-F238E27FC236}">
                <a16:creationId xmlns="" xmlns:a16="http://schemas.microsoft.com/office/drawing/2014/main" id="{4B5F415E-E7E9-4D3B-BA5F-F359CD233E1D}"/>
              </a:ext>
            </a:extLst>
          </p:cNvPr>
          <p:cNvSpPr>
            <a:spLocks noGrp="1"/>
          </p:cNvSpPr>
          <p:nvPr userDrawn="1">
            <p:ph type="body" sz="quarter" idx="35" hasCustomPrompt="1"/>
          </p:nvPr>
        </p:nvSpPr>
        <p:spPr>
          <a:xfrm>
            <a:off x="2675978" y="5271414"/>
            <a:ext cx="607551" cy="732508"/>
          </a:xfrm>
        </p:spPr>
        <p:txBody>
          <a:bodyPr wrap="square" anchor="t" anchorCtr="0">
            <a:noAutofit/>
          </a:bodyPr>
          <a:lstStyle>
            <a:lvl1pPr algn="r">
              <a:defRPr sz="2970" b="1">
                <a:solidFill>
                  <a:schemeClr val="bg1">
                    <a:lumMod val="85000"/>
                  </a:schemeClr>
                </a:solidFill>
              </a:defRPr>
            </a:lvl1pPr>
          </a:lstStyle>
          <a:p>
            <a:pPr lvl="0"/>
            <a:r>
              <a:rPr lang="en-GB" noProof="0" dirty="0"/>
              <a:t>05</a:t>
            </a:r>
          </a:p>
        </p:txBody>
      </p:sp>
      <p:sp>
        <p:nvSpPr>
          <p:cNvPr id="78" name="Text Placeholder 37">
            <a:extLst>
              <a:ext uri="{FF2B5EF4-FFF2-40B4-BE49-F238E27FC236}">
                <a16:creationId xmlns="" xmlns:a16="http://schemas.microsoft.com/office/drawing/2014/main" id="{C8561F0F-1239-47DB-B036-8308964ABC72}"/>
              </a:ext>
            </a:extLst>
          </p:cNvPr>
          <p:cNvSpPr>
            <a:spLocks noGrp="1"/>
          </p:cNvSpPr>
          <p:nvPr userDrawn="1">
            <p:ph type="body" sz="quarter" idx="36" hasCustomPrompt="1"/>
          </p:nvPr>
        </p:nvSpPr>
        <p:spPr>
          <a:xfrm>
            <a:off x="5437519" y="6607310"/>
            <a:ext cx="607551" cy="732508"/>
          </a:xfrm>
        </p:spPr>
        <p:txBody>
          <a:bodyPr wrap="square" anchor="t" anchorCtr="0">
            <a:noAutofit/>
          </a:bodyPr>
          <a:lstStyle>
            <a:lvl1pPr algn="r">
              <a:defRPr sz="2970" b="1">
                <a:solidFill>
                  <a:schemeClr val="bg1">
                    <a:lumMod val="85000"/>
                  </a:schemeClr>
                </a:solidFill>
              </a:defRPr>
            </a:lvl1pPr>
          </a:lstStyle>
          <a:p>
            <a:pPr lvl="0"/>
            <a:r>
              <a:rPr lang="en-GB" noProof="0" dirty="0"/>
              <a:t>04</a:t>
            </a:r>
          </a:p>
        </p:txBody>
      </p:sp>
      <p:sp>
        <p:nvSpPr>
          <p:cNvPr id="79" name="Text Placeholder 37">
            <a:extLst>
              <a:ext uri="{FF2B5EF4-FFF2-40B4-BE49-F238E27FC236}">
                <a16:creationId xmlns="" xmlns:a16="http://schemas.microsoft.com/office/drawing/2014/main" id="{988FB77A-0BFC-451A-ACEF-F317F5921D6A}"/>
              </a:ext>
            </a:extLst>
          </p:cNvPr>
          <p:cNvSpPr>
            <a:spLocks noGrp="1"/>
          </p:cNvSpPr>
          <p:nvPr userDrawn="1">
            <p:ph type="body" sz="quarter" idx="37" hasCustomPrompt="1"/>
          </p:nvPr>
        </p:nvSpPr>
        <p:spPr>
          <a:xfrm>
            <a:off x="6931767" y="3122962"/>
            <a:ext cx="607551" cy="732508"/>
          </a:xfrm>
        </p:spPr>
        <p:txBody>
          <a:bodyPr wrap="square" anchor="t" anchorCtr="0">
            <a:noAutofit/>
          </a:bodyPr>
          <a:lstStyle>
            <a:lvl1pPr algn="r">
              <a:defRPr sz="2970" b="1">
                <a:solidFill>
                  <a:schemeClr val="bg1">
                    <a:lumMod val="85000"/>
                  </a:schemeClr>
                </a:solidFill>
              </a:defRPr>
            </a:lvl1pPr>
          </a:lstStyle>
          <a:p>
            <a:pPr lvl="0"/>
            <a:r>
              <a:rPr lang="en-GB" noProof="0" dirty="0"/>
              <a:t>02</a:t>
            </a:r>
          </a:p>
        </p:txBody>
      </p:sp>
      <p:sp>
        <p:nvSpPr>
          <p:cNvPr id="80" name="Text Placeholder 37">
            <a:extLst>
              <a:ext uri="{FF2B5EF4-FFF2-40B4-BE49-F238E27FC236}">
                <a16:creationId xmlns="" xmlns:a16="http://schemas.microsoft.com/office/drawing/2014/main" id="{6BC1EB12-DE7A-4EF7-A6DF-7AF04C79D48E}"/>
              </a:ext>
            </a:extLst>
          </p:cNvPr>
          <p:cNvSpPr>
            <a:spLocks noGrp="1"/>
          </p:cNvSpPr>
          <p:nvPr userDrawn="1">
            <p:ph type="body" sz="quarter" idx="38" hasCustomPrompt="1"/>
          </p:nvPr>
        </p:nvSpPr>
        <p:spPr>
          <a:xfrm>
            <a:off x="6786529" y="5271413"/>
            <a:ext cx="607551" cy="732508"/>
          </a:xfrm>
        </p:spPr>
        <p:txBody>
          <a:bodyPr wrap="square" anchor="t" anchorCtr="0">
            <a:noAutofit/>
          </a:bodyPr>
          <a:lstStyle>
            <a:lvl1pPr algn="r">
              <a:defRPr sz="2970" b="1">
                <a:solidFill>
                  <a:schemeClr val="bg1">
                    <a:lumMod val="85000"/>
                  </a:schemeClr>
                </a:solidFill>
              </a:defRPr>
            </a:lvl1pPr>
          </a:lstStyle>
          <a:p>
            <a:pPr lvl="0"/>
            <a:r>
              <a:rPr lang="en-GB" noProof="0" dirty="0"/>
              <a:t>03</a:t>
            </a:r>
          </a:p>
        </p:txBody>
      </p:sp>
      <p:sp>
        <p:nvSpPr>
          <p:cNvPr id="44" name="Text Placeholder 37">
            <a:extLst>
              <a:ext uri="{FF2B5EF4-FFF2-40B4-BE49-F238E27FC236}">
                <a16:creationId xmlns="" xmlns:a16="http://schemas.microsoft.com/office/drawing/2014/main" id="{8CE36DDD-1BF6-4EB4-B7DC-FF60E19578C9}"/>
              </a:ext>
            </a:extLst>
          </p:cNvPr>
          <p:cNvSpPr>
            <a:spLocks noGrp="1"/>
          </p:cNvSpPr>
          <p:nvPr userDrawn="1">
            <p:ph type="body" sz="quarter" idx="42" hasCustomPrompt="1"/>
          </p:nvPr>
        </p:nvSpPr>
        <p:spPr>
          <a:xfrm>
            <a:off x="3365528" y="1266984"/>
            <a:ext cx="607551" cy="732508"/>
          </a:xfrm>
        </p:spPr>
        <p:txBody>
          <a:bodyPr wrap="square" anchor="t" anchorCtr="0">
            <a:noAutofit/>
          </a:bodyPr>
          <a:lstStyle>
            <a:lvl1pPr algn="r">
              <a:defRPr sz="2970" b="1">
                <a:solidFill>
                  <a:schemeClr val="bg1">
                    <a:lumMod val="85000"/>
                  </a:schemeClr>
                </a:solidFill>
              </a:defRPr>
            </a:lvl1pPr>
          </a:lstStyle>
          <a:p>
            <a:pPr lvl="0"/>
            <a:r>
              <a:rPr lang="en-GB" noProof="0" dirty="0"/>
              <a:t>07</a:t>
            </a:r>
          </a:p>
        </p:txBody>
      </p:sp>
      <p:sp>
        <p:nvSpPr>
          <p:cNvPr id="45" name="Text Placeholder 37">
            <a:extLst>
              <a:ext uri="{FF2B5EF4-FFF2-40B4-BE49-F238E27FC236}">
                <a16:creationId xmlns="" xmlns:a16="http://schemas.microsoft.com/office/drawing/2014/main" id="{30B125C9-F7A6-4440-971D-E334376EBAA3}"/>
              </a:ext>
            </a:extLst>
          </p:cNvPr>
          <p:cNvSpPr>
            <a:spLocks noGrp="1"/>
          </p:cNvSpPr>
          <p:nvPr userDrawn="1">
            <p:ph type="body" sz="quarter" idx="43" hasCustomPrompt="1"/>
          </p:nvPr>
        </p:nvSpPr>
        <p:spPr>
          <a:xfrm>
            <a:off x="6053407" y="1277352"/>
            <a:ext cx="607551" cy="732508"/>
          </a:xfrm>
        </p:spPr>
        <p:txBody>
          <a:bodyPr wrap="square" anchor="t" anchorCtr="0">
            <a:noAutofit/>
          </a:bodyPr>
          <a:lstStyle>
            <a:lvl1pPr algn="r">
              <a:defRPr sz="2970" b="1">
                <a:solidFill>
                  <a:schemeClr val="bg1">
                    <a:lumMod val="85000"/>
                  </a:schemeClr>
                </a:solidFill>
              </a:defRPr>
            </a:lvl1pPr>
          </a:lstStyle>
          <a:p>
            <a:pPr lvl="0"/>
            <a:r>
              <a:rPr lang="en-GB" noProof="0" dirty="0"/>
              <a:t>01</a:t>
            </a:r>
          </a:p>
        </p:txBody>
      </p:sp>
      <p:sp>
        <p:nvSpPr>
          <p:cNvPr id="46" name="Text Placeholder 37">
            <a:extLst>
              <a:ext uri="{FF2B5EF4-FFF2-40B4-BE49-F238E27FC236}">
                <a16:creationId xmlns="" xmlns:a16="http://schemas.microsoft.com/office/drawing/2014/main" id="{FB13981E-D497-44C1-BCB4-C0EB16C3B611}"/>
              </a:ext>
            </a:extLst>
          </p:cNvPr>
          <p:cNvSpPr>
            <a:spLocks noGrp="1"/>
          </p:cNvSpPr>
          <p:nvPr userDrawn="1">
            <p:ph type="body" sz="quarter" idx="44" hasCustomPrompt="1"/>
          </p:nvPr>
        </p:nvSpPr>
        <p:spPr>
          <a:xfrm>
            <a:off x="1012372" y="3204368"/>
            <a:ext cx="1508760" cy="559541"/>
          </a:xfrm>
        </p:spPr>
        <p:txBody>
          <a:bodyPr anchor="ctr" anchorCtr="0">
            <a:noAutofit/>
          </a:bodyPr>
          <a:lstStyle>
            <a:lvl1pPr marL="0" marR="0" indent="0" algn="r" defTabSz="754380" rtl="0" eaLnBrk="1" fontAlgn="auto" latinLnBrk="0" hangingPunct="1">
              <a:lnSpc>
                <a:spcPct val="100000"/>
              </a:lnSpc>
              <a:spcBef>
                <a:spcPts val="0"/>
              </a:spcBef>
              <a:spcAft>
                <a:spcPts val="825"/>
              </a:spcAft>
              <a:buClrTx/>
              <a:buSzTx/>
              <a:buFont typeface="Arial" panose="020B0604020202020204" pitchFamily="34" charset="0"/>
              <a:buNone/>
              <a:tabLst/>
              <a:defRPr>
                <a:solidFill>
                  <a:srgbClr val="183355"/>
                </a:solidFill>
              </a:defRPr>
            </a:lvl1pPr>
          </a:lstStyle>
          <a:p>
            <a:pPr marL="0" marR="0" lvl="0" indent="0" algn="r"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endParaRPr lang="en-GB" noProof="0" dirty="0">
              <a:solidFill>
                <a:schemeClr val="accent1"/>
              </a:solidFill>
            </a:endParaRPr>
          </a:p>
        </p:txBody>
      </p:sp>
    </p:spTree>
    <p:extLst>
      <p:ext uri="{BB962C8B-B14F-4D97-AF65-F5344CB8AC3E}">
        <p14:creationId xmlns:p14="http://schemas.microsoft.com/office/powerpoint/2010/main" val="40689677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Endin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1C5127B7-0997-47D6-BD53-B60DDBB45840}"/>
              </a:ext>
            </a:extLst>
          </p:cNvPr>
          <p:cNvSpPr/>
          <p:nvPr userDrawn="1"/>
        </p:nvSpPr>
        <p:spPr>
          <a:xfrm>
            <a:off x="-1" y="-2"/>
            <a:ext cx="10058401" cy="7772402"/>
          </a:xfrm>
          <a:prstGeom prst="rect">
            <a:avLst/>
          </a:prstGeom>
          <a:solidFill>
            <a:srgbClr val="0932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485">
              <a:solidFill>
                <a:prstClr val="white"/>
              </a:solidFill>
            </a:endParaRPr>
          </a:p>
        </p:txBody>
      </p:sp>
      <p:pic>
        <p:nvPicPr>
          <p:cNvPr id="6" name="Picture 5">
            <a:extLst>
              <a:ext uri="{FF2B5EF4-FFF2-40B4-BE49-F238E27FC236}">
                <a16:creationId xmlns="" xmlns:a16="http://schemas.microsoft.com/office/drawing/2014/main" id="{ECAB604B-98B3-40AC-97CF-D323477E94FA}"/>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val="0"/>
              </a:ext>
            </a:extLst>
          </a:blip>
          <a:srcRect/>
          <a:stretch/>
        </p:blipFill>
        <p:spPr>
          <a:xfrm>
            <a:off x="2083526" y="548"/>
            <a:ext cx="7974874" cy="6720142"/>
          </a:xfrm>
          <a:prstGeom prst="rect">
            <a:avLst/>
          </a:prstGeom>
        </p:spPr>
      </p:pic>
      <p:grpSp>
        <p:nvGrpSpPr>
          <p:cNvPr id="5" name="Nhóm 46">
            <a:extLst>
              <a:ext uri="{FF2B5EF4-FFF2-40B4-BE49-F238E27FC236}">
                <a16:creationId xmlns="" xmlns:a16="http://schemas.microsoft.com/office/drawing/2014/main" id="{89051475-08E6-494C-A4B8-E41325DE4C9C}"/>
              </a:ext>
            </a:extLst>
          </p:cNvPr>
          <p:cNvGrpSpPr/>
          <p:nvPr userDrawn="1"/>
        </p:nvGrpSpPr>
        <p:grpSpPr>
          <a:xfrm>
            <a:off x="358258" y="7016598"/>
            <a:ext cx="914051" cy="532916"/>
            <a:chOff x="5013331" y="3131693"/>
            <a:chExt cx="1638965" cy="695592"/>
          </a:xfrm>
          <a:solidFill>
            <a:schemeClr val="bg1"/>
          </a:solidFill>
        </p:grpSpPr>
        <p:sp>
          <p:nvSpPr>
            <p:cNvPr id="9" name="Hình tự do: Hình 48">
              <a:extLst>
                <a:ext uri="{FF2B5EF4-FFF2-40B4-BE49-F238E27FC236}">
                  <a16:creationId xmlns="" xmlns:a16="http://schemas.microsoft.com/office/drawing/2014/main" id="{CC579F3C-64AE-4A27-B4D0-1E7643FF0DFE}"/>
                </a:ext>
              </a:extLst>
            </p:cNvPr>
            <p:cNvSpPr/>
            <p:nvPr/>
          </p:nvSpPr>
          <p:spPr>
            <a:xfrm>
              <a:off x="5076259" y="3131693"/>
              <a:ext cx="122173" cy="114029"/>
            </a:xfrm>
            <a:custGeom>
              <a:avLst/>
              <a:gdLst>
                <a:gd name="connsiteX0" fmla="*/ 125431 w 122173"/>
                <a:gd name="connsiteY0" fmla="*/ 57847 h 114028"/>
                <a:gd name="connsiteX1" fmla="*/ 62716 w 122173"/>
                <a:gd name="connsiteY1" fmla="*/ 115676 h 114028"/>
                <a:gd name="connsiteX2" fmla="*/ 0 w 122173"/>
                <a:gd name="connsiteY2" fmla="*/ 57847 h 114028"/>
                <a:gd name="connsiteX3" fmla="*/ 62716 w 122173"/>
                <a:gd name="connsiteY3" fmla="*/ 19 h 114028"/>
                <a:gd name="connsiteX4" fmla="*/ 125431 w 122173"/>
                <a:gd name="connsiteY4" fmla="*/ 57847 h 114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3" h="114028">
                  <a:moveTo>
                    <a:pt x="125431" y="57847"/>
                  </a:moveTo>
                  <a:cubicBezTo>
                    <a:pt x="125431" y="89612"/>
                    <a:pt x="97739" y="115676"/>
                    <a:pt x="62716" y="115676"/>
                  </a:cubicBezTo>
                  <a:cubicBezTo>
                    <a:pt x="28507" y="115676"/>
                    <a:pt x="0" y="89612"/>
                    <a:pt x="0" y="57847"/>
                  </a:cubicBezTo>
                  <a:cubicBezTo>
                    <a:pt x="0" y="26082"/>
                    <a:pt x="27693" y="19"/>
                    <a:pt x="62716" y="19"/>
                  </a:cubicBezTo>
                  <a:cubicBezTo>
                    <a:pt x="97739" y="-796"/>
                    <a:pt x="125431" y="25268"/>
                    <a:pt x="125431" y="57847"/>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0" name="Hình tự do: Hình 49">
              <a:extLst>
                <a:ext uri="{FF2B5EF4-FFF2-40B4-BE49-F238E27FC236}">
                  <a16:creationId xmlns="" xmlns:a16="http://schemas.microsoft.com/office/drawing/2014/main" id="{C5165493-EFD8-4AD7-92F1-C45A821FD38A}"/>
                </a:ext>
              </a:extLst>
            </p:cNvPr>
            <p:cNvSpPr/>
            <p:nvPr/>
          </p:nvSpPr>
          <p:spPr>
            <a:xfrm>
              <a:off x="5013331" y="3272406"/>
              <a:ext cx="179188" cy="374665"/>
            </a:xfrm>
            <a:custGeom>
              <a:avLst/>
              <a:gdLst>
                <a:gd name="connsiteX0" fmla="*/ 181843 w 179187"/>
                <a:gd name="connsiteY0" fmla="*/ 3470 h 374665"/>
                <a:gd name="connsiteX1" fmla="*/ 177770 w 179187"/>
                <a:gd name="connsiteY1" fmla="*/ 212 h 374665"/>
                <a:gd name="connsiteX2" fmla="*/ 25461 w 179187"/>
                <a:gd name="connsiteY2" fmla="*/ 29533 h 374665"/>
                <a:gd name="connsiteX3" fmla="*/ 23017 w 179187"/>
                <a:gd name="connsiteY3" fmla="*/ 31977 h 374665"/>
                <a:gd name="connsiteX4" fmla="*/ 212 w 179187"/>
                <a:gd name="connsiteY4" fmla="*/ 93878 h 374665"/>
                <a:gd name="connsiteX5" fmla="*/ 3470 w 179187"/>
                <a:gd name="connsiteY5" fmla="*/ 98765 h 374665"/>
                <a:gd name="connsiteX6" fmla="*/ 65371 w 179187"/>
                <a:gd name="connsiteY6" fmla="*/ 98765 h 374665"/>
                <a:gd name="connsiteX7" fmla="*/ 69443 w 179187"/>
                <a:gd name="connsiteY7" fmla="*/ 102023 h 374665"/>
                <a:gd name="connsiteX8" fmla="*/ 69443 w 179187"/>
                <a:gd name="connsiteY8" fmla="*/ 377321 h 374665"/>
                <a:gd name="connsiteX9" fmla="*/ 73516 w 179187"/>
                <a:gd name="connsiteY9" fmla="*/ 380578 h 374665"/>
                <a:gd name="connsiteX10" fmla="*/ 179400 w 179187"/>
                <a:gd name="connsiteY10" fmla="*/ 380578 h 374665"/>
                <a:gd name="connsiteX11" fmla="*/ 183472 w 179187"/>
                <a:gd name="connsiteY11" fmla="*/ 377321 h 374665"/>
                <a:gd name="connsiteX12" fmla="*/ 181843 w 179187"/>
                <a:gd name="connsiteY12" fmla="*/ 3470 h 37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187" h="374665">
                  <a:moveTo>
                    <a:pt x="181843" y="3470"/>
                  </a:moveTo>
                  <a:cubicBezTo>
                    <a:pt x="181843" y="1026"/>
                    <a:pt x="179400" y="-602"/>
                    <a:pt x="177770" y="212"/>
                  </a:cubicBezTo>
                  <a:cubicBezTo>
                    <a:pt x="96322" y="14058"/>
                    <a:pt x="36864" y="27090"/>
                    <a:pt x="25461" y="29533"/>
                  </a:cubicBezTo>
                  <a:cubicBezTo>
                    <a:pt x="23832" y="29533"/>
                    <a:pt x="23017" y="30348"/>
                    <a:pt x="23017" y="31977"/>
                  </a:cubicBezTo>
                  <a:lnTo>
                    <a:pt x="212" y="93878"/>
                  </a:lnTo>
                  <a:cubicBezTo>
                    <a:pt x="-603" y="96322"/>
                    <a:pt x="1026" y="98765"/>
                    <a:pt x="3470" y="98765"/>
                  </a:cubicBezTo>
                  <a:lnTo>
                    <a:pt x="65371" y="98765"/>
                  </a:lnTo>
                  <a:cubicBezTo>
                    <a:pt x="67814" y="98765"/>
                    <a:pt x="69443" y="100394"/>
                    <a:pt x="69443" y="102023"/>
                  </a:cubicBezTo>
                  <a:lnTo>
                    <a:pt x="69443" y="377321"/>
                  </a:lnTo>
                  <a:cubicBezTo>
                    <a:pt x="69443" y="378949"/>
                    <a:pt x="71072" y="380578"/>
                    <a:pt x="73516" y="380578"/>
                  </a:cubicBezTo>
                  <a:lnTo>
                    <a:pt x="179400" y="380578"/>
                  </a:lnTo>
                  <a:cubicBezTo>
                    <a:pt x="181843" y="380578"/>
                    <a:pt x="183472" y="378949"/>
                    <a:pt x="183472" y="377321"/>
                  </a:cubicBezTo>
                  <a:lnTo>
                    <a:pt x="181843" y="3470"/>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1" name="Hình tự do: Hình 50">
              <a:extLst>
                <a:ext uri="{FF2B5EF4-FFF2-40B4-BE49-F238E27FC236}">
                  <a16:creationId xmlns="" xmlns:a16="http://schemas.microsoft.com/office/drawing/2014/main" id="{1D45BE00-BF2C-4A60-8E65-DBD74242E8C8}"/>
                </a:ext>
              </a:extLst>
            </p:cNvPr>
            <p:cNvSpPr/>
            <p:nvPr/>
          </p:nvSpPr>
          <p:spPr>
            <a:xfrm>
              <a:off x="5661034" y="3258612"/>
              <a:ext cx="301361" cy="390955"/>
            </a:xfrm>
            <a:custGeom>
              <a:avLst/>
              <a:gdLst>
                <a:gd name="connsiteX0" fmla="*/ 293245 w 301361"/>
                <a:gd name="connsiteY0" fmla="*/ 379712 h 390954"/>
                <a:gd name="connsiteX1" fmla="*/ 292430 w 301361"/>
                <a:gd name="connsiteY1" fmla="*/ 295005 h 390954"/>
                <a:gd name="connsiteX2" fmla="*/ 287543 w 301361"/>
                <a:gd name="connsiteY2" fmla="*/ 291747 h 390954"/>
                <a:gd name="connsiteX3" fmla="*/ 111613 w 301361"/>
                <a:gd name="connsiteY3" fmla="*/ 211927 h 390954"/>
                <a:gd name="connsiteX4" fmla="*/ 270439 w 301361"/>
                <a:gd name="connsiteY4" fmla="*/ 101156 h 390954"/>
                <a:gd name="connsiteX5" fmla="*/ 275326 w 301361"/>
                <a:gd name="connsiteY5" fmla="*/ 98713 h 390954"/>
                <a:gd name="connsiteX6" fmla="*/ 306277 w 301361"/>
                <a:gd name="connsiteY6" fmla="*/ 15635 h 390954"/>
                <a:gd name="connsiteX7" fmla="*/ 303833 w 301361"/>
                <a:gd name="connsiteY7" fmla="*/ 10748 h 390954"/>
                <a:gd name="connsiteX8" fmla="*/ 29 w 301361"/>
                <a:gd name="connsiteY8" fmla="*/ 207854 h 390954"/>
                <a:gd name="connsiteX9" fmla="*/ 290801 w 301361"/>
                <a:gd name="connsiteY9" fmla="*/ 382970 h 390954"/>
                <a:gd name="connsiteX10" fmla="*/ 293245 w 301361"/>
                <a:gd name="connsiteY10" fmla="*/ 379712 h 39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361" h="390954">
                  <a:moveTo>
                    <a:pt x="293245" y="379712"/>
                  </a:moveTo>
                  <a:lnTo>
                    <a:pt x="292430" y="295005"/>
                  </a:lnTo>
                  <a:cubicBezTo>
                    <a:pt x="292430" y="292561"/>
                    <a:pt x="289987" y="290932"/>
                    <a:pt x="287543" y="291747"/>
                  </a:cubicBezTo>
                  <a:cubicBezTo>
                    <a:pt x="115686" y="354463"/>
                    <a:pt x="111613" y="211927"/>
                    <a:pt x="111613" y="211927"/>
                  </a:cubicBezTo>
                  <a:cubicBezTo>
                    <a:pt x="111613" y="211927"/>
                    <a:pt x="96953" y="55545"/>
                    <a:pt x="270439" y="101156"/>
                  </a:cubicBezTo>
                  <a:cubicBezTo>
                    <a:pt x="272068" y="101971"/>
                    <a:pt x="274511" y="100342"/>
                    <a:pt x="275326" y="98713"/>
                  </a:cubicBezTo>
                  <a:lnTo>
                    <a:pt x="306277" y="15635"/>
                  </a:lnTo>
                  <a:cubicBezTo>
                    <a:pt x="307091" y="13192"/>
                    <a:pt x="305462" y="11562"/>
                    <a:pt x="303833" y="10748"/>
                  </a:cubicBezTo>
                  <a:cubicBezTo>
                    <a:pt x="118944" y="-31605"/>
                    <a:pt x="-1601" y="54730"/>
                    <a:pt x="29" y="207854"/>
                  </a:cubicBezTo>
                  <a:cubicBezTo>
                    <a:pt x="29" y="207854"/>
                    <a:pt x="-8931" y="453016"/>
                    <a:pt x="290801" y="382970"/>
                  </a:cubicBezTo>
                  <a:cubicBezTo>
                    <a:pt x="292430" y="382970"/>
                    <a:pt x="293245" y="381341"/>
                    <a:pt x="293245" y="379712"/>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2" name="Hình tự do: Hình 51">
              <a:extLst>
                <a:ext uri="{FF2B5EF4-FFF2-40B4-BE49-F238E27FC236}">
                  <a16:creationId xmlns="" xmlns:a16="http://schemas.microsoft.com/office/drawing/2014/main" id="{5740149B-6BA7-4870-BD7F-0E9E61C6D3D8}"/>
                </a:ext>
              </a:extLst>
            </p:cNvPr>
            <p:cNvSpPr/>
            <p:nvPr/>
          </p:nvSpPr>
          <p:spPr>
            <a:xfrm>
              <a:off x="5249745" y="3253175"/>
              <a:ext cx="366520" cy="553853"/>
            </a:xfrm>
            <a:custGeom>
              <a:avLst/>
              <a:gdLst>
                <a:gd name="connsiteX0" fmla="*/ 368964 w 366520"/>
                <a:gd name="connsiteY0" fmla="*/ 205147 h 553852"/>
                <a:gd name="connsiteX1" fmla="*/ 3258 w 366520"/>
                <a:gd name="connsiteY1" fmla="*/ 8855 h 553852"/>
                <a:gd name="connsiteX2" fmla="*/ 0 w 366520"/>
                <a:gd name="connsiteY2" fmla="*/ 12113 h 553852"/>
                <a:gd name="connsiteX3" fmla="*/ 0 w 366520"/>
                <a:gd name="connsiteY3" fmla="*/ 557821 h 553852"/>
                <a:gd name="connsiteX4" fmla="*/ 4072 w 366520"/>
                <a:gd name="connsiteY4" fmla="*/ 561079 h 553852"/>
                <a:gd name="connsiteX5" fmla="*/ 109956 w 366520"/>
                <a:gd name="connsiteY5" fmla="*/ 561079 h 553852"/>
                <a:gd name="connsiteX6" fmla="*/ 114028 w 366520"/>
                <a:gd name="connsiteY6" fmla="*/ 557821 h 553852"/>
                <a:gd name="connsiteX7" fmla="*/ 114028 w 366520"/>
                <a:gd name="connsiteY7" fmla="*/ 400624 h 553852"/>
                <a:gd name="connsiteX8" fmla="*/ 118101 w 366520"/>
                <a:gd name="connsiteY8" fmla="*/ 397367 h 553852"/>
                <a:gd name="connsiteX9" fmla="*/ 368964 w 366520"/>
                <a:gd name="connsiteY9" fmla="*/ 205147 h 553852"/>
                <a:gd name="connsiteX10" fmla="*/ 113214 w 366520"/>
                <a:gd name="connsiteY10" fmla="*/ 306144 h 553852"/>
                <a:gd name="connsiteX11" fmla="*/ 113214 w 366520"/>
                <a:gd name="connsiteY11" fmla="*/ 104965 h 553852"/>
                <a:gd name="connsiteX12" fmla="*/ 116472 w 366520"/>
                <a:gd name="connsiteY12" fmla="*/ 101707 h 553852"/>
                <a:gd name="connsiteX13" fmla="*/ 257379 w 366520"/>
                <a:gd name="connsiteY13" fmla="*/ 206776 h 553852"/>
                <a:gd name="connsiteX14" fmla="*/ 116472 w 366520"/>
                <a:gd name="connsiteY14" fmla="*/ 310216 h 553852"/>
                <a:gd name="connsiteX15" fmla="*/ 113214 w 366520"/>
                <a:gd name="connsiteY15" fmla="*/ 306144 h 55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6520" h="553852">
                  <a:moveTo>
                    <a:pt x="368964" y="205147"/>
                  </a:moveTo>
                  <a:cubicBezTo>
                    <a:pt x="368964" y="60168"/>
                    <a:pt x="260637" y="-29426"/>
                    <a:pt x="3258" y="8855"/>
                  </a:cubicBezTo>
                  <a:cubicBezTo>
                    <a:pt x="1629" y="8855"/>
                    <a:pt x="0" y="10484"/>
                    <a:pt x="0" y="12113"/>
                  </a:cubicBezTo>
                  <a:lnTo>
                    <a:pt x="0" y="557821"/>
                  </a:lnTo>
                  <a:cubicBezTo>
                    <a:pt x="0" y="559450"/>
                    <a:pt x="1629" y="561079"/>
                    <a:pt x="4072" y="561079"/>
                  </a:cubicBezTo>
                  <a:lnTo>
                    <a:pt x="109956" y="561079"/>
                  </a:lnTo>
                  <a:cubicBezTo>
                    <a:pt x="112399" y="561079"/>
                    <a:pt x="114028" y="559450"/>
                    <a:pt x="114028" y="557821"/>
                  </a:cubicBezTo>
                  <a:lnTo>
                    <a:pt x="114028" y="400624"/>
                  </a:lnTo>
                  <a:cubicBezTo>
                    <a:pt x="114028" y="398181"/>
                    <a:pt x="116472" y="396552"/>
                    <a:pt x="118101" y="397367"/>
                  </a:cubicBezTo>
                  <a:cubicBezTo>
                    <a:pt x="383624" y="433204"/>
                    <a:pt x="368964" y="205147"/>
                    <a:pt x="368964" y="205147"/>
                  </a:cubicBezTo>
                  <a:moveTo>
                    <a:pt x="113214" y="306144"/>
                  </a:moveTo>
                  <a:lnTo>
                    <a:pt x="113214" y="104965"/>
                  </a:lnTo>
                  <a:cubicBezTo>
                    <a:pt x="113214" y="103336"/>
                    <a:pt x="114843" y="101707"/>
                    <a:pt x="116472" y="101707"/>
                  </a:cubicBezTo>
                  <a:cubicBezTo>
                    <a:pt x="264709" y="78901"/>
                    <a:pt x="257379" y="206776"/>
                    <a:pt x="257379" y="206776"/>
                  </a:cubicBezTo>
                  <a:cubicBezTo>
                    <a:pt x="257379" y="206776"/>
                    <a:pt x="264709" y="337909"/>
                    <a:pt x="116472" y="310216"/>
                  </a:cubicBezTo>
                  <a:cubicBezTo>
                    <a:pt x="114843" y="309402"/>
                    <a:pt x="113214" y="307773"/>
                    <a:pt x="113214" y="306144"/>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3" name="Hình tự do: Hình 52">
              <a:extLst>
                <a:ext uri="{FF2B5EF4-FFF2-40B4-BE49-F238E27FC236}">
                  <a16:creationId xmlns="" xmlns:a16="http://schemas.microsoft.com/office/drawing/2014/main" id="{B2B6EEE8-7B2D-4D70-A02A-653DCC7B5101}"/>
                </a:ext>
              </a:extLst>
            </p:cNvPr>
            <p:cNvSpPr/>
            <p:nvPr/>
          </p:nvSpPr>
          <p:spPr>
            <a:xfrm>
              <a:off x="5424046" y="3753981"/>
              <a:ext cx="48869" cy="73304"/>
            </a:xfrm>
            <a:custGeom>
              <a:avLst/>
              <a:gdLst>
                <a:gd name="connsiteX0" fmla="*/ 6516 w 48869"/>
                <a:gd name="connsiteY0" fmla="*/ 79820 h 73304"/>
                <a:gd name="connsiteX1" fmla="*/ 0 w 48869"/>
                <a:gd name="connsiteY1" fmla="*/ 79820 h 73304"/>
                <a:gd name="connsiteX2" fmla="*/ 0 w 48869"/>
                <a:gd name="connsiteY2" fmla="*/ 3258 h 73304"/>
                <a:gd name="connsiteX3" fmla="*/ 8145 w 48869"/>
                <a:gd name="connsiteY3" fmla="*/ 815 h 73304"/>
                <a:gd name="connsiteX4" fmla="*/ 21177 w 48869"/>
                <a:gd name="connsiteY4" fmla="*/ 0 h 73304"/>
                <a:gd name="connsiteX5" fmla="*/ 32580 w 48869"/>
                <a:gd name="connsiteY5" fmla="*/ 2444 h 73304"/>
                <a:gd name="connsiteX6" fmla="*/ 41539 w 48869"/>
                <a:gd name="connsiteY6" fmla="*/ 8145 h 73304"/>
                <a:gd name="connsiteX7" fmla="*/ 47240 w 48869"/>
                <a:gd name="connsiteY7" fmla="*/ 17919 h 73304"/>
                <a:gd name="connsiteX8" fmla="*/ 49684 w 48869"/>
                <a:gd name="connsiteY8" fmla="*/ 30951 h 73304"/>
                <a:gd name="connsiteX9" fmla="*/ 48055 w 48869"/>
                <a:gd name="connsiteY9" fmla="*/ 43168 h 73304"/>
                <a:gd name="connsiteX10" fmla="*/ 43168 w 48869"/>
                <a:gd name="connsiteY10" fmla="*/ 52942 h 73304"/>
                <a:gd name="connsiteX11" fmla="*/ 35023 w 48869"/>
                <a:gd name="connsiteY11" fmla="*/ 59458 h 73304"/>
                <a:gd name="connsiteX12" fmla="*/ 23620 w 48869"/>
                <a:gd name="connsiteY12" fmla="*/ 61901 h 73304"/>
                <a:gd name="connsiteX13" fmla="*/ 13846 w 48869"/>
                <a:gd name="connsiteY13" fmla="*/ 60272 h 73304"/>
                <a:gd name="connsiteX14" fmla="*/ 8145 w 48869"/>
                <a:gd name="connsiteY14" fmla="*/ 57014 h 73304"/>
                <a:gd name="connsiteX15" fmla="*/ 8145 w 48869"/>
                <a:gd name="connsiteY15" fmla="*/ 79820 h 73304"/>
                <a:gd name="connsiteX16" fmla="*/ 6516 w 48869"/>
                <a:gd name="connsiteY16" fmla="*/ 48869 h 73304"/>
                <a:gd name="connsiteX17" fmla="*/ 8959 w 48869"/>
                <a:gd name="connsiteY17" fmla="*/ 50498 h 73304"/>
                <a:gd name="connsiteX18" fmla="*/ 12217 w 48869"/>
                <a:gd name="connsiteY18" fmla="*/ 52127 h 73304"/>
                <a:gd name="connsiteX19" fmla="*/ 16290 w 48869"/>
                <a:gd name="connsiteY19" fmla="*/ 53756 h 73304"/>
                <a:gd name="connsiteX20" fmla="*/ 21177 w 48869"/>
                <a:gd name="connsiteY20" fmla="*/ 54571 h 73304"/>
                <a:gd name="connsiteX21" fmla="*/ 30136 w 48869"/>
                <a:gd name="connsiteY21" fmla="*/ 52942 h 73304"/>
                <a:gd name="connsiteX22" fmla="*/ 35837 w 48869"/>
                <a:gd name="connsiteY22" fmla="*/ 48055 h 73304"/>
                <a:gd name="connsiteX23" fmla="*/ 39096 w 48869"/>
                <a:gd name="connsiteY23" fmla="*/ 40724 h 73304"/>
                <a:gd name="connsiteX24" fmla="*/ 39910 w 48869"/>
                <a:gd name="connsiteY24" fmla="*/ 31765 h 73304"/>
                <a:gd name="connsiteX25" fmla="*/ 34209 w 48869"/>
                <a:gd name="connsiteY25" fmla="*/ 14661 h 73304"/>
                <a:gd name="connsiteX26" fmla="*/ 18733 w 48869"/>
                <a:gd name="connsiteY26" fmla="*/ 8959 h 73304"/>
                <a:gd name="connsiteX27" fmla="*/ 9774 w 48869"/>
                <a:gd name="connsiteY27" fmla="*/ 9774 h 73304"/>
                <a:gd name="connsiteX28" fmla="*/ 4887 w 48869"/>
                <a:gd name="connsiteY28" fmla="*/ 10589 h 73304"/>
                <a:gd name="connsiteX29" fmla="*/ 4887 w 48869"/>
                <a:gd name="connsiteY29" fmla="*/ 48869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73304">
                  <a:moveTo>
                    <a:pt x="6516" y="79820"/>
                  </a:moveTo>
                  <a:lnTo>
                    <a:pt x="0" y="79820"/>
                  </a:lnTo>
                  <a:lnTo>
                    <a:pt x="0" y="3258"/>
                  </a:lnTo>
                  <a:cubicBezTo>
                    <a:pt x="2443" y="2444"/>
                    <a:pt x="4887" y="1629"/>
                    <a:pt x="8145" y="815"/>
                  </a:cubicBezTo>
                  <a:cubicBezTo>
                    <a:pt x="11403" y="0"/>
                    <a:pt x="15475" y="0"/>
                    <a:pt x="21177" y="0"/>
                  </a:cubicBezTo>
                  <a:cubicBezTo>
                    <a:pt x="25249" y="0"/>
                    <a:pt x="29322" y="815"/>
                    <a:pt x="32580" y="2444"/>
                  </a:cubicBezTo>
                  <a:cubicBezTo>
                    <a:pt x="35837" y="4072"/>
                    <a:pt x="39096" y="5702"/>
                    <a:pt x="41539" y="8145"/>
                  </a:cubicBezTo>
                  <a:cubicBezTo>
                    <a:pt x="43982" y="10589"/>
                    <a:pt x="45611" y="13846"/>
                    <a:pt x="47240" y="17919"/>
                  </a:cubicBezTo>
                  <a:cubicBezTo>
                    <a:pt x="48869" y="21991"/>
                    <a:pt x="49684" y="26064"/>
                    <a:pt x="49684" y="30951"/>
                  </a:cubicBezTo>
                  <a:cubicBezTo>
                    <a:pt x="49684" y="35023"/>
                    <a:pt x="48869" y="39096"/>
                    <a:pt x="48055" y="43168"/>
                  </a:cubicBezTo>
                  <a:cubicBezTo>
                    <a:pt x="47240" y="47241"/>
                    <a:pt x="45611" y="49684"/>
                    <a:pt x="43168" y="52942"/>
                  </a:cubicBezTo>
                  <a:cubicBezTo>
                    <a:pt x="40724" y="55385"/>
                    <a:pt x="38281" y="57829"/>
                    <a:pt x="35023" y="59458"/>
                  </a:cubicBezTo>
                  <a:cubicBezTo>
                    <a:pt x="31765" y="61087"/>
                    <a:pt x="27693" y="61901"/>
                    <a:pt x="23620" y="61901"/>
                  </a:cubicBezTo>
                  <a:cubicBezTo>
                    <a:pt x="19548" y="61901"/>
                    <a:pt x="16290" y="61087"/>
                    <a:pt x="13846" y="60272"/>
                  </a:cubicBezTo>
                  <a:cubicBezTo>
                    <a:pt x="11403" y="59458"/>
                    <a:pt x="8959" y="57829"/>
                    <a:pt x="8145" y="57014"/>
                  </a:cubicBezTo>
                  <a:lnTo>
                    <a:pt x="8145" y="79820"/>
                  </a:lnTo>
                  <a:close/>
                  <a:moveTo>
                    <a:pt x="6516" y="48869"/>
                  </a:moveTo>
                  <a:cubicBezTo>
                    <a:pt x="7330" y="49684"/>
                    <a:pt x="8145" y="49684"/>
                    <a:pt x="8959" y="50498"/>
                  </a:cubicBezTo>
                  <a:cubicBezTo>
                    <a:pt x="9774" y="51313"/>
                    <a:pt x="11403" y="51313"/>
                    <a:pt x="12217" y="52127"/>
                  </a:cubicBezTo>
                  <a:cubicBezTo>
                    <a:pt x="13846" y="52942"/>
                    <a:pt x="14661" y="52942"/>
                    <a:pt x="16290" y="53756"/>
                  </a:cubicBezTo>
                  <a:cubicBezTo>
                    <a:pt x="17919" y="53756"/>
                    <a:pt x="19548" y="54571"/>
                    <a:pt x="21177" y="54571"/>
                  </a:cubicBezTo>
                  <a:cubicBezTo>
                    <a:pt x="24435" y="54571"/>
                    <a:pt x="27693" y="53756"/>
                    <a:pt x="30136" y="52942"/>
                  </a:cubicBezTo>
                  <a:cubicBezTo>
                    <a:pt x="32580" y="51313"/>
                    <a:pt x="34209" y="49684"/>
                    <a:pt x="35837" y="48055"/>
                  </a:cubicBezTo>
                  <a:cubicBezTo>
                    <a:pt x="37467" y="45611"/>
                    <a:pt x="38281" y="43168"/>
                    <a:pt x="39096" y="40724"/>
                  </a:cubicBezTo>
                  <a:cubicBezTo>
                    <a:pt x="39910" y="37467"/>
                    <a:pt x="39910" y="35023"/>
                    <a:pt x="39910" y="31765"/>
                  </a:cubicBezTo>
                  <a:cubicBezTo>
                    <a:pt x="39910" y="24435"/>
                    <a:pt x="38281" y="17919"/>
                    <a:pt x="34209" y="14661"/>
                  </a:cubicBezTo>
                  <a:cubicBezTo>
                    <a:pt x="30136" y="10589"/>
                    <a:pt x="25249" y="8959"/>
                    <a:pt x="18733" y="8959"/>
                  </a:cubicBezTo>
                  <a:cubicBezTo>
                    <a:pt x="15475" y="8959"/>
                    <a:pt x="12217" y="8959"/>
                    <a:pt x="9774" y="9774"/>
                  </a:cubicBezTo>
                  <a:cubicBezTo>
                    <a:pt x="7330" y="9774"/>
                    <a:pt x="5701" y="10589"/>
                    <a:pt x="4887" y="10589"/>
                  </a:cubicBezTo>
                  <a:lnTo>
                    <a:pt x="4887" y="4886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4" name="Hình tự do: Hình 53">
              <a:extLst>
                <a:ext uri="{FF2B5EF4-FFF2-40B4-BE49-F238E27FC236}">
                  <a16:creationId xmlns="" xmlns:a16="http://schemas.microsoft.com/office/drawing/2014/main" id="{752DA8E4-50F7-47EC-8283-DC767121C62B}"/>
                </a:ext>
              </a:extLst>
            </p:cNvPr>
            <p:cNvSpPr/>
            <p:nvPr/>
          </p:nvSpPr>
          <p:spPr>
            <a:xfrm>
              <a:off x="5484318" y="3753981"/>
              <a:ext cx="40724" cy="57014"/>
            </a:xfrm>
            <a:custGeom>
              <a:avLst/>
              <a:gdLst>
                <a:gd name="connsiteX0" fmla="*/ 21991 w 40724"/>
                <a:gd name="connsiteY0" fmla="*/ 0 h 57014"/>
                <a:gd name="connsiteX1" fmla="*/ 31765 w 40724"/>
                <a:gd name="connsiteY1" fmla="*/ 1629 h 57014"/>
                <a:gd name="connsiteX2" fmla="*/ 38281 w 40724"/>
                <a:gd name="connsiteY2" fmla="*/ 6516 h 57014"/>
                <a:gd name="connsiteX3" fmla="*/ 41539 w 40724"/>
                <a:gd name="connsiteY3" fmla="*/ 13032 h 57014"/>
                <a:gd name="connsiteX4" fmla="*/ 42354 w 40724"/>
                <a:gd name="connsiteY4" fmla="*/ 21177 h 57014"/>
                <a:gd name="connsiteX5" fmla="*/ 42354 w 40724"/>
                <a:gd name="connsiteY5" fmla="*/ 57829 h 57014"/>
                <a:gd name="connsiteX6" fmla="*/ 39096 w 40724"/>
                <a:gd name="connsiteY6" fmla="*/ 58643 h 57014"/>
                <a:gd name="connsiteX7" fmla="*/ 34209 w 40724"/>
                <a:gd name="connsiteY7" fmla="*/ 59458 h 57014"/>
                <a:gd name="connsiteX8" fmla="*/ 27693 w 40724"/>
                <a:gd name="connsiteY8" fmla="*/ 60272 h 57014"/>
                <a:gd name="connsiteX9" fmla="*/ 20362 w 40724"/>
                <a:gd name="connsiteY9" fmla="*/ 60272 h 57014"/>
                <a:gd name="connsiteX10" fmla="*/ 12217 w 40724"/>
                <a:gd name="connsiteY10" fmla="*/ 59458 h 57014"/>
                <a:gd name="connsiteX11" fmla="*/ 5702 w 40724"/>
                <a:gd name="connsiteY11" fmla="*/ 56200 h 57014"/>
                <a:gd name="connsiteX12" fmla="*/ 1629 w 40724"/>
                <a:gd name="connsiteY12" fmla="*/ 50498 h 57014"/>
                <a:gd name="connsiteX13" fmla="*/ 0 w 40724"/>
                <a:gd name="connsiteY13" fmla="*/ 42354 h 57014"/>
                <a:gd name="connsiteX14" fmla="*/ 1629 w 40724"/>
                <a:gd name="connsiteY14" fmla="*/ 34209 h 57014"/>
                <a:gd name="connsiteX15" fmla="*/ 6516 w 40724"/>
                <a:gd name="connsiteY15" fmla="*/ 28507 h 57014"/>
                <a:gd name="connsiteX16" fmla="*/ 13846 w 40724"/>
                <a:gd name="connsiteY16" fmla="*/ 25249 h 57014"/>
                <a:gd name="connsiteX17" fmla="*/ 23620 w 40724"/>
                <a:gd name="connsiteY17" fmla="*/ 24435 h 57014"/>
                <a:gd name="connsiteX18" fmla="*/ 26878 w 40724"/>
                <a:gd name="connsiteY18" fmla="*/ 24435 h 57014"/>
                <a:gd name="connsiteX19" fmla="*/ 30136 w 40724"/>
                <a:gd name="connsiteY19" fmla="*/ 25249 h 57014"/>
                <a:gd name="connsiteX20" fmla="*/ 32580 w 40724"/>
                <a:gd name="connsiteY20" fmla="*/ 26064 h 57014"/>
                <a:gd name="connsiteX21" fmla="*/ 34209 w 40724"/>
                <a:gd name="connsiteY21" fmla="*/ 26878 h 57014"/>
                <a:gd name="connsiteX22" fmla="*/ 34209 w 40724"/>
                <a:gd name="connsiteY22" fmla="*/ 23620 h 57014"/>
                <a:gd name="connsiteX23" fmla="*/ 33394 w 40724"/>
                <a:gd name="connsiteY23" fmla="*/ 17919 h 57014"/>
                <a:gd name="connsiteX24" fmla="*/ 31765 w 40724"/>
                <a:gd name="connsiteY24" fmla="*/ 13032 h 57014"/>
                <a:gd name="connsiteX25" fmla="*/ 27693 w 40724"/>
                <a:gd name="connsiteY25" fmla="*/ 8959 h 57014"/>
                <a:gd name="connsiteX26" fmla="*/ 20362 w 40724"/>
                <a:gd name="connsiteY26" fmla="*/ 7330 h 57014"/>
                <a:gd name="connsiteX27" fmla="*/ 10588 w 40724"/>
                <a:gd name="connsiteY27" fmla="*/ 8145 h 57014"/>
                <a:gd name="connsiteX28" fmla="*/ 5702 w 40724"/>
                <a:gd name="connsiteY28" fmla="*/ 9774 h 57014"/>
                <a:gd name="connsiteX29" fmla="*/ 4887 w 40724"/>
                <a:gd name="connsiteY29" fmla="*/ 3258 h 57014"/>
                <a:gd name="connsiteX30" fmla="*/ 10588 w 40724"/>
                <a:gd name="connsiteY30" fmla="*/ 1629 h 57014"/>
                <a:gd name="connsiteX31" fmla="*/ 21991 w 40724"/>
                <a:gd name="connsiteY31" fmla="*/ 0 h 57014"/>
                <a:gd name="connsiteX32" fmla="*/ 22806 w 40724"/>
                <a:gd name="connsiteY32" fmla="*/ 53756 h 57014"/>
                <a:gd name="connsiteX33" fmla="*/ 30136 w 40724"/>
                <a:gd name="connsiteY33" fmla="*/ 53756 h 57014"/>
                <a:gd name="connsiteX34" fmla="*/ 35838 w 40724"/>
                <a:gd name="connsiteY34" fmla="*/ 52942 h 57014"/>
                <a:gd name="connsiteX35" fmla="*/ 35838 w 40724"/>
                <a:gd name="connsiteY35" fmla="*/ 32580 h 57014"/>
                <a:gd name="connsiteX36" fmla="*/ 31765 w 40724"/>
                <a:gd name="connsiteY36" fmla="*/ 31765 h 57014"/>
                <a:gd name="connsiteX37" fmla="*/ 24435 w 40724"/>
                <a:gd name="connsiteY37" fmla="*/ 30951 h 57014"/>
                <a:gd name="connsiteX38" fmla="*/ 18733 w 40724"/>
                <a:gd name="connsiteY38" fmla="*/ 30951 h 57014"/>
                <a:gd name="connsiteX39" fmla="*/ 13032 w 40724"/>
                <a:gd name="connsiteY39" fmla="*/ 32580 h 57014"/>
                <a:gd name="connsiteX40" fmla="*/ 8959 w 40724"/>
                <a:gd name="connsiteY40" fmla="*/ 35837 h 57014"/>
                <a:gd name="connsiteX41" fmla="*/ 7330 w 40724"/>
                <a:gd name="connsiteY41" fmla="*/ 41539 h 57014"/>
                <a:gd name="connsiteX42" fmla="*/ 8145 w 40724"/>
                <a:gd name="connsiteY42" fmla="*/ 47241 h 57014"/>
                <a:gd name="connsiteX43" fmla="*/ 11403 w 40724"/>
                <a:gd name="connsiteY43" fmla="*/ 50498 h 57014"/>
                <a:gd name="connsiteX44" fmla="*/ 16290 w 40724"/>
                <a:gd name="connsiteY44" fmla="*/ 52127 h 57014"/>
                <a:gd name="connsiteX45" fmla="*/ 22806 w 40724"/>
                <a:gd name="connsiteY45" fmla="*/ 53756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724" h="57014">
                  <a:moveTo>
                    <a:pt x="21991" y="0"/>
                  </a:moveTo>
                  <a:cubicBezTo>
                    <a:pt x="26064" y="0"/>
                    <a:pt x="29322" y="815"/>
                    <a:pt x="31765" y="1629"/>
                  </a:cubicBezTo>
                  <a:cubicBezTo>
                    <a:pt x="34209" y="2444"/>
                    <a:pt x="36652" y="4072"/>
                    <a:pt x="38281" y="6516"/>
                  </a:cubicBezTo>
                  <a:cubicBezTo>
                    <a:pt x="39910" y="8145"/>
                    <a:pt x="40724" y="10589"/>
                    <a:pt x="41539" y="13032"/>
                  </a:cubicBezTo>
                  <a:cubicBezTo>
                    <a:pt x="42354" y="15475"/>
                    <a:pt x="42354" y="18733"/>
                    <a:pt x="42354" y="21177"/>
                  </a:cubicBezTo>
                  <a:lnTo>
                    <a:pt x="42354" y="57829"/>
                  </a:lnTo>
                  <a:cubicBezTo>
                    <a:pt x="41539" y="57829"/>
                    <a:pt x="40724" y="58643"/>
                    <a:pt x="39096" y="58643"/>
                  </a:cubicBezTo>
                  <a:cubicBezTo>
                    <a:pt x="37467" y="58643"/>
                    <a:pt x="35838" y="59458"/>
                    <a:pt x="34209" y="59458"/>
                  </a:cubicBezTo>
                  <a:cubicBezTo>
                    <a:pt x="32580" y="59458"/>
                    <a:pt x="30136" y="60272"/>
                    <a:pt x="27693" y="60272"/>
                  </a:cubicBezTo>
                  <a:cubicBezTo>
                    <a:pt x="25249" y="60272"/>
                    <a:pt x="22806" y="60272"/>
                    <a:pt x="20362" y="60272"/>
                  </a:cubicBezTo>
                  <a:cubicBezTo>
                    <a:pt x="17104" y="60272"/>
                    <a:pt x="14661" y="60272"/>
                    <a:pt x="12217" y="59458"/>
                  </a:cubicBezTo>
                  <a:cubicBezTo>
                    <a:pt x="9774" y="58643"/>
                    <a:pt x="7330" y="57829"/>
                    <a:pt x="5702" y="56200"/>
                  </a:cubicBezTo>
                  <a:cubicBezTo>
                    <a:pt x="4072" y="54571"/>
                    <a:pt x="2443" y="52942"/>
                    <a:pt x="1629" y="50498"/>
                  </a:cubicBezTo>
                  <a:cubicBezTo>
                    <a:pt x="815" y="48055"/>
                    <a:pt x="0" y="45611"/>
                    <a:pt x="0" y="42354"/>
                  </a:cubicBezTo>
                  <a:cubicBezTo>
                    <a:pt x="0" y="39096"/>
                    <a:pt x="815" y="36652"/>
                    <a:pt x="1629" y="34209"/>
                  </a:cubicBezTo>
                  <a:cubicBezTo>
                    <a:pt x="2443" y="31765"/>
                    <a:pt x="4887" y="30136"/>
                    <a:pt x="6516" y="28507"/>
                  </a:cubicBezTo>
                  <a:cubicBezTo>
                    <a:pt x="8959" y="26878"/>
                    <a:pt x="11403" y="26064"/>
                    <a:pt x="13846" y="25249"/>
                  </a:cubicBezTo>
                  <a:cubicBezTo>
                    <a:pt x="17104" y="24435"/>
                    <a:pt x="20362" y="24435"/>
                    <a:pt x="23620" y="24435"/>
                  </a:cubicBezTo>
                  <a:cubicBezTo>
                    <a:pt x="24435" y="24435"/>
                    <a:pt x="26064" y="24435"/>
                    <a:pt x="26878" y="24435"/>
                  </a:cubicBezTo>
                  <a:cubicBezTo>
                    <a:pt x="27693" y="24435"/>
                    <a:pt x="29322" y="24435"/>
                    <a:pt x="30136" y="25249"/>
                  </a:cubicBezTo>
                  <a:cubicBezTo>
                    <a:pt x="30951" y="25249"/>
                    <a:pt x="31765" y="25249"/>
                    <a:pt x="32580" y="26064"/>
                  </a:cubicBezTo>
                  <a:cubicBezTo>
                    <a:pt x="33394" y="26064"/>
                    <a:pt x="34209" y="26064"/>
                    <a:pt x="34209" y="26878"/>
                  </a:cubicBezTo>
                  <a:lnTo>
                    <a:pt x="34209" y="23620"/>
                  </a:lnTo>
                  <a:cubicBezTo>
                    <a:pt x="34209" y="21991"/>
                    <a:pt x="34209" y="19548"/>
                    <a:pt x="33394" y="17919"/>
                  </a:cubicBezTo>
                  <a:cubicBezTo>
                    <a:pt x="33394" y="16290"/>
                    <a:pt x="32580" y="14661"/>
                    <a:pt x="31765" y="13032"/>
                  </a:cubicBezTo>
                  <a:cubicBezTo>
                    <a:pt x="30951" y="11403"/>
                    <a:pt x="29322" y="10589"/>
                    <a:pt x="27693" y="8959"/>
                  </a:cubicBezTo>
                  <a:cubicBezTo>
                    <a:pt x="26064" y="8145"/>
                    <a:pt x="23620" y="7330"/>
                    <a:pt x="20362" y="7330"/>
                  </a:cubicBezTo>
                  <a:cubicBezTo>
                    <a:pt x="16290" y="7330"/>
                    <a:pt x="13032" y="7330"/>
                    <a:pt x="10588" y="8145"/>
                  </a:cubicBezTo>
                  <a:cubicBezTo>
                    <a:pt x="8145" y="8959"/>
                    <a:pt x="7330" y="8959"/>
                    <a:pt x="5702" y="9774"/>
                  </a:cubicBezTo>
                  <a:lnTo>
                    <a:pt x="4887" y="3258"/>
                  </a:lnTo>
                  <a:cubicBezTo>
                    <a:pt x="6516" y="2444"/>
                    <a:pt x="8145" y="2444"/>
                    <a:pt x="10588" y="1629"/>
                  </a:cubicBezTo>
                  <a:cubicBezTo>
                    <a:pt x="15475" y="0"/>
                    <a:pt x="18733" y="0"/>
                    <a:pt x="21991" y="0"/>
                  </a:cubicBezTo>
                  <a:moveTo>
                    <a:pt x="22806" y="53756"/>
                  </a:moveTo>
                  <a:cubicBezTo>
                    <a:pt x="25249" y="53756"/>
                    <a:pt x="28507" y="53756"/>
                    <a:pt x="30136" y="53756"/>
                  </a:cubicBezTo>
                  <a:cubicBezTo>
                    <a:pt x="32580" y="53756"/>
                    <a:pt x="34209" y="52942"/>
                    <a:pt x="35838" y="52942"/>
                  </a:cubicBezTo>
                  <a:lnTo>
                    <a:pt x="35838" y="32580"/>
                  </a:lnTo>
                  <a:cubicBezTo>
                    <a:pt x="35023" y="32580"/>
                    <a:pt x="33394" y="31765"/>
                    <a:pt x="31765" y="31765"/>
                  </a:cubicBezTo>
                  <a:cubicBezTo>
                    <a:pt x="30136" y="30951"/>
                    <a:pt x="27693" y="30951"/>
                    <a:pt x="24435" y="30951"/>
                  </a:cubicBezTo>
                  <a:cubicBezTo>
                    <a:pt x="22806" y="30951"/>
                    <a:pt x="21177" y="30951"/>
                    <a:pt x="18733" y="30951"/>
                  </a:cubicBezTo>
                  <a:cubicBezTo>
                    <a:pt x="17104" y="30951"/>
                    <a:pt x="14661" y="31765"/>
                    <a:pt x="13032" y="32580"/>
                  </a:cubicBezTo>
                  <a:cubicBezTo>
                    <a:pt x="11403" y="33394"/>
                    <a:pt x="9774" y="34209"/>
                    <a:pt x="8959" y="35837"/>
                  </a:cubicBezTo>
                  <a:cubicBezTo>
                    <a:pt x="8145" y="37467"/>
                    <a:pt x="7330" y="39096"/>
                    <a:pt x="7330" y="41539"/>
                  </a:cubicBezTo>
                  <a:cubicBezTo>
                    <a:pt x="7330" y="43982"/>
                    <a:pt x="7330" y="45611"/>
                    <a:pt x="8145" y="47241"/>
                  </a:cubicBezTo>
                  <a:cubicBezTo>
                    <a:pt x="8959" y="48869"/>
                    <a:pt x="9774" y="49684"/>
                    <a:pt x="11403" y="50498"/>
                  </a:cubicBezTo>
                  <a:cubicBezTo>
                    <a:pt x="13032" y="51313"/>
                    <a:pt x="14661" y="52127"/>
                    <a:pt x="16290" y="52127"/>
                  </a:cubicBezTo>
                  <a:cubicBezTo>
                    <a:pt x="18733" y="53756"/>
                    <a:pt x="20362" y="53756"/>
                    <a:pt x="22806" y="53756"/>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5" name="Hình tự do: Hình 54">
              <a:extLst>
                <a:ext uri="{FF2B5EF4-FFF2-40B4-BE49-F238E27FC236}">
                  <a16:creationId xmlns="" xmlns:a16="http://schemas.microsoft.com/office/drawing/2014/main" id="{2DDEE760-0F65-4FE2-B9E3-6EC5F6115138}"/>
                </a:ext>
              </a:extLst>
            </p:cNvPr>
            <p:cNvSpPr/>
            <p:nvPr/>
          </p:nvSpPr>
          <p:spPr>
            <a:xfrm>
              <a:off x="5546219" y="3753981"/>
              <a:ext cx="24435" cy="57014"/>
            </a:xfrm>
            <a:custGeom>
              <a:avLst/>
              <a:gdLst>
                <a:gd name="connsiteX0" fmla="*/ 19548 w 24434"/>
                <a:gd name="connsiteY0" fmla="*/ 0 h 57014"/>
                <a:gd name="connsiteX1" fmla="*/ 26064 w 24434"/>
                <a:gd name="connsiteY1" fmla="*/ 815 h 57014"/>
                <a:gd name="connsiteX2" fmla="*/ 30136 w 24434"/>
                <a:gd name="connsiteY2" fmla="*/ 1629 h 57014"/>
                <a:gd name="connsiteX3" fmla="*/ 28507 w 24434"/>
                <a:gd name="connsiteY3" fmla="*/ 8145 h 57014"/>
                <a:gd name="connsiteX4" fmla="*/ 25249 w 24434"/>
                <a:gd name="connsiteY4" fmla="*/ 7330 h 57014"/>
                <a:gd name="connsiteX5" fmla="*/ 17919 w 24434"/>
                <a:gd name="connsiteY5" fmla="*/ 6516 h 57014"/>
                <a:gd name="connsiteX6" fmla="*/ 10588 w 24434"/>
                <a:gd name="connsiteY6" fmla="*/ 7330 h 57014"/>
                <a:gd name="connsiteX7" fmla="*/ 6516 w 24434"/>
                <a:gd name="connsiteY7" fmla="*/ 8145 h 57014"/>
                <a:gd name="connsiteX8" fmla="*/ 6516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19548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19548" y="0"/>
                  </a:moveTo>
                  <a:cubicBezTo>
                    <a:pt x="21991" y="0"/>
                    <a:pt x="24435" y="0"/>
                    <a:pt x="26064" y="815"/>
                  </a:cubicBezTo>
                  <a:cubicBezTo>
                    <a:pt x="28507" y="815"/>
                    <a:pt x="29322" y="1629"/>
                    <a:pt x="30136" y="1629"/>
                  </a:cubicBezTo>
                  <a:lnTo>
                    <a:pt x="28507" y="8145"/>
                  </a:lnTo>
                  <a:cubicBezTo>
                    <a:pt x="27693" y="8145"/>
                    <a:pt x="26878" y="7330"/>
                    <a:pt x="25249" y="7330"/>
                  </a:cubicBezTo>
                  <a:cubicBezTo>
                    <a:pt x="23620" y="7330"/>
                    <a:pt x="21177" y="6516"/>
                    <a:pt x="17919" y="6516"/>
                  </a:cubicBezTo>
                  <a:cubicBezTo>
                    <a:pt x="14661" y="6516"/>
                    <a:pt x="12217" y="6516"/>
                    <a:pt x="10588" y="7330"/>
                  </a:cubicBezTo>
                  <a:cubicBezTo>
                    <a:pt x="8959" y="8145"/>
                    <a:pt x="7330" y="8145"/>
                    <a:pt x="6516" y="8145"/>
                  </a:cubicBezTo>
                  <a:lnTo>
                    <a:pt x="6516" y="58643"/>
                  </a:lnTo>
                  <a:lnTo>
                    <a:pt x="0" y="58643"/>
                  </a:lnTo>
                  <a:lnTo>
                    <a:pt x="0" y="3258"/>
                  </a:lnTo>
                  <a:cubicBezTo>
                    <a:pt x="1629" y="2444"/>
                    <a:pt x="4072" y="1629"/>
                    <a:pt x="7330" y="815"/>
                  </a:cubicBezTo>
                  <a:cubicBezTo>
                    <a:pt x="10588" y="815"/>
                    <a:pt x="14661" y="0"/>
                    <a:pt x="19548"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6" name="Hình tự do: Hình 55">
              <a:extLst>
                <a:ext uri="{FF2B5EF4-FFF2-40B4-BE49-F238E27FC236}">
                  <a16:creationId xmlns="" xmlns:a16="http://schemas.microsoft.com/office/drawing/2014/main" id="{DBE1B5B6-62B0-4A0A-BB9A-C3F4B3937EB0}"/>
                </a:ext>
              </a:extLst>
            </p:cNvPr>
            <p:cNvSpPr/>
            <p:nvPr/>
          </p:nvSpPr>
          <p:spPr>
            <a:xfrm>
              <a:off x="5586944" y="3736877"/>
              <a:ext cx="32580" cy="73304"/>
            </a:xfrm>
            <a:custGeom>
              <a:avLst/>
              <a:gdLst>
                <a:gd name="connsiteX0" fmla="*/ 7330 w 32579"/>
                <a:gd name="connsiteY0" fmla="*/ 18733 h 73304"/>
                <a:gd name="connsiteX1" fmla="*/ 30136 w 32579"/>
                <a:gd name="connsiteY1" fmla="*/ 18733 h 73304"/>
                <a:gd name="connsiteX2" fmla="*/ 30136 w 32579"/>
                <a:gd name="connsiteY2" fmla="*/ 25249 h 73304"/>
                <a:gd name="connsiteX3" fmla="*/ 7330 w 32579"/>
                <a:gd name="connsiteY3" fmla="*/ 25249 h 73304"/>
                <a:gd name="connsiteX4" fmla="*/ 7330 w 32579"/>
                <a:gd name="connsiteY4" fmla="*/ 56200 h 73304"/>
                <a:gd name="connsiteX5" fmla="*/ 8145 w 32579"/>
                <a:gd name="connsiteY5" fmla="*/ 64345 h 73304"/>
                <a:gd name="connsiteX6" fmla="*/ 10588 w 32579"/>
                <a:gd name="connsiteY6" fmla="*/ 69232 h 73304"/>
                <a:gd name="connsiteX7" fmla="*/ 14661 w 32579"/>
                <a:gd name="connsiteY7" fmla="*/ 71675 h 73304"/>
                <a:gd name="connsiteX8" fmla="*/ 19548 w 32579"/>
                <a:gd name="connsiteY8" fmla="*/ 72490 h 73304"/>
                <a:gd name="connsiteX9" fmla="*/ 26878 w 32579"/>
                <a:gd name="connsiteY9" fmla="*/ 71675 h 73304"/>
                <a:gd name="connsiteX10" fmla="*/ 30951 w 32579"/>
                <a:gd name="connsiteY10" fmla="*/ 70046 h 73304"/>
                <a:gd name="connsiteX11" fmla="*/ 32580 w 32579"/>
                <a:gd name="connsiteY11" fmla="*/ 75748 h 73304"/>
                <a:gd name="connsiteX12" fmla="*/ 26878 w 32579"/>
                <a:gd name="connsiteY12" fmla="*/ 78191 h 73304"/>
                <a:gd name="connsiteX13" fmla="*/ 18733 w 32579"/>
                <a:gd name="connsiteY13" fmla="*/ 79820 h 73304"/>
                <a:gd name="connsiteX14" fmla="*/ 9774 w 32579"/>
                <a:gd name="connsiteY14" fmla="*/ 78191 h 73304"/>
                <a:gd name="connsiteX15" fmla="*/ 4072 w 32579"/>
                <a:gd name="connsiteY15" fmla="*/ 74119 h 73304"/>
                <a:gd name="connsiteX16" fmla="*/ 815 w 32579"/>
                <a:gd name="connsiteY16" fmla="*/ 66788 h 73304"/>
                <a:gd name="connsiteX17" fmla="*/ 0 w 32579"/>
                <a:gd name="connsiteY17" fmla="*/ 57014 h 73304"/>
                <a:gd name="connsiteX18" fmla="*/ 0 w 32579"/>
                <a:gd name="connsiteY18" fmla="*/ 1629 h 73304"/>
                <a:gd name="connsiteX19" fmla="*/ 7330 w 32579"/>
                <a:gd name="connsiteY19" fmla="*/ 0 h 73304"/>
                <a:gd name="connsiteX20" fmla="*/ 7330 w 32579"/>
                <a:gd name="connsiteY20" fmla="*/ 18733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9" h="73304">
                  <a:moveTo>
                    <a:pt x="7330" y="18733"/>
                  </a:moveTo>
                  <a:lnTo>
                    <a:pt x="30136" y="18733"/>
                  </a:lnTo>
                  <a:lnTo>
                    <a:pt x="30136" y="25249"/>
                  </a:lnTo>
                  <a:lnTo>
                    <a:pt x="7330" y="25249"/>
                  </a:lnTo>
                  <a:lnTo>
                    <a:pt x="7330" y="56200"/>
                  </a:lnTo>
                  <a:cubicBezTo>
                    <a:pt x="7330" y="59458"/>
                    <a:pt x="7330" y="61901"/>
                    <a:pt x="8145" y="64345"/>
                  </a:cubicBezTo>
                  <a:cubicBezTo>
                    <a:pt x="8959" y="66788"/>
                    <a:pt x="9774" y="67603"/>
                    <a:pt x="10588" y="69232"/>
                  </a:cubicBezTo>
                  <a:cubicBezTo>
                    <a:pt x="11403" y="70046"/>
                    <a:pt x="13032" y="70861"/>
                    <a:pt x="14661" y="71675"/>
                  </a:cubicBezTo>
                  <a:cubicBezTo>
                    <a:pt x="16290" y="71675"/>
                    <a:pt x="17919" y="72490"/>
                    <a:pt x="19548" y="72490"/>
                  </a:cubicBezTo>
                  <a:cubicBezTo>
                    <a:pt x="22806" y="72490"/>
                    <a:pt x="25249" y="72490"/>
                    <a:pt x="26878" y="71675"/>
                  </a:cubicBezTo>
                  <a:cubicBezTo>
                    <a:pt x="28507" y="70861"/>
                    <a:pt x="30136" y="70046"/>
                    <a:pt x="30951" y="70046"/>
                  </a:cubicBezTo>
                  <a:lnTo>
                    <a:pt x="32580" y="75748"/>
                  </a:lnTo>
                  <a:cubicBezTo>
                    <a:pt x="31765" y="76562"/>
                    <a:pt x="29322" y="77376"/>
                    <a:pt x="26878" y="78191"/>
                  </a:cubicBezTo>
                  <a:cubicBezTo>
                    <a:pt x="24435" y="79006"/>
                    <a:pt x="21177" y="79820"/>
                    <a:pt x="18733" y="79820"/>
                  </a:cubicBezTo>
                  <a:cubicBezTo>
                    <a:pt x="15475" y="79820"/>
                    <a:pt x="12217" y="79006"/>
                    <a:pt x="9774" y="78191"/>
                  </a:cubicBezTo>
                  <a:cubicBezTo>
                    <a:pt x="7330" y="77376"/>
                    <a:pt x="5701" y="75748"/>
                    <a:pt x="4072" y="74119"/>
                  </a:cubicBezTo>
                  <a:cubicBezTo>
                    <a:pt x="2443" y="72490"/>
                    <a:pt x="1629" y="70046"/>
                    <a:pt x="815" y="66788"/>
                  </a:cubicBezTo>
                  <a:cubicBezTo>
                    <a:pt x="0" y="64345"/>
                    <a:pt x="0" y="60272"/>
                    <a:pt x="0" y="57014"/>
                  </a:cubicBezTo>
                  <a:lnTo>
                    <a:pt x="0" y="1629"/>
                  </a:lnTo>
                  <a:lnTo>
                    <a:pt x="7330" y="0"/>
                  </a:lnTo>
                  <a:lnTo>
                    <a:pt x="7330" y="1873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7" name="Hình tự do: Hình 56">
              <a:extLst>
                <a:ext uri="{FF2B5EF4-FFF2-40B4-BE49-F238E27FC236}">
                  <a16:creationId xmlns="" xmlns:a16="http://schemas.microsoft.com/office/drawing/2014/main" id="{190C675B-85B6-4264-AFC6-FEC4526A46EE}"/>
                </a:ext>
              </a:extLst>
            </p:cNvPr>
            <p:cNvSpPr/>
            <p:nvPr/>
          </p:nvSpPr>
          <p:spPr>
            <a:xfrm>
              <a:off x="5630926" y="3754796"/>
              <a:ext cx="40724" cy="57014"/>
            </a:xfrm>
            <a:custGeom>
              <a:avLst/>
              <a:gdLst>
                <a:gd name="connsiteX0" fmla="*/ 0 w 40724"/>
                <a:gd name="connsiteY0" fmla="*/ 2443 h 57014"/>
                <a:gd name="connsiteX1" fmla="*/ 8959 w 40724"/>
                <a:gd name="connsiteY1" fmla="*/ 815 h 57014"/>
                <a:gd name="connsiteX2" fmla="*/ 21991 w 40724"/>
                <a:gd name="connsiteY2" fmla="*/ 0 h 57014"/>
                <a:gd name="connsiteX3" fmla="*/ 33394 w 40724"/>
                <a:gd name="connsiteY3" fmla="*/ 1629 h 57014"/>
                <a:gd name="connsiteX4" fmla="*/ 40724 w 40724"/>
                <a:gd name="connsiteY4" fmla="*/ 7330 h 57014"/>
                <a:gd name="connsiteX5" fmla="*/ 44797 w 40724"/>
                <a:gd name="connsiteY5" fmla="*/ 15475 h 57014"/>
                <a:gd name="connsiteX6" fmla="*/ 45611 w 40724"/>
                <a:gd name="connsiteY6" fmla="*/ 26064 h 57014"/>
                <a:gd name="connsiteX7" fmla="*/ 45611 w 40724"/>
                <a:gd name="connsiteY7" fmla="*/ 58643 h 57014"/>
                <a:gd name="connsiteX8" fmla="*/ 38281 w 40724"/>
                <a:gd name="connsiteY8" fmla="*/ 58643 h 57014"/>
                <a:gd name="connsiteX9" fmla="*/ 38281 w 40724"/>
                <a:gd name="connsiteY9" fmla="*/ 28507 h 57014"/>
                <a:gd name="connsiteX10" fmla="*/ 37467 w 40724"/>
                <a:gd name="connsiteY10" fmla="*/ 17919 h 57014"/>
                <a:gd name="connsiteX11" fmla="*/ 35023 w 40724"/>
                <a:gd name="connsiteY11" fmla="*/ 10588 h 57014"/>
                <a:gd name="connsiteX12" fmla="*/ 30136 w 40724"/>
                <a:gd name="connsiteY12" fmla="*/ 6516 h 57014"/>
                <a:gd name="connsiteX13" fmla="*/ 21991 w 40724"/>
                <a:gd name="connsiteY13" fmla="*/ 5702 h 57014"/>
                <a:gd name="connsiteX14" fmla="*/ 13032 w 40724"/>
                <a:gd name="connsiteY14" fmla="*/ 6516 h 57014"/>
                <a:gd name="connsiteX15" fmla="*/ 8145 w 40724"/>
                <a:gd name="connsiteY15" fmla="*/ 7330 h 57014"/>
                <a:gd name="connsiteX16" fmla="*/ 8145 w 40724"/>
                <a:gd name="connsiteY16" fmla="*/ 57829 h 57014"/>
                <a:gd name="connsiteX17" fmla="*/ 815 w 40724"/>
                <a:gd name="connsiteY17" fmla="*/ 57829 h 57014"/>
                <a:gd name="connsiteX18" fmla="*/ 815 w 40724"/>
                <a:gd name="connsiteY18"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24" h="57014">
                  <a:moveTo>
                    <a:pt x="0" y="2443"/>
                  </a:moveTo>
                  <a:cubicBezTo>
                    <a:pt x="2443" y="1629"/>
                    <a:pt x="4887" y="815"/>
                    <a:pt x="8959" y="815"/>
                  </a:cubicBezTo>
                  <a:cubicBezTo>
                    <a:pt x="13032" y="0"/>
                    <a:pt x="17104" y="0"/>
                    <a:pt x="21991" y="0"/>
                  </a:cubicBezTo>
                  <a:cubicBezTo>
                    <a:pt x="26064" y="0"/>
                    <a:pt x="30136" y="815"/>
                    <a:pt x="33394" y="1629"/>
                  </a:cubicBezTo>
                  <a:cubicBezTo>
                    <a:pt x="36652" y="3258"/>
                    <a:pt x="39096" y="4887"/>
                    <a:pt x="40724" y="7330"/>
                  </a:cubicBezTo>
                  <a:cubicBezTo>
                    <a:pt x="42354" y="9774"/>
                    <a:pt x="43982" y="12217"/>
                    <a:pt x="44797" y="15475"/>
                  </a:cubicBezTo>
                  <a:cubicBezTo>
                    <a:pt x="45611" y="18733"/>
                    <a:pt x="45611" y="21991"/>
                    <a:pt x="45611" y="26064"/>
                  </a:cubicBezTo>
                  <a:lnTo>
                    <a:pt x="45611" y="58643"/>
                  </a:lnTo>
                  <a:lnTo>
                    <a:pt x="38281" y="58643"/>
                  </a:lnTo>
                  <a:lnTo>
                    <a:pt x="38281" y="28507"/>
                  </a:lnTo>
                  <a:cubicBezTo>
                    <a:pt x="38281" y="24435"/>
                    <a:pt x="38281" y="21177"/>
                    <a:pt x="37467" y="17919"/>
                  </a:cubicBezTo>
                  <a:cubicBezTo>
                    <a:pt x="36652" y="15475"/>
                    <a:pt x="35838" y="13032"/>
                    <a:pt x="35023" y="10588"/>
                  </a:cubicBezTo>
                  <a:cubicBezTo>
                    <a:pt x="33394" y="8959"/>
                    <a:pt x="31765" y="7330"/>
                    <a:pt x="30136" y="6516"/>
                  </a:cubicBezTo>
                  <a:cubicBezTo>
                    <a:pt x="27693" y="5702"/>
                    <a:pt x="25249" y="5702"/>
                    <a:pt x="21991" y="5702"/>
                  </a:cubicBezTo>
                  <a:cubicBezTo>
                    <a:pt x="18733" y="5702"/>
                    <a:pt x="15475" y="5702"/>
                    <a:pt x="13032" y="6516"/>
                  </a:cubicBezTo>
                  <a:cubicBezTo>
                    <a:pt x="10588" y="6516"/>
                    <a:pt x="8959" y="7330"/>
                    <a:pt x="8145" y="7330"/>
                  </a:cubicBezTo>
                  <a:lnTo>
                    <a:pt x="8145" y="57829"/>
                  </a:lnTo>
                  <a:lnTo>
                    <a:pt x="815" y="57829"/>
                  </a:lnTo>
                  <a:lnTo>
                    <a:pt x="815" y="244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8" name="Hình tự do: Hình 57">
              <a:extLst>
                <a:ext uri="{FF2B5EF4-FFF2-40B4-BE49-F238E27FC236}">
                  <a16:creationId xmlns="" xmlns:a16="http://schemas.microsoft.com/office/drawing/2014/main" id="{E119F067-D358-4B3D-8EA3-6853C4BEF035}"/>
                </a:ext>
              </a:extLst>
            </p:cNvPr>
            <p:cNvSpPr/>
            <p:nvPr/>
          </p:nvSpPr>
          <p:spPr>
            <a:xfrm>
              <a:off x="5691198"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6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4"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6"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814" y="38281"/>
                    <a:pt x="0" y="35023"/>
                    <a:pt x="0" y="30136"/>
                  </a:cubicBezTo>
                  <a:moveTo>
                    <a:pt x="40724" y="25249"/>
                  </a:moveTo>
                  <a:cubicBezTo>
                    <a:pt x="40724" y="19548"/>
                    <a:pt x="39096" y="14661"/>
                    <a:pt x="36652" y="11403"/>
                  </a:cubicBezTo>
                  <a:cubicBezTo>
                    <a:pt x="34209"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9" name="Hình tự do: Hình 58">
              <a:extLst>
                <a:ext uri="{FF2B5EF4-FFF2-40B4-BE49-F238E27FC236}">
                  <a16:creationId xmlns="" xmlns:a16="http://schemas.microsoft.com/office/drawing/2014/main" id="{A93178D9-AA12-4CFB-B775-23BC77C8CBFB}"/>
                </a:ext>
              </a:extLst>
            </p:cNvPr>
            <p:cNvSpPr/>
            <p:nvPr/>
          </p:nvSpPr>
          <p:spPr>
            <a:xfrm>
              <a:off x="5755543" y="3753981"/>
              <a:ext cx="24435" cy="57014"/>
            </a:xfrm>
            <a:custGeom>
              <a:avLst/>
              <a:gdLst>
                <a:gd name="connsiteX0" fmla="*/ 20362 w 24434"/>
                <a:gd name="connsiteY0" fmla="*/ 0 h 57014"/>
                <a:gd name="connsiteX1" fmla="*/ 26878 w 24434"/>
                <a:gd name="connsiteY1" fmla="*/ 815 h 57014"/>
                <a:gd name="connsiteX2" fmla="*/ 30951 w 24434"/>
                <a:gd name="connsiteY2" fmla="*/ 1629 h 57014"/>
                <a:gd name="connsiteX3" fmla="*/ 29322 w 24434"/>
                <a:gd name="connsiteY3" fmla="*/ 8145 h 57014"/>
                <a:gd name="connsiteX4" fmla="*/ 26064 w 24434"/>
                <a:gd name="connsiteY4" fmla="*/ 7330 h 57014"/>
                <a:gd name="connsiteX5" fmla="*/ 18733 w 24434"/>
                <a:gd name="connsiteY5" fmla="*/ 6516 h 57014"/>
                <a:gd name="connsiteX6" fmla="*/ 11403 w 24434"/>
                <a:gd name="connsiteY6" fmla="*/ 7330 h 57014"/>
                <a:gd name="connsiteX7" fmla="*/ 7330 w 24434"/>
                <a:gd name="connsiteY7" fmla="*/ 8145 h 57014"/>
                <a:gd name="connsiteX8" fmla="*/ 7330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20362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20362" y="0"/>
                  </a:moveTo>
                  <a:cubicBezTo>
                    <a:pt x="22806" y="0"/>
                    <a:pt x="25249" y="0"/>
                    <a:pt x="26878" y="815"/>
                  </a:cubicBezTo>
                  <a:cubicBezTo>
                    <a:pt x="29322" y="815"/>
                    <a:pt x="30136" y="1629"/>
                    <a:pt x="30951" y="1629"/>
                  </a:cubicBezTo>
                  <a:lnTo>
                    <a:pt x="29322" y="8145"/>
                  </a:lnTo>
                  <a:cubicBezTo>
                    <a:pt x="28507" y="8145"/>
                    <a:pt x="27693" y="7330"/>
                    <a:pt x="26064" y="7330"/>
                  </a:cubicBezTo>
                  <a:cubicBezTo>
                    <a:pt x="24435" y="7330"/>
                    <a:pt x="21991" y="6516"/>
                    <a:pt x="18733" y="6516"/>
                  </a:cubicBezTo>
                  <a:cubicBezTo>
                    <a:pt x="15475" y="6516"/>
                    <a:pt x="13032" y="6516"/>
                    <a:pt x="11403" y="7330"/>
                  </a:cubicBezTo>
                  <a:cubicBezTo>
                    <a:pt x="9774" y="8145"/>
                    <a:pt x="8145" y="8145"/>
                    <a:pt x="7330" y="8145"/>
                  </a:cubicBezTo>
                  <a:lnTo>
                    <a:pt x="7330" y="58643"/>
                  </a:lnTo>
                  <a:lnTo>
                    <a:pt x="0" y="58643"/>
                  </a:lnTo>
                  <a:lnTo>
                    <a:pt x="0" y="3258"/>
                  </a:lnTo>
                  <a:cubicBezTo>
                    <a:pt x="1629" y="2444"/>
                    <a:pt x="4073" y="1629"/>
                    <a:pt x="7330" y="815"/>
                  </a:cubicBezTo>
                  <a:cubicBezTo>
                    <a:pt x="11403" y="815"/>
                    <a:pt x="15475" y="0"/>
                    <a:pt x="20362"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0" name="Hình tự do: Hình 59">
              <a:extLst>
                <a:ext uri="{FF2B5EF4-FFF2-40B4-BE49-F238E27FC236}">
                  <a16:creationId xmlns="" xmlns:a16="http://schemas.microsoft.com/office/drawing/2014/main" id="{A030BA4B-FBE8-43D8-B1B7-CB6A2CD8F66B}"/>
                </a:ext>
              </a:extLst>
            </p:cNvPr>
            <p:cNvSpPr/>
            <p:nvPr/>
          </p:nvSpPr>
          <p:spPr>
            <a:xfrm>
              <a:off x="5823146" y="3726289"/>
              <a:ext cx="32580" cy="81449"/>
            </a:xfrm>
            <a:custGeom>
              <a:avLst/>
              <a:gdLst>
                <a:gd name="connsiteX0" fmla="*/ 21177 w 32579"/>
                <a:gd name="connsiteY0" fmla="*/ 0 h 81448"/>
                <a:gd name="connsiteX1" fmla="*/ 28507 w 32579"/>
                <a:gd name="connsiteY1" fmla="*/ 815 h 81448"/>
                <a:gd name="connsiteX2" fmla="*/ 32580 w 32579"/>
                <a:gd name="connsiteY2" fmla="*/ 2443 h 81448"/>
                <a:gd name="connsiteX3" fmla="*/ 30950 w 32579"/>
                <a:gd name="connsiteY3" fmla="*/ 8959 h 81448"/>
                <a:gd name="connsiteX4" fmla="*/ 27693 w 32579"/>
                <a:gd name="connsiteY4" fmla="*/ 8145 h 81448"/>
                <a:gd name="connsiteX5" fmla="*/ 21991 w 32579"/>
                <a:gd name="connsiteY5" fmla="*/ 7330 h 81448"/>
                <a:gd name="connsiteX6" fmla="*/ 10588 w 32579"/>
                <a:gd name="connsiteY6" fmla="*/ 11403 h 81448"/>
                <a:gd name="connsiteX7" fmla="*/ 7330 w 32579"/>
                <a:gd name="connsiteY7" fmla="*/ 23620 h 81448"/>
                <a:gd name="connsiteX8" fmla="*/ 7330 w 32579"/>
                <a:gd name="connsiteY8" fmla="*/ 29322 h 81448"/>
                <a:gd name="connsiteX9" fmla="*/ 30950 w 32579"/>
                <a:gd name="connsiteY9" fmla="*/ 29322 h 81448"/>
                <a:gd name="connsiteX10" fmla="*/ 30950 w 32579"/>
                <a:gd name="connsiteY10" fmla="*/ 35837 h 81448"/>
                <a:gd name="connsiteX11" fmla="*/ 7330 w 32579"/>
                <a:gd name="connsiteY11" fmla="*/ 35837 h 81448"/>
                <a:gd name="connsiteX12" fmla="*/ 7330 w 32579"/>
                <a:gd name="connsiteY12" fmla="*/ 87150 h 81448"/>
                <a:gd name="connsiteX13" fmla="*/ 0 w 32579"/>
                <a:gd name="connsiteY13" fmla="*/ 87150 h 81448"/>
                <a:gd name="connsiteX14" fmla="*/ 0 w 32579"/>
                <a:gd name="connsiteY14" fmla="*/ 22806 h 81448"/>
                <a:gd name="connsiteX15" fmla="*/ 4887 w 32579"/>
                <a:gd name="connsiteY15" fmla="*/ 5702 h 81448"/>
                <a:gd name="connsiteX16" fmla="*/ 21177 w 32579"/>
                <a:gd name="connsiteY16" fmla="*/ 0 h 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579" h="81448">
                  <a:moveTo>
                    <a:pt x="21177" y="0"/>
                  </a:moveTo>
                  <a:cubicBezTo>
                    <a:pt x="24435" y="0"/>
                    <a:pt x="26878" y="0"/>
                    <a:pt x="28507" y="815"/>
                  </a:cubicBezTo>
                  <a:cubicBezTo>
                    <a:pt x="30136" y="1629"/>
                    <a:pt x="31765" y="1629"/>
                    <a:pt x="32580" y="2443"/>
                  </a:cubicBezTo>
                  <a:lnTo>
                    <a:pt x="30950" y="8959"/>
                  </a:lnTo>
                  <a:cubicBezTo>
                    <a:pt x="30136" y="8959"/>
                    <a:pt x="28507" y="8145"/>
                    <a:pt x="27693" y="8145"/>
                  </a:cubicBezTo>
                  <a:cubicBezTo>
                    <a:pt x="26064" y="7330"/>
                    <a:pt x="24435" y="7330"/>
                    <a:pt x="21991" y="7330"/>
                  </a:cubicBezTo>
                  <a:cubicBezTo>
                    <a:pt x="17104" y="7330"/>
                    <a:pt x="13032" y="8959"/>
                    <a:pt x="10588" y="11403"/>
                  </a:cubicBezTo>
                  <a:cubicBezTo>
                    <a:pt x="8145" y="13846"/>
                    <a:pt x="7330" y="17919"/>
                    <a:pt x="7330" y="23620"/>
                  </a:cubicBezTo>
                  <a:lnTo>
                    <a:pt x="7330" y="29322"/>
                  </a:lnTo>
                  <a:lnTo>
                    <a:pt x="30950" y="29322"/>
                  </a:lnTo>
                  <a:lnTo>
                    <a:pt x="30950" y="35837"/>
                  </a:lnTo>
                  <a:lnTo>
                    <a:pt x="7330" y="35837"/>
                  </a:lnTo>
                  <a:lnTo>
                    <a:pt x="7330" y="87150"/>
                  </a:lnTo>
                  <a:lnTo>
                    <a:pt x="0" y="87150"/>
                  </a:lnTo>
                  <a:lnTo>
                    <a:pt x="0" y="22806"/>
                  </a:lnTo>
                  <a:cubicBezTo>
                    <a:pt x="0" y="15475"/>
                    <a:pt x="1629" y="9774"/>
                    <a:pt x="4887" y="5702"/>
                  </a:cubicBezTo>
                  <a:cubicBezTo>
                    <a:pt x="8959" y="1629"/>
                    <a:pt x="14661" y="0"/>
                    <a:pt x="21177"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1" name="Hình tự do: Hình 60">
              <a:extLst>
                <a:ext uri="{FF2B5EF4-FFF2-40B4-BE49-F238E27FC236}">
                  <a16:creationId xmlns="" xmlns:a16="http://schemas.microsoft.com/office/drawing/2014/main" id="{9DFB54A0-9C62-4A6A-AF45-396ECFDB17A8}"/>
                </a:ext>
              </a:extLst>
            </p:cNvPr>
            <p:cNvSpPr/>
            <p:nvPr/>
          </p:nvSpPr>
          <p:spPr>
            <a:xfrm>
              <a:off x="5863056" y="3753167"/>
              <a:ext cx="48869" cy="57014"/>
            </a:xfrm>
            <a:custGeom>
              <a:avLst/>
              <a:gdLst>
                <a:gd name="connsiteX0" fmla="*/ 52127 w 48869"/>
                <a:gd name="connsiteY0" fmla="*/ 30951 h 57014"/>
                <a:gd name="connsiteX1" fmla="*/ 50498 w 48869"/>
                <a:gd name="connsiteY1" fmla="*/ 43168 h 57014"/>
                <a:gd name="connsiteX2" fmla="*/ 44797 w 48869"/>
                <a:gd name="connsiteY2" fmla="*/ 52942 h 57014"/>
                <a:gd name="connsiteX3" fmla="*/ 36652 w 48869"/>
                <a:gd name="connsiteY3" fmla="*/ 58643 h 57014"/>
                <a:gd name="connsiteX4" fmla="*/ 26064 w 48869"/>
                <a:gd name="connsiteY4" fmla="*/ 61087 h 57014"/>
                <a:gd name="connsiteX5" fmla="*/ 15475 w 48869"/>
                <a:gd name="connsiteY5" fmla="*/ 58643 h 57014"/>
                <a:gd name="connsiteX6" fmla="*/ 7330 w 48869"/>
                <a:gd name="connsiteY6" fmla="*/ 52942 h 57014"/>
                <a:gd name="connsiteX7" fmla="*/ 1629 w 48869"/>
                <a:gd name="connsiteY7" fmla="*/ 43168 h 57014"/>
                <a:gd name="connsiteX8" fmla="*/ 0 w 48869"/>
                <a:gd name="connsiteY8" fmla="*/ 30951 h 57014"/>
                <a:gd name="connsiteX9" fmla="*/ 1629 w 48869"/>
                <a:gd name="connsiteY9" fmla="*/ 18733 h 57014"/>
                <a:gd name="connsiteX10" fmla="*/ 7330 w 48869"/>
                <a:gd name="connsiteY10" fmla="*/ 8959 h 57014"/>
                <a:gd name="connsiteX11" fmla="*/ 15475 w 48869"/>
                <a:gd name="connsiteY11" fmla="*/ 2444 h 57014"/>
                <a:gd name="connsiteX12" fmla="*/ 26064 w 48869"/>
                <a:gd name="connsiteY12" fmla="*/ 0 h 57014"/>
                <a:gd name="connsiteX13" fmla="*/ 36652 w 48869"/>
                <a:gd name="connsiteY13" fmla="*/ 2444 h 57014"/>
                <a:gd name="connsiteX14" fmla="*/ 44797 w 48869"/>
                <a:gd name="connsiteY14" fmla="*/ 8959 h 57014"/>
                <a:gd name="connsiteX15" fmla="*/ 50498 w 48869"/>
                <a:gd name="connsiteY15" fmla="*/ 18733 h 57014"/>
                <a:gd name="connsiteX16" fmla="*/ 52127 w 48869"/>
                <a:gd name="connsiteY16" fmla="*/ 30951 h 57014"/>
                <a:gd name="connsiteX17" fmla="*/ 43982 w 48869"/>
                <a:gd name="connsiteY17" fmla="*/ 30951 h 57014"/>
                <a:gd name="connsiteX18" fmla="*/ 39096 w 48869"/>
                <a:gd name="connsiteY18" fmla="*/ 13846 h 57014"/>
                <a:gd name="connsiteX19" fmla="*/ 25249 w 48869"/>
                <a:gd name="connsiteY19" fmla="*/ 7331 h 57014"/>
                <a:gd name="connsiteX20" fmla="*/ 11403 w 48869"/>
                <a:gd name="connsiteY20" fmla="*/ 13846 h 57014"/>
                <a:gd name="connsiteX21" fmla="*/ 6516 w 48869"/>
                <a:gd name="connsiteY21" fmla="*/ 30951 h 57014"/>
                <a:gd name="connsiteX22" fmla="*/ 11403 w 48869"/>
                <a:gd name="connsiteY22" fmla="*/ 48055 h 57014"/>
                <a:gd name="connsiteX23" fmla="*/ 25249 w 48869"/>
                <a:gd name="connsiteY23" fmla="*/ 54571 h 57014"/>
                <a:gd name="connsiteX24" fmla="*/ 39096 w 48869"/>
                <a:gd name="connsiteY24" fmla="*/ 48055 h 57014"/>
                <a:gd name="connsiteX25" fmla="*/ 43982 w 48869"/>
                <a:gd name="connsiteY25" fmla="*/ 30951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69" h="57014">
                  <a:moveTo>
                    <a:pt x="52127" y="30951"/>
                  </a:moveTo>
                  <a:cubicBezTo>
                    <a:pt x="52127" y="35838"/>
                    <a:pt x="51313" y="39910"/>
                    <a:pt x="50498" y="43168"/>
                  </a:cubicBezTo>
                  <a:cubicBezTo>
                    <a:pt x="48869" y="47241"/>
                    <a:pt x="47241" y="49684"/>
                    <a:pt x="44797" y="52942"/>
                  </a:cubicBezTo>
                  <a:cubicBezTo>
                    <a:pt x="42354" y="55385"/>
                    <a:pt x="39910" y="57829"/>
                    <a:pt x="36652" y="58643"/>
                  </a:cubicBezTo>
                  <a:cubicBezTo>
                    <a:pt x="33394" y="60272"/>
                    <a:pt x="30136" y="61087"/>
                    <a:pt x="26064" y="61087"/>
                  </a:cubicBezTo>
                  <a:cubicBezTo>
                    <a:pt x="21991" y="61087"/>
                    <a:pt x="18733" y="60272"/>
                    <a:pt x="15475" y="58643"/>
                  </a:cubicBezTo>
                  <a:cubicBezTo>
                    <a:pt x="12217" y="57014"/>
                    <a:pt x="9774" y="55385"/>
                    <a:pt x="7330" y="52942"/>
                  </a:cubicBezTo>
                  <a:cubicBezTo>
                    <a:pt x="4887" y="50498"/>
                    <a:pt x="3258" y="47241"/>
                    <a:pt x="1629" y="43168"/>
                  </a:cubicBezTo>
                  <a:cubicBezTo>
                    <a:pt x="0" y="39096"/>
                    <a:pt x="0" y="35023"/>
                    <a:pt x="0" y="30951"/>
                  </a:cubicBezTo>
                  <a:cubicBezTo>
                    <a:pt x="0" y="26064"/>
                    <a:pt x="815" y="21991"/>
                    <a:pt x="1629" y="18733"/>
                  </a:cubicBezTo>
                  <a:cubicBezTo>
                    <a:pt x="2444" y="15475"/>
                    <a:pt x="4887" y="11403"/>
                    <a:pt x="7330" y="8959"/>
                  </a:cubicBezTo>
                  <a:cubicBezTo>
                    <a:pt x="9774" y="6516"/>
                    <a:pt x="12217" y="4072"/>
                    <a:pt x="15475" y="2444"/>
                  </a:cubicBezTo>
                  <a:cubicBezTo>
                    <a:pt x="18733" y="815"/>
                    <a:pt x="21991" y="0"/>
                    <a:pt x="26064" y="0"/>
                  </a:cubicBezTo>
                  <a:cubicBezTo>
                    <a:pt x="30136" y="0"/>
                    <a:pt x="33394" y="815"/>
                    <a:pt x="36652" y="2444"/>
                  </a:cubicBezTo>
                  <a:cubicBezTo>
                    <a:pt x="39910" y="4072"/>
                    <a:pt x="42354" y="5702"/>
                    <a:pt x="44797" y="8959"/>
                  </a:cubicBezTo>
                  <a:cubicBezTo>
                    <a:pt x="47241" y="11403"/>
                    <a:pt x="48869" y="14661"/>
                    <a:pt x="50498" y="18733"/>
                  </a:cubicBezTo>
                  <a:cubicBezTo>
                    <a:pt x="52127" y="22806"/>
                    <a:pt x="52127" y="26878"/>
                    <a:pt x="52127" y="30951"/>
                  </a:cubicBezTo>
                  <a:moveTo>
                    <a:pt x="43982" y="30951"/>
                  </a:moveTo>
                  <a:cubicBezTo>
                    <a:pt x="43982" y="23620"/>
                    <a:pt x="42354" y="17919"/>
                    <a:pt x="39096" y="13846"/>
                  </a:cubicBezTo>
                  <a:cubicBezTo>
                    <a:pt x="35837" y="9774"/>
                    <a:pt x="30951" y="7331"/>
                    <a:pt x="25249" y="7331"/>
                  </a:cubicBezTo>
                  <a:cubicBezTo>
                    <a:pt x="19548" y="7331"/>
                    <a:pt x="14661" y="9774"/>
                    <a:pt x="11403" y="13846"/>
                  </a:cubicBezTo>
                  <a:cubicBezTo>
                    <a:pt x="8145" y="17919"/>
                    <a:pt x="6516" y="23620"/>
                    <a:pt x="6516" y="30951"/>
                  </a:cubicBezTo>
                  <a:cubicBezTo>
                    <a:pt x="6516" y="38281"/>
                    <a:pt x="8145" y="43983"/>
                    <a:pt x="11403" y="48055"/>
                  </a:cubicBezTo>
                  <a:cubicBezTo>
                    <a:pt x="14661" y="52128"/>
                    <a:pt x="19548" y="54571"/>
                    <a:pt x="25249" y="54571"/>
                  </a:cubicBezTo>
                  <a:cubicBezTo>
                    <a:pt x="30951" y="54571"/>
                    <a:pt x="35837" y="52128"/>
                    <a:pt x="39096" y="48055"/>
                  </a:cubicBezTo>
                  <a:cubicBezTo>
                    <a:pt x="42354" y="43983"/>
                    <a:pt x="43982" y="38281"/>
                    <a:pt x="43982" y="30951"/>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2" name="Hình tự do: Hình 61">
              <a:extLst>
                <a:ext uri="{FF2B5EF4-FFF2-40B4-BE49-F238E27FC236}">
                  <a16:creationId xmlns="" xmlns:a16="http://schemas.microsoft.com/office/drawing/2014/main" id="{112B98C2-9460-4F24-8C9B-92645445249F}"/>
                </a:ext>
              </a:extLst>
            </p:cNvPr>
            <p:cNvSpPr/>
            <p:nvPr/>
          </p:nvSpPr>
          <p:spPr>
            <a:xfrm>
              <a:off x="5929844" y="3753981"/>
              <a:ext cx="24435" cy="57014"/>
            </a:xfrm>
            <a:custGeom>
              <a:avLst/>
              <a:gdLst>
                <a:gd name="connsiteX0" fmla="*/ 20362 w 24434"/>
                <a:gd name="connsiteY0" fmla="*/ 0 h 57014"/>
                <a:gd name="connsiteX1" fmla="*/ 26878 w 24434"/>
                <a:gd name="connsiteY1" fmla="*/ 815 h 57014"/>
                <a:gd name="connsiteX2" fmla="*/ 30950 w 24434"/>
                <a:gd name="connsiteY2" fmla="*/ 1629 h 57014"/>
                <a:gd name="connsiteX3" fmla="*/ 29322 w 24434"/>
                <a:gd name="connsiteY3" fmla="*/ 8145 h 57014"/>
                <a:gd name="connsiteX4" fmla="*/ 26064 w 24434"/>
                <a:gd name="connsiteY4" fmla="*/ 7330 h 57014"/>
                <a:gd name="connsiteX5" fmla="*/ 18733 w 24434"/>
                <a:gd name="connsiteY5" fmla="*/ 6516 h 57014"/>
                <a:gd name="connsiteX6" fmla="*/ 11403 w 24434"/>
                <a:gd name="connsiteY6" fmla="*/ 7330 h 57014"/>
                <a:gd name="connsiteX7" fmla="*/ 7330 w 24434"/>
                <a:gd name="connsiteY7" fmla="*/ 8145 h 57014"/>
                <a:gd name="connsiteX8" fmla="*/ 7330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20362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20362" y="0"/>
                  </a:moveTo>
                  <a:cubicBezTo>
                    <a:pt x="22806" y="0"/>
                    <a:pt x="25249" y="0"/>
                    <a:pt x="26878" y="815"/>
                  </a:cubicBezTo>
                  <a:cubicBezTo>
                    <a:pt x="29322" y="815"/>
                    <a:pt x="30136" y="1629"/>
                    <a:pt x="30950" y="1629"/>
                  </a:cubicBezTo>
                  <a:lnTo>
                    <a:pt x="29322" y="8145"/>
                  </a:lnTo>
                  <a:cubicBezTo>
                    <a:pt x="28507" y="8145"/>
                    <a:pt x="27693" y="7330"/>
                    <a:pt x="26064" y="7330"/>
                  </a:cubicBezTo>
                  <a:cubicBezTo>
                    <a:pt x="24435" y="7330"/>
                    <a:pt x="21991" y="6516"/>
                    <a:pt x="18733" y="6516"/>
                  </a:cubicBezTo>
                  <a:cubicBezTo>
                    <a:pt x="15475" y="6516"/>
                    <a:pt x="13032" y="6516"/>
                    <a:pt x="11403" y="7330"/>
                  </a:cubicBezTo>
                  <a:cubicBezTo>
                    <a:pt x="9774" y="8145"/>
                    <a:pt x="8145" y="8145"/>
                    <a:pt x="7330" y="8145"/>
                  </a:cubicBezTo>
                  <a:lnTo>
                    <a:pt x="7330" y="58643"/>
                  </a:lnTo>
                  <a:lnTo>
                    <a:pt x="0" y="58643"/>
                  </a:lnTo>
                  <a:lnTo>
                    <a:pt x="0" y="3258"/>
                  </a:lnTo>
                  <a:cubicBezTo>
                    <a:pt x="1629" y="2444"/>
                    <a:pt x="4072" y="1629"/>
                    <a:pt x="7330" y="815"/>
                  </a:cubicBezTo>
                  <a:cubicBezTo>
                    <a:pt x="11403" y="815"/>
                    <a:pt x="15475" y="0"/>
                    <a:pt x="20362"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3" name="Hình tự do: Hình 62">
              <a:extLst>
                <a:ext uri="{FF2B5EF4-FFF2-40B4-BE49-F238E27FC236}">
                  <a16:creationId xmlns="" xmlns:a16="http://schemas.microsoft.com/office/drawing/2014/main" id="{9EC4C118-2AFF-4BC1-B713-9974F1C9ACF0}"/>
                </a:ext>
              </a:extLst>
            </p:cNvPr>
            <p:cNvSpPr/>
            <p:nvPr/>
          </p:nvSpPr>
          <p:spPr>
            <a:xfrm>
              <a:off x="5994188" y="3725474"/>
              <a:ext cx="48869" cy="89594"/>
            </a:xfrm>
            <a:custGeom>
              <a:avLst/>
              <a:gdLst>
                <a:gd name="connsiteX0" fmla="*/ 49684 w 48869"/>
                <a:gd name="connsiteY0" fmla="*/ 86336 h 89593"/>
                <a:gd name="connsiteX1" fmla="*/ 41539 w 48869"/>
                <a:gd name="connsiteY1" fmla="*/ 88779 h 89593"/>
                <a:gd name="connsiteX2" fmla="*/ 28507 w 48869"/>
                <a:gd name="connsiteY2" fmla="*/ 89594 h 89593"/>
                <a:gd name="connsiteX3" fmla="*/ 17104 w 48869"/>
                <a:gd name="connsiteY3" fmla="*/ 87150 h 89593"/>
                <a:gd name="connsiteX4" fmla="*/ 8145 w 48869"/>
                <a:gd name="connsiteY4" fmla="*/ 81449 h 89593"/>
                <a:gd name="connsiteX5" fmla="*/ 2443 w 48869"/>
                <a:gd name="connsiteY5" fmla="*/ 71675 h 89593"/>
                <a:gd name="connsiteX6" fmla="*/ 0 w 48869"/>
                <a:gd name="connsiteY6" fmla="*/ 58643 h 89593"/>
                <a:gd name="connsiteX7" fmla="*/ 1629 w 48869"/>
                <a:gd name="connsiteY7" fmla="*/ 46426 h 89593"/>
                <a:gd name="connsiteX8" fmla="*/ 6516 w 48869"/>
                <a:gd name="connsiteY8" fmla="*/ 36652 h 89593"/>
                <a:gd name="connsiteX9" fmla="*/ 14661 w 48869"/>
                <a:gd name="connsiteY9" fmla="*/ 30136 h 89593"/>
                <a:gd name="connsiteX10" fmla="*/ 26064 w 48869"/>
                <a:gd name="connsiteY10" fmla="*/ 27693 h 89593"/>
                <a:gd name="connsiteX11" fmla="*/ 35837 w 48869"/>
                <a:gd name="connsiteY11" fmla="*/ 29322 h 89593"/>
                <a:gd name="connsiteX12" fmla="*/ 41539 w 48869"/>
                <a:gd name="connsiteY12" fmla="*/ 32580 h 89593"/>
                <a:gd name="connsiteX13" fmla="*/ 41539 w 48869"/>
                <a:gd name="connsiteY13" fmla="*/ 1629 h 89593"/>
                <a:gd name="connsiteX14" fmla="*/ 48869 w 48869"/>
                <a:gd name="connsiteY14" fmla="*/ 0 h 89593"/>
                <a:gd name="connsiteX15" fmla="*/ 48869 w 48869"/>
                <a:gd name="connsiteY15" fmla="*/ 86336 h 89593"/>
                <a:gd name="connsiteX16" fmla="*/ 42354 w 48869"/>
                <a:gd name="connsiteY16" fmla="*/ 40724 h 89593"/>
                <a:gd name="connsiteX17" fmla="*/ 39910 w 48869"/>
                <a:gd name="connsiteY17" fmla="*/ 39096 h 89593"/>
                <a:gd name="connsiteX18" fmla="*/ 36652 w 48869"/>
                <a:gd name="connsiteY18" fmla="*/ 37467 h 89593"/>
                <a:gd name="connsiteX19" fmla="*/ 32580 w 48869"/>
                <a:gd name="connsiteY19" fmla="*/ 35837 h 89593"/>
                <a:gd name="connsiteX20" fmla="*/ 27693 w 48869"/>
                <a:gd name="connsiteY20" fmla="*/ 35023 h 89593"/>
                <a:gd name="connsiteX21" fmla="*/ 18733 w 48869"/>
                <a:gd name="connsiteY21" fmla="*/ 36652 h 89593"/>
                <a:gd name="connsiteX22" fmla="*/ 13032 w 48869"/>
                <a:gd name="connsiteY22" fmla="*/ 41539 h 89593"/>
                <a:gd name="connsiteX23" fmla="*/ 9774 w 48869"/>
                <a:gd name="connsiteY23" fmla="*/ 48869 h 89593"/>
                <a:gd name="connsiteX24" fmla="*/ 8959 w 48869"/>
                <a:gd name="connsiteY24" fmla="*/ 57829 h 89593"/>
                <a:gd name="connsiteX25" fmla="*/ 14661 w 48869"/>
                <a:gd name="connsiteY25" fmla="*/ 74933 h 89593"/>
                <a:gd name="connsiteX26" fmla="*/ 30136 w 48869"/>
                <a:gd name="connsiteY26" fmla="*/ 80634 h 89593"/>
                <a:gd name="connsiteX27" fmla="*/ 39095 w 48869"/>
                <a:gd name="connsiteY27" fmla="*/ 79820 h 89593"/>
                <a:gd name="connsiteX28" fmla="*/ 43982 w 48869"/>
                <a:gd name="connsiteY28" fmla="*/ 79006 h 89593"/>
                <a:gd name="connsiteX29" fmla="*/ 43982 w 48869"/>
                <a:gd name="connsiteY29" fmla="*/ 40724 h 8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89593">
                  <a:moveTo>
                    <a:pt x="49684" y="86336"/>
                  </a:moveTo>
                  <a:cubicBezTo>
                    <a:pt x="47240" y="87150"/>
                    <a:pt x="44797" y="87965"/>
                    <a:pt x="41539" y="88779"/>
                  </a:cubicBezTo>
                  <a:cubicBezTo>
                    <a:pt x="38281" y="89594"/>
                    <a:pt x="34209" y="89594"/>
                    <a:pt x="28507" y="89594"/>
                  </a:cubicBezTo>
                  <a:cubicBezTo>
                    <a:pt x="24435" y="89594"/>
                    <a:pt x="20362" y="88779"/>
                    <a:pt x="17104" y="87150"/>
                  </a:cubicBezTo>
                  <a:cubicBezTo>
                    <a:pt x="13846" y="85521"/>
                    <a:pt x="10588" y="83893"/>
                    <a:pt x="8145" y="81449"/>
                  </a:cubicBezTo>
                  <a:cubicBezTo>
                    <a:pt x="5702" y="79006"/>
                    <a:pt x="4072" y="75748"/>
                    <a:pt x="2443" y="71675"/>
                  </a:cubicBezTo>
                  <a:cubicBezTo>
                    <a:pt x="815" y="67603"/>
                    <a:pt x="0" y="63530"/>
                    <a:pt x="0" y="58643"/>
                  </a:cubicBezTo>
                  <a:cubicBezTo>
                    <a:pt x="0" y="54571"/>
                    <a:pt x="815" y="50498"/>
                    <a:pt x="1629" y="46426"/>
                  </a:cubicBezTo>
                  <a:cubicBezTo>
                    <a:pt x="2443" y="42354"/>
                    <a:pt x="4072" y="39910"/>
                    <a:pt x="6516" y="36652"/>
                  </a:cubicBezTo>
                  <a:cubicBezTo>
                    <a:pt x="8959" y="34209"/>
                    <a:pt x="11403" y="31765"/>
                    <a:pt x="14661" y="30136"/>
                  </a:cubicBezTo>
                  <a:cubicBezTo>
                    <a:pt x="17919" y="28507"/>
                    <a:pt x="21991" y="27693"/>
                    <a:pt x="26064" y="27693"/>
                  </a:cubicBezTo>
                  <a:cubicBezTo>
                    <a:pt x="30136" y="27693"/>
                    <a:pt x="33394" y="28507"/>
                    <a:pt x="35837" y="29322"/>
                  </a:cubicBezTo>
                  <a:cubicBezTo>
                    <a:pt x="38281" y="30136"/>
                    <a:pt x="40724" y="31765"/>
                    <a:pt x="41539" y="32580"/>
                  </a:cubicBezTo>
                  <a:lnTo>
                    <a:pt x="41539" y="1629"/>
                  </a:lnTo>
                  <a:lnTo>
                    <a:pt x="48869" y="0"/>
                  </a:lnTo>
                  <a:lnTo>
                    <a:pt x="48869" y="86336"/>
                  </a:lnTo>
                  <a:close/>
                  <a:moveTo>
                    <a:pt x="42354" y="40724"/>
                  </a:moveTo>
                  <a:cubicBezTo>
                    <a:pt x="41539" y="39910"/>
                    <a:pt x="40724" y="39910"/>
                    <a:pt x="39910" y="39096"/>
                  </a:cubicBezTo>
                  <a:cubicBezTo>
                    <a:pt x="39095" y="38281"/>
                    <a:pt x="37467" y="38281"/>
                    <a:pt x="36652" y="37467"/>
                  </a:cubicBezTo>
                  <a:cubicBezTo>
                    <a:pt x="35023" y="36652"/>
                    <a:pt x="34209" y="36652"/>
                    <a:pt x="32580" y="35837"/>
                  </a:cubicBezTo>
                  <a:cubicBezTo>
                    <a:pt x="30950" y="35837"/>
                    <a:pt x="29322" y="35023"/>
                    <a:pt x="27693" y="35023"/>
                  </a:cubicBezTo>
                  <a:cubicBezTo>
                    <a:pt x="24435" y="35023"/>
                    <a:pt x="21177" y="35837"/>
                    <a:pt x="18733" y="36652"/>
                  </a:cubicBezTo>
                  <a:cubicBezTo>
                    <a:pt x="16290" y="38281"/>
                    <a:pt x="14661" y="39910"/>
                    <a:pt x="13032" y="41539"/>
                  </a:cubicBezTo>
                  <a:cubicBezTo>
                    <a:pt x="11403" y="43982"/>
                    <a:pt x="10588" y="46426"/>
                    <a:pt x="9774" y="48869"/>
                  </a:cubicBezTo>
                  <a:cubicBezTo>
                    <a:pt x="8959" y="52127"/>
                    <a:pt x="8959" y="54571"/>
                    <a:pt x="8959" y="57829"/>
                  </a:cubicBezTo>
                  <a:cubicBezTo>
                    <a:pt x="8959" y="65159"/>
                    <a:pt x="10588" y="71675"/>
                    <a:pt x="14661" y="74933"/>
                  </a:cubicBezTo>
                  <a:cubicBezTo>
                    <a:pt x="18733" y="79006"/>
                    <a:pt x="23620" y="80634"/>
                    <a:pt x="30136" y="80634"/>
                  </a:cubicBezTo>
                  <a:cubicBezTo>
                    <a:pt x="33394" y="80634"/>
                    <a:pt x="36652" y="80634"/>
                    <a:pt x="39095" y="79820"/>
                  </a:cubicBezTo>
                  <a:cubicBezTo>
                    <a:pt x="41539" y="79820"/>
                    <a:pt x="43168" y="79006"/>
                    <a:pt x="43982" y="79006"/>
                  </a:cubicBezTo>
                  <a:lnTo>
                    <a:pt x="43982" y="40724"/>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4" name="Hình tự do: Hình 63">
              <a:extLst>
                <a:ext uri="{FF2B5EF4-FFF2-40B4-BE49-F238E27FC236}">
                  <a16:creationId xmlns="" xmlns:a16="http://schemas.microsoft.com/office/drawing/2014/main" id="{DB3E22C1-917A-4717-B173-FDA9C4A2EAFF}"/>
                </a:ext>
              </a:extLst>
            </p:cNvPr>
            <p:cNvSpPr/>
            <p:nvPr/>
          </p:nvSpPr>
          <p:spPr>
            <a:xfrm>
              <a:off x="6059347"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4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1539 w 48869"/>
                <a:gd name="connsiteY21" fmla="*/ 25249 h 57014"/>
                <a:gd name="connsiteX22" fmla="*/ 37467 w 48869"/>
                <a:gd name="connsiteY22" fmla="*/ 11403 h 57014"/>
                <a:gd name="connsiteX23" fmla="*/ 26064 w 48869"/>
                <a:gd name="connsiteY23" fmla="*/ 6516 h 57014"/>
                <a:gd name="connsiteX24" fmla="*/ 18733 w 48869"/>
                <a:gd name="connsiteY24" fmla="*/ 8145 h 57014"/>
                <a:gd name="connsiteX25" fmla="*/ 13032 w 48869"/>
                <a:gd name="connsiteY25" fmla="*/ 12217 h 57014"/>
                <a:gd name="connsiteX26" fmla="*/ 9774 w 48869"/>
                <a:gd name="connsiteY26" fmla="*/ 17919 h 57014"/>
                <a:gd name="connsiteX27" fmla="*/ 8145 w 48869"/>
                <a:gd name="connsiteY27" fmla="*/ 25249 h 57014"/>
                <a:gd name="connsiteX28" fmla="*/ 41539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5" y="20362"/>
                    <a:pt x="2443" y="17104"/>
                  </a:cubicBezTo>
                  <a:cubicBezTo>
                    <a:pt x="4072" y="13032"/>
                    <a:pt x="5702" y="10589"/>
                    <a:pt x="8145" y="7330"/>
                  </a:cubicBezTo>
                  <a:cubicBezTo>
                    <a:pt x="10588" y="4887"/>
                    <a:pt x="13032" y="3258"/>
                    <a:pt x="16290" y="1629"/>
                  </a:cubicBezTo>
                  <a:cubicBezTo>
                    <a:pt x="19548" y="0"/>
                    <a:pt x="22806" y="0"/>
                    <a:pt x="25249" y="0"/>
                  </a:cubicBezTo>
                  <a:cubicBezTo>
                    <a:pt x="32580" y="0"/>
                    <a:pt x="38281" y="2444"/>
                    <a:pt x="42354"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4" y="51313"/>
                    <a:pt x="43168" y="51313"/>
                  </a:cubicBezTo>
                  <a:lnTo>
                    <a:pt x="44797" y="57829"/>
                  </a:lnTo>
                  <a:cubicBezTo>
                    <a:pt x="43982" y="58643"/>
                    <a:pt x="41539" y="59458"/>
                    <a:pt x="39095"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815" y="38281"/>
                    <a:pt x="0" y="35023"/>
                    <a:pt x="0" y="30136"/>
                  </a:cubicBezTo>
                  <a:moveTo>
                    <a:pt x="41539" y="25249"/>
                  </a:moveTo>
                  <a:cubicBezTo>
                    <a:pt x="41539" y="19548"/>
                    <a:pt x="39910" y="14661"/>
                    <a:pt x="37467" y="11403"/>
                  </a:cubicBezTo>
                  <a:cubicBezTo>
                    <a:pt x="35023" y="8145"/>
                    <a:pt x="30950" y="6516"/>
                    <a:pt x="26064" y="6516"/>
                  </a:cubicBezTo>
                  <a:cubicBezTo>
                    <a:pt x="23620" y="6516"/>
                    <a:pt x="21177" y="7330"/>
                    <a:pt x="18733" y="8145"/>
                  </a:cubicBezTo>
                  <a:cubicBezTo>
                    <a:pt x="16290" y="8959"/>
                    <a:pt x="14661" y="10589"/>
                    <a:pt x="13032" y="12217"/>
                  </a:cubicBezTo>
                  <a:cubicBezTo>
                    <a:pt x="11403" y="13846"/>
                    <a:pt x="10588" y="16290"/>
                    <a:pt x="9774" y="17919"/>
                  </a:cubicBezTo>
                  <a:cubicBezTo>
                    <a:pt x="8959" y="20362"/>
                    <a:pt x="8145" y="22806"/>
                    <a:pt x="8145" y="25249"/>
                  </a:cubicBezTo>
                  <a:lnTo>
                    <a:pt x="41539"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5" name="Hình tự do: Hình 64">
              <a:extLst>
                <a:ext uri="{FF2B5EF4-FFF2-40B4-BE49-F238E27FC236}">
                  <a16:creationId xmlns="" xmlns:a16="http://schemas.microsoft.com/office/drawing/2014/main" id="{686250AB-133E-4894-8ED8-D8F8FE833C63}"/>
                </a:ext>
              </a:extLst>
            </p:cNvPr>
            <p:cNvSpPr/>
            <p:nvPr/>
          </p:nvSpPr>
          <p:spPr>
            <a:xfrm>
              <a:off x="6117176" y="3754796"/>
              <a:ext cx="48869" cy="57014"/>
            </a:xfrm>
            <a:custGeom>
              <a:avLst/>
              <a:gdLst>
                <a:gd name="connsiteX0" fmla="*/ 24435 w 48869"/>
                <a:gd name="connsiteY0" fmla="*/ 50498 h 57014"/>
                <a:gd name="connsiteX1" fmla="*/ 29322 w 48869"/>
                <a:gd name="connsiteY1" fmla="*/ 39095 h 57014"/>
                <a:gd name="connsiteX2" fmla="*/ 34208 w 48869"/>
                <a:gd name="connsiteY2" fmla="*/ 26064 h 57014"/>
                <a:gd name="connsiteX3" fmla="*/ 38281 w 48869"/>
                <a:gd name="connsiteY3" fmla="*/ 13032 h 57014"/>
                <a:gd name="connsiteX4" fmla="*/ 41539 w 48869"/>
                <a:gd name="connsiteY4" fmla="*/ 0 h 57014"/>
                <a:gd name="connsiteX5" fmla="*/ 48869 w 48869"/>
                <a:gd name="connsiteY5" fmla="*/ 0 h 57014"/>
                <a:gd name="connsiteX6" fmla="*/ 43982 w 48869"/>
                <a:gd name="connsiteY6" fmla="*/ 15475 h 57014"/>
                <a:gd name="connsiteX7" fmla="*/ 39095 w 48869"/>
                <a:gd name="connsiteY7" fmla="*/ 30950 h 57014"/>
                <a:gd name="connsiteX8" fmla="*/ 33394 w 48869"/>
                <a:gd name="connsiteY8" fmla="*/ 44797 h 57014"/>
                <a:gd name="connsiteX9" fmla="*/ 27693 w 48869"/>
                <a:gd name="connsiteY9" fmla="*/ 57829 h 57014"/>
                <a:gd name="connsiteX10" fmla="*/ 21177 w 48869"/>
                <a:gd name="connsiteY10" fmla="*/ 57829 h 57014"/>
                <a:gd name="connsiteX11" fmla="*/ 15475 w 48869"/>
                <a:gd name="connsiteY11" fmla="*/ 44797 h 57014"/>
                <a:gd name="connsiteX12" fmla="*/ 9774 w 48869"/>
                <a:gd name="connsiteY12" fmla="*/ 30950 h 57014"/>
                <a:gd name="connsiteX13" fmla="*/ 4887 w 48869"/>
                <a:gd name="connsiteY13" fmla="*/ 15475 h 57014"/>
                <a:gd name="connsiteX14" fmla="*/ 0 w 48869"/>
                <a:gd name="connsiteY14" fmla="*/ 0 h 57014"/>
                <a:gd name="connsiteX15" fmla="*/ 7330 w 48869"/>
                <a:gd name="connsiteY15" fmla="*/ 0 h 57014"/>
                <a:gd name="connsiteX16" fmla="*/ 10588 w 48869"/>
                <a:gd name="connsiteY16" fmla="*/ 13032 h 57014"/>
                <a:gd name="connsiteX17" fmla="*/ 14661 w 48869"/>
                <a:gd name="connsiteY17" fmla="*/ 26064 h 57014"/>
                <a:gd name="connsiteX18" fmla="*/ 19548 w 48869"/>
                <a:gd name="connsiteY18" fmla="*/ 39095 h 57014"/>
                <a:gd name="connsiteX19" fmla="*/ 24435 w 48869"/>
                <a:gd name="connsiteY19" fmla="*/ 50498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69" h="57014">
                  <a:moveTo>
                    <a:pt x="24435" y="50498"/>
                  </a:moveTo>
                  <a:cubicBezTo>
                    <a:pt x="26064" y="47240"/>
                    <a:pt x="27693" y="43982"/>
                    <a:pt x="29322" y="39095"/>
                  </a:cubicBezTo>
                  <a:cubicBezTo>
                    <a:pt x="30950" y="35023"/>
                    <a:pt x="32580" y="30950"/>
                    <a:pt x="34208" y="26064"/>
                  </a:cubicBezTo>
                  <a:cubicBezTo>
                    <a:pt x="35837" y="21991"/>
                    <a:pt x="37467" y="17104"/>
                    <a:pt x="38281" y="13032"/>
                  </a:cubicBezTo>
                  <a:cubicBezTo>
                    <a:pt x="39910" y="8145"/>
                    <a:pt x="40724" y="4072"/>
                    <a:pt x="41539" y="0"/>
                  </a:cubicBezTo>
                  <a:lnTo>
                    <a:pt x="48869" y="0"/>
                  </a:lnTo>
                  <a:cubicBezTo>
                    <a:pt x="47240" y="5702"/>
                    <a:pt x="45611" y="10588"/>
                    <a:pt x="43982" y="15475"/>
                  </a:cubicBezTo>
                  <a:cubicBezTo>
                    <a:pt x="42353" y="20362"/>
                    <a:pt x="40724" y="26064"/>
                    <a:pt x="39095" y="30950"/>
                  </a:cubicBezTo>
                  <a:cubicBezTo>
                    <a:pt x="37467" y="35837"/>
                    <a:pt x="35023" y="40724"/>
                    <a:pt x="33394" y="44797"/>
                  </a:cubicBezTo>
                  <a:cubicBezTo>
                    <a:pt x="31765" y="49684"/>
                    <a:pt x="29322" y="53756"/>
                    <a:pt x="27693" y="57829"/>
                  </a:cubicBezTo>
                  <a:lnTo>
                    <a:pt x="21177" y="57829"/>
                  </a:lnTo>
                  <a:cubicBezTo>
                    <a:pt x="19548" y="53756"/>
                    <a:pt x="17104" y="49684"/>
                    <a:pt x="15475" y="44797"/>
                  </a:cubicBezTo>
                  <a:cubicBezTo>
                    <a:pt x="13846" y="39910"/>
                    <a:pt x="11403" y="35837"/>
                    <a:pt x="9774" y="30950"/>
                  </a:cubicBezTo>
                  <a:cubicBezTo>
                    <a:pt x="8145" y="26064"/>
                    <a:pt x="6516" y="21177"/>
                    <a:pt x="4887" y="15475"/>
                  </a:cubicBezTo>
                  <a:cubicBezTo>
                    <a:pt x="3258" y="10588"/>
                    <a:pt x="1629" y="4887"/>
                    <a:pt x="0" y="0"/>
                  </a:cubicBezTo>
                  <a:lnTo>
                    <a:pt x="7330" y="0"/>
                  </a:lnTo>
                  <a:cubicBezTo>
                    <a:pt x="8145" y="4072"/>
                    <a:pt x="8959" y="8145"/>
                    <a:pt x="10588" y="13032"/>
                  </a:cubicBezTo>
                  <a:cubicBezTo>
                    <a:pt x="12217" y="17919"/>
                    <a:pt x="13032" y="21991"/>
                    <a:pt x="14661" y="26064"/>
                  </a:cubicBezTo>
                  <a:cubicBezTo>
                    <a:pt x="16290" y="30136"/>
                    <a:pt x="17919" y="35023"/>
                    <a:pt x="19548" y="39095"/>
                  </a:cubicBezTo>
                  <a:cubicBezTo>
                    <a:pt x="21991" y="43982"/>
                    <a:pt x="23620" y="47240"/>
                    <a:pt x="24435" y="50498"/>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6" name="Hình tự do: Hình 65">
              <a:extLst>
                <a:ext uri="{FF2B5EF4-FFF2-40B4-BE49-F238E27FC236}">
                  <a16:creationId xmlns="" xmlns:a16="http://schemas.microsoft.com/office/drawing/2014/main" id="{41E01B80-C423-43F5-92D5-335BFE23EEDD}"/>
                </a:ext>
              </a:extLst>
            </p:cNvPr>
            <p:cNvSpPr/>
            <p:nvPr/>
          </p:nvSpPr>
          <p:spPr>
            <a:xfrm>
              <a:off x="6175005"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1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4"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5" y="60272"/>
                  </a:cubicBezTo>
                  <a:cubicBezTo>
                    <a:pt x="35837" y="61087"/>
                    <a:pt x="32580" y="61901"/>
                    <a:pt x="29321" y="61901"/>
                  </a:cubicBezTo>
                  <a:cubicBezTo>
                    <a:pt x="24435" y="61901"/>
                    <a:pt x="19548" y="61087"/>
                    <a:pt x="16290" y="59458"/>
                  </a:cubicBezTo>
                  <a:cubicBezTo>
                    <a:pt x="13032" y="57829"/>
                    <a:pt x="9774" y="56200"/>
                    <a:pt x="7330" y="52942"/>
                  </a:cubicBezTo>
                  <a:cubicBezTo>
                    <a:pt x="4887" y="50498"/>
                    <a:pt x="3258" y="47241"/>
                    <a:pt x="2443" y="43168"/>
                  </a:cubicBezTo>
                  <a:cubicBezTo>
                    <a:pt x="0" y="38281"/>
                    <a:pt x="0" y="35023"/>
                    <a:pt x="0" y="30136"/>
                  </a:cubicBezTo>
                  <a:moveTo>
                    <a:pt x="40724" y="25249"/>
                  </a:moveTo>
                  <a:cubicBezTo>
                    <a:pt x="40724" y="19548"/>
                    <a:pt x="39095" y="14661"/>
                    <a:pt x="36652" y="11403"/>
                  </a:cubicBezTo>
                  <a:cubicBezTo>
                    <a:pt x="34208"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7" name="Hình tự do: Hình 66">
              <a:extLst>
                <a:ext uri="{FF2B5EF4-FFF2-40B4-BE49-F238E27FC236}">
                  <a16:creationId xmlns="" xmlns:a16="http://schemas.microsoft.com/office/drawing/2014/main" id="{0B174306-A02C-485F-85B5-CFB3E2316903}"/>
                </a:ext>
              </a:extLst>
            </p:cNvPr>
            <p:cNvSpPr/>
            <p:nvPr/>
          </p:nvSpPr>
          <p:spPr>
            <a:xfrm>
              <a:off x="6239350" y="3727103"/>
              <a:ext cx="16290" cy="81449"/>
            </a:xfrm>
            <a:custGeom>
              <a:avLst/>
              <a:gdLst>
                <a:gd name="connsiteX0" fmla="*/ 14661 w 16289"/>
                <a:gd name="connsiteY0" fmla="*/ 87150 h 81448"/>
                <a:gd name="connsiteX1" fmla="*/ 8145 w 16289"/>
                <a:gd name="connsiteY1" fmla="*/ 86336 h 81448"/>
                <a:gd name="connsiteX2" fmla="*/ 3258 w 16289"/>
                <a:gd name="connsiteY2" fmla="*/ 83892 h 81448"/>
                <a:gd name="connsiteX3" fmla="*/ 815 w 16289"/>
                <a:gd name="connsiteY3" fmla="*/ 79820 h 81448"/>
                <a:gd name="connsiteX4" fmla="*/ 0 w 16289"/>
                <a:gd name="connsiteY4" fmla="*/ 73304 h 81448"/>
                <a:gd name="connsiteX5" fmla="*/ 0 w 16289"/>
                <a:gd name="connsiteY5" fmla="*/ 1629 h 81448"/>
                <a:gd name="connsiteX6" fmla="*/ 7330 w 16289"/>
                <a:gd name="connsiteY6" fmla="*/ 0 h 81448"/>
                <a:gd name="connsiteX7" fmla="*/ 7330 w 16289"/>
                <a:gd name="connsiteY7" fmla="*/ 72490 h 81448"/>
                <a:gd name="connsiteX8" fmla="*/ 8145 w 16289"/>
                <a:gd name="connsiteY8" fmla="*/ 76562 h 81448"/>
                <a:gd name="connsiteX9" fmla="*/ 9774 w 16289"/>
                <a:gd name="connsiteY9" fmla="*/ 79005 h 81448"/>
                <a:gd name="connsiteX10" fmla="*/ 12217 w 16289"/>
                <a:gd name="connsiteY10" fmla="*/ 80634 h 81448"/>
                <a:gd name="connsiteX11" fmla="*/ 16290 w 16289"/>
                <a:gd name="connsiteY11" fmla="*/ 81449 h 81448"/>
                <a:gd name="connsiteX12" fmla="*/ 14661 w 16289"/>
                <a:gd name="connsiteY12" fmla="*/ 87150 h 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89" h="81448">
                  <a:moveTo>
                    <a:pt x="14661" y="87150"/>
                  </a:moveTo>
                  <a:cubicBezTo>
                    <a:pt x="12217" y="87150"/>
                    <a:pt x="9774" y="87150"/>
                    <a:pt x="8145" y="86336"/>
                  </a:cubicBezTo>
                  <a:cubicBezTo>
                    <a:pt x="6516" y="85521"/>
                    <a:pt x="4887" y="84707"/>
                    <a:pt x="3258" y="83892"/>
                  </a:cubicBezTo>
                  <a:cubicBezTo>
                    <a:pt x="1629" y="83078"/>
                    <a:pt x="815" y="81449"/>
                    <a:pt x="815" y="79820"/>
                  </a:cubicBezTo>
                  <a:cubicBezTo>
                    <a:pt x="0" y="78191"/>
                    <a:pt x="0" y="75747"/>
                    <a:pt x="0" y="73304"/>
                  </a:cubicBezTo>
                  <a:lnTo>
                    <a:pt x="0" y="1629"/>
                  </a:lnTo>
                  <a:lnTo>
                    <a:pt x="7330" y="0"/>
                  </a:lnTo>
                  <a:lnTo>
                    <a:pt x="7330" y="72490"/>
                  </a:lnTo>
                  <a:cubicBezTo>
                    <a:pt x="7330" y="74119"/>
                    <a:pt x="7330" y="75747"/>
                    <a:pt x="8145" y="76562"/>
                  </a:cubicBezTo>
                  <a:cubicBezTo>
                    <a:pt x="8145" y="77376"/>
                    <a:pt x="8959" y="78191"/>
                    <a:pt x="9774" y="79005"/>
                  </a:cubicBezTo>
                  <a:cubicBezTo>
                    <a:pt x="10588" y="79820"/>
                    <a:pt x="11403" y="79820"/>
                    <a:pt x="12217" y="80634"/>
                  </a:cubicBezTo>
                  <a:cubicBezTo>
                    <a:pt x="13032" y="80634"/>
                    <a:pt x="14661" y="81449"/>
                    <a:pt x="16290" y="81449"/>
                  </a:cubicBezTo>
                  <a:lnTo>
                    <a:pt x="14661" y="87150"/>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8" name="Hình tự do: Hình 67">
              <a:extLst>
                <a:ext uri="{FF2B5EF4-FFF2-40B4-BE49-F238E27FC236}">
                  <a16:creationId xmlns="" xmlns:a16="http://schemas.microsoft.com/office/drawing/2014/main" id="{0037AF78-1DF9-4BD1-AF7F-120A4F89416A}"/>
                </a:ext>
              </a:extLst>
            </p:cNvPr>
            <p:cNvSpPr/>
            <p:nvPr/>
          </p:nvSpPr>
          <p:spPr>
            <a:xfrm>
              <a:off x="6265413" y="3753167"/>
              <a:ext cx="48869" cy="57014"/>
            </a:xfrm>
            <a:custGeom>
              <a:avLst/>
              <a:gdLst>
                <a:gd name="connsiteX0" fmla="*/ 52128 w 48869"/>
                <a:gd name="connsiteY0" fmla="*/ 30951 h 57014"/>
                <a:gd name="connsiteX1" fmla="*/ 50498 w 48869"/>
                <a:gd name="connsiteY1" fmla="*/ 43168 h 57014"/>
                <a:gd name="connsiteX2" fmla="*/ 44797 w 48869"/>
                <a:gd name="connsiteY2" fmla="*/ 52942 h 57014"/>
                <a:gd name="connsiteX3" fmla="*/ 36652 w 48869"/>
                <a:gd name="connsiteY3" fmla="*/ 58643 h 57014"/>
                <a:gd name="connsiteX4" fmla="*/ 26064 w 48869"/>
                <a:gd name="connsiteY4" fmla="*/ 61087 h 57014"/>
                <a:gd name="connsiteX5" fmla="*/ 15475 w 48869"/>
                <a:gd name="connsiteY5" fmla="*/ 58643 h 57014"/>
                <a:gd name="connsiteX6" fmla="*/ 7331 w 48869"/>
                <a:gd name="connsiteY6" fmla="*/ 52942 h 57014"/>
                <a:gd name="connsiteX7" fmla="*/ 1629 w 48869"/>
                <a:gd name="connsiteY7" fmla="*/ 43168 h 57014"/>
                <a:gd name="connsiteX8" fmla="*/ 0 w 48869"/>
                <a:gd name="connsiteY8" fmla="*/ 30951 h 57014"/>
                <a:gd name="connsiteX9" fmla="*/ 1629 w 48869"/>
                <a:gd name="connsiteY9" fmla="*/ 18733 h 57014"/>
                <a:gd name="connsiteX10" fmla="*/ 7331 w 48869"/>
                <a:gd name="connsiteY10" fmla="*/ 8959 h 57014"/>
                <a:gd name="connsiteX11" fmla="*/ 15475 w 48869"/>
                <a:gd name="connsiteY11" fmla="*/ 2444 h 57014"/>
                <a:gd name="connsiteX12" fmla="*/ 26064 w 48869"/>
                <a:gd name="connsiteY12" fmla="*/ 0 h 57014"/>
                <a:gd name="connsiteX13" fmla="*/ 36652 w 48869"/>
                <a:gd name="connsiteY13" fmla="*/ 2444 h 57014"/>
                <a:gd name="connsiteX14" fmla="*/ 44797 w 48869"/>
                <a:gd name="connsiteY14" fmla="*/ 8959 h 57014"/>
                <a:gd name="connsiteX15" fmla="*/ 50498 w 48869"/>
                <a:gd name="connsiteY15" fmla="*/ 18733 h 57014"/>
                <a:gd name="connsiteX16" fmla="*/ 52128 w 48869"/>
                <a:gd name="connsiteY16" fmla="*/ 30951 h 57014"/>
                <a:gd name="connsiteX17" fmla="*/ 43983 w 48869"/>
                <a:gd name="connsiteY17" fmla="*/ 30951 h 57014"/>
                <a:gd name="connsiteX18" fmla="*/ 39096 w 48869"/>
                <a:gd name="connsiteY18" fmla="*/ 13846 h 57014"/>
                <a:gd name="connsiteX19" fmla="*/ 25249 w 48869"/>
                <a:gd name="connsiteY19" fmla="*/ 7331 h 57014"/>
                <a:gd name="connsiteX20" fmla="*/ 11403 w 48869"/>
                <a:gd name="connsiteY20" fmla="*/ 13846 h 57014"/>
                <a:gd name="connsiteX21" fmla="*/ 6516 w 48869"/>
                <a:gd name="connsiteY21" fmla="*/ 30951 h 57014"/>
                <a:gd name="connsiteX22" fmla="*/ 11403 w 48869"/>
                <a:gd name="connsiteY22" fmla="*/ 48055 h 57014"/>
                <a:gd name="connsiteX23" fmla="*/ 25249 w 48869"/>
                <a:gd name="connsiteY23" fmla="*/ 54571 h 57014"/>
                <a:gd name="connsiteX24" fmla="*/ 39096 w 48869"/>
                <a:gd name="connsiteY24" fmla="*/ 48055 h 57014"/>
                <a:gd name="connsiteX25" fmla="*/ 43983 w 48869"/>
                <a:gd name="connsiteY25" fmla="*/ 30951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69" h="57014">
                  <a:moveTo>
                    <a:pt x="52128" y="30951"/>
                  </a:moveTo>
                  <a:cubicBezTo>
                    <a:pt x="52128" y="35838"/>
                    <a:pt x="51313" y="39910"/>
                    <a:pt x="50498" y="43168"/>
                  </a:cubicBezTo>
                  <a:cubicBezTo>
                    <a:pt x="48869" y="47241"/>
                    <a:pt x="47241" y="49684"/>
                    <a:pt x="44797" y="52942"/>
                  </a:cubicBezTo>
                  <a:cubicBezTo>
                    <a:pt x="42354" y="55385"/>
                    <a:pt x="39910" y="57829"/>
                    <a:pt x="36652" y="58643"/>
                  </a:cubicBezTo>
                  <a:cubicBezTo>
                    <a:pt x="33394" y="60272"/>
                    <a:pt x="30136" y="61087"/>
                    <a:pt x="26064" y="61087"/>
                  </a:cubicBezTo>
                  <a:cubicBezTo>
                    <a:pt x="21991" y="61087"/>
                    <a:pt x="18733" y="60272"/>
                    <a:pt x="15475" y="58643"/>
                  </a:cubicBezTo>
                  <a:cubicBezTo>
                    <a:pt x="12217" y="57014"/>
                    <a:pt x="9774" y="55385"/>
                    <a:pt x="7331" y="52942"/>
                  </a:cubicBezTo>
                  <a:cubicBezTo>
                    <a:pt x="4887" y="50498"/>
                    <a:pt x="3258" y="47241"/>
                    <a:pt x="1629" y="43168"/>
                  </a:cubicBezTo>
                  <a:cubicBezTo>
                    <a:pt x="0" y="39096"/>
                    <a:pt x="0" y="35023"/>
                    <a:pt x="0" y="30951"/>
                  </a:cubicBezTo>
                  <a:cubicBezTo>
                    <a:pt x="0" y="26064"/>
                    <a:pt x="815" y="21991"/>
                    <a:pt x="1629" y="18733"/>
                  </a:cubicBezTo>
                  <a:cubicBezTo>
                    <a:pt x="2444" y="15475"/>
                    <a:pt x="4887" y="11403"/>
                    <a:pt x="7331" y="8959"/>
                  </a:cubicBezTo>
                  <a:cubicBezTo>
                    <a:pt x="9774" y="6516"/>
                    <a:pt x="12217" y="4072"/>
                    <a:pt x="15475" y="2444"/>
                  </a:cubicBezTo>
                  <a:cubicBezTo>
                    <a:pt x="18733" y="815"/>
                    <a:pt x="21991" y="0"/>
                    <a:pt x="26064" y="0"/>
                  </a:cubicBezTo>
                  <a:cubicBezTo>
                    <a:pt x="30136" y="0"/>
                    <a:pt x="33394" y="815"/>
                    <a:pt x="36652" y="2444"/>
                  </a:cubicBezTo>
                  <a:cubicBezTo>
                    <a:pt x="39910" y="4072"/>
                    <a:pt x="42354" y="5702"/>
                    <a:pt x="44797" y="8959"/>
                  </a:cubicBezTo>
                  <a:cubicBezTo>
                    <a:pt x="47241" y="11403"/>
                    <a:pt x="48869" y="14661"/>
                    <a:pt x="50498" y="18733"/>
                  </a:cubicBezTo>
                  <a:cubicBezTo>
                    <a:pt x="52128" y="22806"/>
                    <a:pt x="52128" y="26878"/>
                    <a:pt x="52128" y="30951"/>
                  </a:cubicBezTo>
                  <a:moveTo>
                    <a:pt x="43983" y="30951"/>
                  </a:moveTo>
                  <a:cubicBezTo>
                    <a:pt x="43983" y="23620"/>
                    <a:pt x="42354" y="17919"/>
                    <a:pt x="39096" y="13846"/>
                  </a:cubicBezTo>
                  <a:cubicBezTo>
                    <a:pt x="35838" y="9774"/>
                    <a:pt x="30951" y="7331"/>
                    <a:pt x="25249" y="7331"/>
                  </a:cubicBezTo>
                  <a:cubicBezTo>
                    <a:pt x="19548" y="7331"/>
                    <a:pt x="14661" y="9774"/>
                    <a:pt x="11403" y="13846"/>
                  </a:cubicBezTo>
                  <a:cubicBezTo>
                    <a:pt x="8145" y="17919"/>
                    <a:pt x="6516" y="23620"/>
                    <a:pt x="6516" y="30951"/>
                  </a:cubicBezTo>
                  <a:cubicBezTo>
                    <a:pt x="6516" y="38281"/>
                    <a:pt x="8145" y="43983"/>
                    <a:pt x="11403" y="48055"/>
                  </a:cubicBezTo>
                  <a:cubicBezTo>
                    <a:pt x="14661" y="52128"/>
                    <a:pt x="19548" y="54571"/>
                    <a:pt x="25249" y="54571"/>
                  </a:cubicBezTo>
                  <a:cubicBezTo>
                    <a:pt x="30951" y="54571"/>
                    <a:pt x="35838" y="52128"/>
                    <a:pt x="39096" y="48055"/>
                  </a:cubicBezTo>
                  <a:cubicBezTo>
                    <a:pt x="42354" y="43983"/>
                    <a:pt x="43983" y="38281"/>
                    <a:pt x="43983" y="30951"/>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9" name="Hình tự do: Hình 68">
              <a:extLst>
                <a:ext uri="{FF2B5EF4-FFF2-40B4-BE49-F238E27FC236}">
                  <a16:creationId xmlns="" xmlns:a16="http://schemas.microsoft.com/office/drawing/2014/main" id="{A836FBBC-F21E-4DC9-A083-849A3E580A0D}"/>
                </a:ext>
              </a:extLst>
            </p:cNvPr>
            <p:cNvSpPr/>
            <p:nvPr/>
          </p:nvSpPr>
          <p:spPr>
            <a:xfrm>
              <a:off x="6333016" y="3753981"/>
              <a:ext cx="48869" cy="73304"/>
            </a:xfrm>
            <a:custGeom>
              <a:avLst/>
              <a:gdLst>
                <a:gd name="connsiteX0" fmla="*/ 7330 w 48869"/>
                <a:gd name="connsiteY0" fmla="*/ 79820 h 73304"/>
                <a:gd name="connsiteX1" fmla="*/ 0 w 48869"/>
                <a:gd name="connsiteY1" fmla="*/ 79820 h 73304"/>
                <a:gd name="connsiteX2" fmla="*/ 0 w 48869"/>
                <a:gd name="connsiteY2" fmla="*/ 3258 h 73304"/>
                <a:gd name="connsiteX3" fmla="*/ 8145 w 48869"/>
                <a:gd name="connsiteY3" fmla="*/ 815 h 73304"/>
                <a:gd name="connsiteX4" fmla="*/ 21177 w 48869"/>
                <a:gd name="connsiteY4" fmla="*/ 0 h 73304"/>
                <a:gd name="connsiteX5" fmla="*/ 32580 w 48869"/>
                <a:gd name="connsiteY5" fmla="*/ 2444 h 73304"/>
                <a:gd name="connsiteX6" fmla="*/ 41539 w 48869"/>
                <a:gd name="connsiteY6" fmla="*/ 8145 h 73304"/>
                <a:gd name="connsiteX7" fmla="*/ 47240 w 48869"/>
                <a:gd name="connsiteY7" fmla="*/ 17919 h 73304"/>
                <a:gd name="connsiteX8" fmla="*/ 49684 w 48869"/>
                <a:gd name="connsiteY8" fmla="*/ 30951 h 73304"/>
                <a:gd name="connsiteX9" fmla="*/ 48055 w 48869"/>
                <a:gd name="connsiteY9" fmla="*/ 43168 h 73304"/>
                <a:gd name="connsiteX10" fmla="*/ 43168 w 48869"/>
                <a:gd name="connsiteY10" fmla="*/ 52942 h 73304"/>
                <a:gd name="connsiteX11" fmla="*/ 35023 w 48869"/>
                <a:gd name="connsiteY11" fmla="*/ 59458 h 73304"/>
                <a:gd name="connsiteX12" fmla="*/ 23620 w 48869"/>
                <a:gd name="connsiteY12" fmla="*/ 61901 h 73304"/>
                <a:gd name="connsiteX13" fmla="*/ 13846 w 48869"/>
                <a:gd name="connsiteY13" fmla="*/ 60272 h 73304"/>
                <a:gd name="connsiteX14" fmla="*/ 8145 w 48869"/>
                <a:gd name="connsiteY14" fmla="*/ 57014 h 73304"/>
                <a:gd name="connsiteX15" fmla="*/ 8145 w 48869"/>
                <a:gd name="connsiteY15" fmla="*/ 79820 h 73304"/>
                <a:gd name="connsiteX16" fmla="*/ 7330 w 48869"/>
                <a:gd name="connsiteY16" fmla="*/ 48869 h 73304"/>
                <a:gd name="connsiteX17" fmla="*/ 9774 w 48869"/>
                <a:gd name="connsiteY17" fmla="*/ 50498 h 73304"/>
                <a:gd name="connsiteX18" fmla="*/ 13032 w 48869"/>
                <a:gd name="connsiteY18" fmla="*/ 52127 h 73304"/>
                <a:gd name="connsiteX19" fmla="*/ 17104 w 48869"/>
                <a:gd name="connsiteY19" fmla="*/ 53756 h 73304"/>
                <a:gd name="connsiteX20" fmla="*/ 21991 w 48869"/>
                <a:gd name="connsiteY20" fmla="*/ 54571 h 73304"/>
                <a:gd name="connsiteX21" fmla="*/ 30950 w 48869"/>
                <a:gd name="connsiteY21" fmla="*/ 52942 h 73304"/>
                <a:gd name="connsiteX22" fmla="*/ 36652 w 48869"/>
                <a:gd name="connsiteY22" fmla="*/ 48055 h 73304"/>
                <a:gd name="connsiteX23" fmla="*/ 39910 w 48869"/>
                <a:gd name="connsiteY23" fmla="*/ 40724 h 73304"/>
                <a:gd name="connsiteX24" fmla="*/ 40724 w 48869"/>
                <a:gd name="connsiteY24" fmla="*/ 31765 h 73304"/>
                <a:gd name="connsiteX25" fmla="*/ 35023 w 48869"/>
                <a:gd name="connsiteY25" fmla="*/ 14661 h 73304"/>
                <a:gd name="connsiteX26" fmla="*/ 19548 w 48869"/>
                <a:gd name="connsiteY26" fmla="*/ 8959 h 73304"/>
                <a:gd name="connsiteX27" fmla="*/ 10588 w 48869"/>
                <a:gd name="connsiteY27" fmla="*/ 9774 h 73304"/>
                <a:gd name="connsiteX28" fmla="*/ 5701 w 48869"/>
                <a:gd name="connsiteY28" fmla="*/ 10589 h 73304"/>
                <a:gd name="connsiteX29" fmla="*/ 5701 w 48869"/>
                <a:gd name="connsiteY29" fmla="*/ 48869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73304">
                  <a:moveTo>
                    <a:pt x="7330" y="79820"/>
                  </a:moveTo>
                  <a:lnTo>
                    <a:pt x="0" y="79820"/>
                  </a:lnTo>
                  <a:lnTo>
                    <a:pt x="0" y="3258"/>
                  </a:lnTo>
                  <a:cubicBezTo>
                    <a:pt x="2443" y="2444"/>
                    <a:pt x="4887" y="1629"/>
                    <a:pt x="8145" y="815"/>
                  </a:cubicBezTo>
                  <a:cubicBezTo>
                    <a:pt x="11403" y="0"/>
                    <a:pt x="15475" y="0"/>
                    <a:pt x="21177" y="0"/>
                  </a:cubicBezTo>
                  <a:cubicBezTo>
                    <a:pt x="25249" y="0"/>
                    <a:pt x="29322" y="815"/>
                    <a:pt x="32580" y="2444"/>
                  </a:cubicBezTo>
                  <a:cubicBezTo>
                    <a:pt x="35837" y="4072"/>
                    <a:pt x="39095" y="5702"/>
                    <a:pt x="41539" y="8145"/>
                  </a:cubicBezTo>
                  <a:cubicBezTo>
                    <a:pt x="43982" y="10589"/>
                    <a:pt x="45611" y="13846"/>
                    <a:pt x="47240" y="17919"/>
                  </a:cubicBezTo>
                  <a:cubicBezTo>
                    <a:pt x="48869" y="21991"/>
                    <a:pt x="49684" y="26064"/>
                    <a:pt x="49684" y="30951"/>
                  </a:cubicBezTo>
                  <a:cubicBezTo>
                    <a:pt x="49684" y="35023"/>
                    <a:pt x="48869" y="39096"/>
                    <a:pt x="48055" y="43168"/>
                  </a:cubicBezTo>
                  <a:cubicBezTo>
                    <a:pt x="47240" y="47241"/>
                    <a:pt x="45611" y="49684"/>
                    <a:pt x="43168" y="52942"/>
                  </a:cubicBezTo>
                  <a:cubicBezTo>
                    <a:pt x="40724" y="55385"/>
                    <a:pt x="38281" y="57829"/>
                    <a:pt x="35023" y="59458"/>
                  </a:cubicBezTo>
                  <a:cubicBezTo>
                    <a:pt x="31765" y="61087"/>
                    <a:pt x="27693" y="61901"/>
                    <a:pt x="23620" y="61901"/>
                  </a:cubicBezTo>
                  <a:cubicBezTo>
                    <a:pt x="19548" y="61901"/>
                    <a:pt x="16290" y="61087"/>
                    <a:pt x="13846" y="60272"/>
                  </a:cubicBezTo>
                  <a:cubicBezTo>
                    <a:pt x="11403" y="59458"/>
                    <a:pt x="8959" y="57829"/>
                    <a:pt x="8145" y="57014"/>
                  </a:cubicBezTo>
                  <a:lnTo>
                    <a:pt x="8145" y="79820"/>
                  </a:lnTo>
                  <a:close/>
                  <a:moveTo>
                    <a:pt x="7330" y="48869"/>
                  </a:moveTo>
                  <a:cubicBezTo>
                    <a:pt x="8145" y="49684"/>
                    <a:pt x="8959" y="49684"/>
                    <a:pt x="9774" y="50498"/>
                  </a:cubicBezTo>
                  <a:cubicBezTo>
                    <a:pt x="10588" y="51313"/>
                    <a:pt x="12217" y="51313"/>
                    <a:pt x="13032" y="52127"/>
                  </a:cubicBezTo>
                  <a:cubicBezTo>
                    <a:pt x="14661" y="52942"/>
                    <a:pt x="15475" y="52942"/>
                    <a:pt x="17104" y="53756"/>
                  </a:cubicBezTo>
                  <a:cubicBezTo>
                    <a:pt x="18733" y="53756"/>
                    <a:pt x="20362" y="54571"/>
                    <a:pt x="21991" y="54571"/>
                  </a:cubicBezTo>
                  <a:cubicBezTo>
                    <a:pt x="25249" y="54571"/>
                    <a:pt x="28507" y="53756"/>
                    <a:pt x="30950" y="52942"/>
                  </a:cubicBezTo>
                  <a:cubicBezTo>
                    <a:pt x="33394" y="51313"/>
                    <a:pt x="35023" y="49684"/>
                    <a:pt x="36652" y="48055"/>
                  </a:cubicBezTo>
                  <a:cubicBezTo>
                    <a:pt x="38281" y="45611"/>
                    <a:pt x="39095" y="43168"/>
                    <a:pt x="39910" y="40724"/>
                  </a:cubicBezTo>
                  <a:cubicBezTo>
                    <a:pt x="40724" y="37467"/>
                    <a:pt x="40724" y="35023"/>
                    <a:pt x="40724" y="31765"/>
                  </a:cubicBezTo>
                  <a:cubicBezTo>
                    <a:pt x="40724" y="24435"/>
                    <a:pt x="39095" y="17919"/>
                    <a:pt x="35023" y="14661"/>
                  </a:cubicBezTo>
                  <a:cubicBezTo>
                    <a:pt x="30950" y="10589"/>
                    <a:pt x="26064" y="8959"/>
                    <a:pt x="19548" y="8959"/>
                  </a:cubicBezTo>
                  <a:cubicBezTo>
                    <a:pt x="16290" y="8959"/>
                    <a:pt x="13032" y="8959"/>
                    <a:pt x="10588" y="9774"/>
                  </a:cubicBezTo>
                  <a:cubicBezTo>
                    <a:pt x="8145" y="9774"/>
                    <a:pt x="6516" y="10589"/>
                    <a:pt x="5701" y="10589"/>
                  </a:cubicBezTo>
                  <a:lnTo>
                    <a:pt x="5701" y="4886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30" name="Hình tự do: Hình 69">
              <a:extLst>
                <a:ext uri="{FF2B5EF4-FFF2-40B4-BE49-F238E27FC236}">
                  <a16:creationId xmlns="" xmlns:a16="http://schemas.microsoft.com/office/drawing/2014/main" id="{84C266E1-9ED3-4A9E-8100-84A4F35A1713}"/>
                </a:ext>
              </a:extLst>
            </p:cNvPr>
            <p:cNvSpPr/>
            <p:nvPr/>
          </p:nvSpPr>
          <p:spPr>
            <a:xfrm>
              <a:off x="6398175" y="3754796"/>
              <a:ext cx="73304" cy="57014"/>
            </a:xfrm>
            <a:custGeom>
              <a:avLst/>
              <a:gdLst>
                <a:gd name="connsiteX0" fmla="*/ 0 w 73304"/>
                <a:gd name="connsiteY0" fmla="*/ 2443 h 57014"/>
                <a:gd name="connsiteX1" fmla="*/ 8145 w 73304"/>
                <a:gd name="connsiteY1" fmla="*/ 815 h 57014"/>
                <a:gd name="connsiteX2" fmla="*/ 21991 w 73304"/>
                <a:gd name="connsiteY2" fmla="*/ 0 h 57014"/>
                <a:gd name="connsiteX3" fmla="*/ 38281 w 73304"/>
                <a:gd name="connsiteY3" fmla="*/ 6516 h 57014"/>
                <a:gd name="connsiteX4" fmla="*/ 40724 w 73304"/>
                <a:gd name="connsiteY4" fmla="*/ 4887 h 57014"/>
                <a:gd name="connsiteX5" fmla="*/ 44797 w 73304"/>
                <a:gd name="connsiteY5" fmla="*/ 2443 h 57014"/>
                <a:gd name="connsiteX6" fmla="*/ 50498 w 73304"/>
                <a:gd name="connsiteY6" fmla="*/ 815 h 57014"/>
                <a:gd name="connsiteX7" fmla="*/ 57829 w 73304"/>
                <a:gd name="connsiteY7" fmla="*/ 0 h 57014"/>
                <a:gd name="connsiteX8" fmla="*/ 68417 w 73304"/>
                <a:gd name="connsiteY8" fmla="*/ 1629 h 57014"/>
                <a:gd name="connsiteX9" fmla="*/ 74933 w 73304"/>
                <a:gd name="connsiteY9" fmla="*/ 7330 h 57014"/>
                <a:gd name="connsiteX10" fmla="*/ 78191 w 73304"/>
                <a:gd name="connsiteY10" fmla="*/ 15475 h 57014"/>
                <a:gd name="connsiteX11" fmla="*/ 79005 w 73304"/>
                <a:gd name="connsiteY11" fmla="*/ 26064 h 57014"/>
                <a:gd name="connsiteX12" fmla="*/ 79005 w 73304"/>
                <a:gd name="connsiteY12" fmla="*/ 58643 h 57014"/>
                <a:gd name="connsiteX13" fmla="*/ 71675 w 73304"/>
                <a:gd name="connsiteY13" fmla="*/ 58643 h 57014"/>
                <a:gd name="connsiteX14" fmla="*/ 71675 w 73304"/>
                <a:gd name="connsiteY14" fmla="*/ 28507 h 57014"/>
                <a:gd name="connsiteX15" fmla="*/ 70860 w 73304"/>
                <a:gd name="connsiteY15" fmla="*/ 18733 h 57014"/>
                <a:gd name="connsiteX16" fmla="*/ 69232 w 73304"/>
                <a:gd name="connsiteY16" fmla="*/ 11403 h 57014"/>
                <a:gd name="connsiteX17" fmla="*/ 65159 w 73304"/>
                <a:gd name="connsiteY17" fmla="*/ 7330 h 57014"/>
                <a:gd name="connsiteX18" fmla="*/ 57829 w 73304"/>
                <a:gd name="connsiteY18" fmla="*/ 5702 h 57014"/>
                <a:gd name="connsiteX19" fmla="*/ 52127 w 73304"/>
                <a:gd name="connsiteY19" fmla="*/ 6516 h 57014"/>
                <a:gd name="connsiteX20" fmla="*/ 47240 w 73304"/>
                <a:gd name="connsiteY20" fmla="*/ 8145 h 57014"/>
                <a:gd name="connsiteX21" fmla="*/ 43982 w 73304"/>
                <a:gd name="connsiteY21" fmla="*/ 9774 h 57014"/>
                <a:gd name="connsiteX22" fmla="*/ 42353 w 73304"/>
                <a:gd name="connsiteY22" fmla="*/ 11403 h 57014"/>
                <a:gd name="connsiteX23" fmla="*/ 43982 w 73304"/>
                <a:gd name="connsiteY23" fmla="*/ 17919 h 57014"/>
                <a:gd name="connsiteX24" fmla="*/ 44797 w 73304"/>
                <a:gd name="connsiteY24" fmla="*/ 25249 h 57014"/>
                <a:gd name="connsiteX25" fmla="*/ 44797 w 73304"/>
                <a:gd name="connsiteY25" fmla="*/ 57829 h 57014"/>
                <a:gd name="connsiteX26" fmla="*/ 35837 w 73304"/>
                <a:gd name="connsiteY26" fmla="*/ 57829 h 57014"/>
                <a:gd name="connsiteX27" fmla="*/ 35837 w 73304"/>
                <a:gd name="connsiteY27" fmla="*/ 27693 h 57014"/>
                <a:gd name="connsiteX28" fmla="*/ 35023 w 73304"/>
                <a:gd name="connsiteY28" fmla="*/ 17919 h 57014"/>
                <a:gd name="connsiteX29" fmla="*/ 32580 w 73304"/>
                <a:gd name="connsiteY29" fmla="*/ 10588 h 57014"/>
                <a:gd name="connsiteX30" fmla="*/ 28507 w 73304"/>
                <a:gd name="connsiteY30" fmla="*/ 6516 h 57014"/>
                <a:gd name="connsiteX31" fmla="*/ 21177 w 73304"/>
                <a:gd name="connsiteY31" fmla="*/ 4887 h 57014"/>
                <a:gd name="connsiteX32" fmla="*/ 12217 w 73304"/>
                <a:gd name="connsiteY32" fmla="*/ 5702 h 57014"/>
                <a:gd name="connsiteX33" fmla="*/ 7330 w 73304"/>
                <a:gd name="connsiteY33" fmla="*/ 6516 h 57014"/>
                <a:gd name="connsiteX34" fmla="*/ 7330 w 73304"/>
                <a:gd name="connsiteY34" fmla="*/ 57014 h 57014"/>
                <a:gd name="connsiteX35" fmla="*/ 0 w 73304"/>
                <a:gd name="connsiteY35" fmla="*/ 57014 h 57014"/>
                <a:gd name="connsiteX36" fmla="*/ 0 w 73304"/>
                <a:gd name="connsiteY36"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304" h="57014">
                  <a:moveTo>
                    <a:pt x="0" y="2443"/>
                  </a:moveTo>
                  <a:cubicBezTo>
                    <a:pt x="2443" y="1629"/>
                    <a:pt x="4887" y="815"/>
                    <a:pt x="8145" y="815"/>
                  </a:cubicBezTo>
                  <a:cubicBezTo>
                    <a:pt x="11403" y="0"/>
                    <a:pt x="16290" y="0"/>
                    <a:pt x="21991" y="0"/>
                  </a:cubicBezTo>
                  <a:cubicBezTo>
                    <a:pt x="29322" y="0"/>
                    <a:pt x="34208" y="2443"/>
                    <a:pt x="38281" y="6516"/>
                  </a:cubicBezTo>
                  <a:cubicBezTo>
                    <a:pt x="38281" y="6516"/>
                    <a:pt x="39095" y="5702"/>
                    <a:pt x="40724" y="4887"/>
                  </a:cubicBezTo>
                  <a:cubicBezTo>
                    <a:pt x="42353" y="4072"/>
                    <a:pt x="43168" y="3258"/>
                    <a:pt x="44797" y="2443"/>
                  </a:cubicBezTo>
                  <a:cubicBezTo>
                    <a:pt x="46426" y="1629"/>
                    <a:pt x="48055" y="815"/>
                    <a:pt x="50498" y="815"/>
                  </a:cubicBezTo>
                  <a:cubicBezTo>
                    <a:pt x="52942" y="0"/>
                    <a:pt x="55385" y="0"/>
                    <a:pt x="57829" y="0"/>
                  </a:cubicBezTo>
                  <a:cubicBezTo>
                    <a:pt x="61901" y="0"/>
                    <a:pt x="65974" y="815"/>
                    <a:pt x="68417" y="1629"/>
                  </a:cubicBezTo>
                  <a:cubicBezTo>
                    <a:pt x="70860" y="3258"/>
                    <a:pt x="73304" y="4887"/>
                    <a:pt x="74933" y="7330"/>
                  </a:cubicBezTo>
                  <a:cubicBezTo>
                    <a:pt x="76562" y="9774"/>
                    <a:pt x="77376" y="12217"/>
                    <a:pt x="78191" y="15475"/>
                  </a:cubicBezTo>
                  <a:cubicBezTo>
                    <a:pt x="79005" y="18733"/>
                    <a:pt x="79005" y="21991"/>
                    <a:pt x="79005" y="26064"/>
                  </a:cubicBezTo>
                  <a:lnTo>
                    <a:pt x="79005" y="58643"/>
                  </a:lnTo>
                  <a:lnTo>
                    <a:pt x="71675" y="58643"/>
                  </a:lnTo>
                  <a:lnTo>
                    <a:pt x="71675" y="28507"/>
                  </a:lnTo>
                  <a:cubicBezTo>
                    <a:pt x="71675" y="24435"/>
                    <a:pt x="71675" y="21177"/>
                    <a:pt x="70860" y="18733"/>
                  </a:cubicBezTo>
                  <a:cubicBezTo>
                    <a:pt x="70860" y="16290"/>
                    <a:pt x="70046" y="13846"/>
                    <a:pt x="69232" y="11403"/>
                  </a:cubicBezTo>
                  <a:cubicBezTo>
                    <a:pt x="68417" y="9774"/>
                    <a:pt x="66788" y="8145"/>
                    <a:pt x="65159" y="7330"/>
                  </a:cubicBezTo>
                  <a:cubicBezTo>
                    <a:pt x="63530" y="6516"/>
                    <a:pt x="61087" y="5702"/>
                    <a:pt x="57829" y="5702"/>
                  </a:cubicBezTo>
                  <a:cubicBezTo>
                    <a:pt x="55385" y="5702"/>
                    <a:pt x="53756" y="5702"/>
                    <a:pt x="52127" y="6516"/>
                  </a:cubicBezTo>
                  <a:cubicBezTo>
                    <a:pt x="50498" y="6516"/>
                    <a:pt x="48869" y="7330"/>
                    <a:pt x="47240" y="8145"/>
                  </a:cubicBezTo>
                  <a:cubicBezTo>
                    <a:pt x="45611" y="8959"/>
                    <a:pt x="44797" y="8959"/>
                    <a:pt x="43982" y="9774"/>
                  </a:cubicBezTo>
                  <a:cubicBezTo>
                    <a:pt x="43168" y="10588"/>
                    <a:pt x="42353" y="10588"/>
                    <a:pt x="42353" y="11403"/>
                  </a:cubicBezTo>
                  <a:cubicBezTo>
                    <a:pt x="43168" y="13032"/>
                    <a:pt x="43168" y="15475"/>
                    <a:pt x="43982" y="17919"/>
                  </a:cubicBezTo>
                  <a:cubicBezTo>
                    <a:pt x="43982" y="20362"/>
                    <a:pt x="44797" y="22806"/>
                    <a:pt x="44797" y="25249"/>
                  </a:cubicBezTo>
                  <a:lnTo>
                    <a:pt x="44797" y="57829"/>
                  </a:lnTo>
                  <a:lnTo>
                    <a:pt x="35837" y="57829"/>
                  </a:lnTo>
                  <a:lnTo>
                    <a:pt x="35837" y="27693"/>
                  </a:lnTo>
                  <a:cubicBezTo>
                    <a:pt x="35837" y="23620"/>
                    <a:pt x="35837" y="20362"/>
                    <a:pt x="35023" y="17919"/>
                  </a:cubicBezTo>
                  <a:cubicBezTo>
                    <a:pt x="35023" y="15475"/>
                    <a:pt x="34208" y="13032"/>
                    <a:pt x="32580" y="10588"/>
                  </a:cubicBezTo>
                  <a:cubicBezTo>
                    <a:pt x="31765" y="8959"/>
                    <a:pt x="30136" y="7330"/>
                    <a:pt x="28507" y="6516"/>
                  </a:cubicBezTo>
                  <a:cubicBezTo>
                    <a:pt x="26878" y="5702"/>
                    <a:pt x="24435" y="4887"/>
                    <a:pt x="21177" y="4887"/>
                  </a:cubicBezTo>
                  <a:cubicBezTo>
                    <a:pt x="17919" y="4887"/>
                    <a:pt x="14661" y="4887"/>
                    <a:pt x="12217" y="5702"/>
                  </a:cubicBezTo>
                  <a:cubicBezTo>
                    <a:pt x="9774" y="5702"/>
                    <a:pt x="8145" y="6516"/>
                    <a:pt x="7330" y="6516"/>
                  </a:cubicBezTo>
                  <a:lnTo>
                    <a:pt x="7330" y="57014"/>
                  </a:lnTo>
                  <a:lnTo>
                    <a:pt x="0" y="57014"/>
                  </a:lnTo>
                  <a:lnTo>
                    <a:pt x="0" y="244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31" name="Hình tự do: Hình 70">
              <a:extLst>
                <a:ext uri="{FF2B5EF4-FFF2-40B4-BE49-F238E27FC236}">
                  <a16:creationId xmlns="" xmlns:a16="http://schemas.microsoft.com/office/drawing/2014/main" id="{7E86035F-0350-4B64-9377-FC4774308878}"/>
                </a:ext>
              </a:extLst>
            </p:cNvPr>
            <p:cNvSpPr/>
            <p:nvPr/>
          </p:nvSpPr>
          <p:spPr>
            <a:xfrm>
              <a:off x="6491841"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5"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5"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0" y="38281"/>
                    <a:pt x="0" y="35023"/>
                    <a:pt x="0" y="30136"/>
                  </a:cubicBezTo>
                  <a:moveTo>
                    <a:pt x="40724" y="25249"/>
                  </a:moveTo>
                  <a:cubicBezTo>
                    <a:pt x="40724" y="19548"/>
                    <a:pt x="39095" y="14661"/>
                    <a:pt x="36652" y="11403"/>
                  </a:cubicBezTo>
                  <a:cubicBezTo>
                    <a:pt x="34208"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32" name="Hình tự do: Hình 71">
              <a:extLst>
                <a:ext uri="{FF2B5EF4-FFF2-40B4-BE49-F238E27FC236}">
                  <a16:creationId xmlns="" xmlns:a16="http://schemas.microsoft.com/office/drawing/2014/main" id="{21296210-A08F-4299-97EF-96C77C135BCE}"/>
                </a:ext>
              </a:extLst>
            </p:cNvPr>
            <p:cNvSpPr/>
            <p:nvPr/>
          </p:nvSpPr>
          <p:spPr>
            <a:xfrm>
              <a:off x="6556186" y="3754796"/>
              <a:ext cx="40724" cy="57014"/>
            </a:xfrm>
            <a:custGeom>
              <a:avLst/>
              <a:gdLst>
                <a:gd name="connsiteX0" fmla="*/ 0 w 40724"/>
                <a:gd name="connsiteY0" fmla="*/ 2443 h 57014"/>
                <a:gd name="connsiteX1" fmla="*/ 8959 w 40724"/>
                <a:gd name="connsiteY1" fmla="*/ 815 h 57014"/>
                <a:gd name="connsiteX2" fmla="*/ 21991 w 40724"/>
                <a:gd name="connsiteY2" fmla="*/ 0 h 57014"/>
                <a:gd name="connsiteX3" fmla="*/ 33394 w 40724"/>
                <a:gd name="connsiteY3" fmla="*/ 1629 h 57014"/>
                <a:gd name="connsiteX4" fmla="*/ 40724 w 40724"/>
                <a:gd name="connsiteY4" fmla="*/ 7330 h 57014"/>
                <a:gd name="connsiteX5" fmla="*/ 44797 w 40724"/>
                <a:gd name="connsiteY5" fmla="*/ 15475 h 57014"/>
                <a:gd name="connsiteX6" fmla="*/ 45611 w 40724"/>
                <a:gd name="connsiteY6" fmla="*/ 26064 h 57014"/>
                <a:gd name="connsiteX7" fmla="*/ 45611 w 40724"/>
                <a:gd name="connsiteY7" fmla="*/ 58643 h 57014"/>
                <a:gd name="connsiteX8" fmla="*/ 38281 w 40724"/>
                <a:gd name="connsiteY8" fmla="*/ 58643 h 57014"/>
                <a:gd name="connsiteX9" fmla="*/ 38281 w 40724"/>
                <a:gd name="connsiteY9" fmla="*/ 28507 h 57014"/>
                <a:gd name="connsiteX10" fmla="*/ 37467 w 40724"/>
                <a:gd name="connsiteY10" fmla="*/ 17919 h 57014"/>
                <a:gd name="connsiteX11" fmla="*/ 35023 w 40724"/>
                <a:gd name="connsiteY11" fmla="*/ 10588 h 57014"/>
                <a:gd name="connsiteX12" fmla="*/ 30136 w 40724"/>
                <a:gd name="connsiteY12" fmla="*/ 6516 h 57014"/>
                <a:gd name="connsiteX13" fmla="*/ 21991 w 40724"/>
                <a:gd name="connsiteY13" fmla="*/ 5702 h 57014"/>
                <a:gd name="connsiteX14" fmla="*/ 13032 w 40724"/>
                <a:gd name="connsiteY14" fmla="*/ 6516 h 57014"/>
                <a:gd name="connsiteX15" fmla="*/ 8145 w 40724"/>
                <a:gd name="connsiteY15" fmla="*/ 7330 h 57014"/>
                <a:gd name="connsiteX16" fmla="*/ 8145 w 40724"/>
                <a:gd name="connsiteY16" fmla="*/ 57829 h 57014"/>
                <a:gd name="connsiteX17" fmla="*/ 0 w 40724"/>
                <a:gd name="connsiteY17" fmla="*/ 57829 h 57014"/>
                <a:gd name="connsiteX18" fmla="*/ 0 w 40724"/>
                <a:gd name="connsiteY18"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24" h="57014">
                  <a:moveTo>
                    <a:pt x="0" y="2443"/>
                  </a:moveTo>
                  <a:cubicBezTo>
                    <a:pt x="2443" y="1629"/>
                    <a:pt x="4887" y="815"/>
                    <a:pt x="8959" y="815"/>
                  </a:cubicBezTo>
                  <a:cubicBezTo>
                    <a:pt x="12217" y="0"/>
                    <a:pt x="17104" y="0"/>
                    <a:pt x="21991" y="0"/>
                  </a:cubicBezTo>
                  <a:cubicBezTo>
                    <a:pt x="26064" y="0"/>
                    <a:pt x="30136" y="815"/>
                    <a:pt x="33394" y="1629"/>
                  </a:cubicBezTo>
                  <a:cubicBezTo>
                    <a:pt x="36652" y="3258"/>
                    <a:pt x="39095" y="4887"/>
                    <a:pt x="40724" y="7330"/>
                  </a:cubicBezTo>
                  <a:cubicBezTo>
                    <a:pt x="42354" y="9774"/>
                    <a:pt x="43982" y="12217"/>
                    <a:pt x="44797" y="15475"/>
                  </a:cubicBezTo>
                  <a:cubicBezTo>
                    <a:pt x="45611" y="18733"/>
                    <a:pt x="45611" y="21991"/>
                    <a:pt x="45611" y="26064"/>
                  </a:cubicBezTo>
                  <a:lnTo>
                    <a:pt x="45611" y="58643"/>
                  </a:lnTo>
                  <a:lnTo>
                    <a:pt x="38281" y="58643"/>
                  </a:lnTo>
                  <a:lnTo>
                    <a:pt x="38281" y="28507"/>
                  </a:lnTo>
                  <a:cubicBezTo>
                    <a:pt x="38281" y="24435"/>
                    <a:pt x="38281" y="21177"/>
                    <a:pt x="37467" y="17919"/>
                  </a:cubicBezTo>
                  <a:cubicBezTo>
                    <a:pt x="36652" y="15475"/>
                    <a:pt x="35837" y="13032"/>
                    <a:pt x="35023" y="10588"/>
                  </a:cubicBezTo>
                  <a:cubicBezTo>
                    <a:pt x="33394" y="8959"/>
                    <a:pt x="31765" y="7330"/>
                    <a:pt x="30136" y="6516"/>
                  </a:cubicBezTo>
                  <a:cubicBezTo>
                    <a:pt x="27693" y="5702"/>
                    <a:pt x="25249" y="5702"/>
                    <a:pt x="21991" y="5702"/>
                  </a:cubicBezTo>
                  <a:cubicBezTo>
                    <a:pt x="18733" y="5702"/>
                    <a:pt x="15475" y="5702"/>
                    <a:pt x="13032" y="6516"/>
                  </a:cubicBezTo>
                  <a:cubicBezTo>
                    <a:pt x="10588" y="6516"/>
                    <a:pt x="8959" y="7330"/>
                    <a:pt x="8145" y="7330"/>
                  </a:cubicBezTo>
                  <a:lnTo>
                    <a:pt x="8145" y="57829"/>
                  </a:lnTo>
                  <a:lnTo>
                    <a:pt x="0" y="57829"/>
                  </a:lnTo>
                  <a:lnTo>
                    <a:pt x="0" y="244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33" name="Hình tự do: Hình 72">
              <a:extLst>
                <a:ext uri="{FF2B5EF4-FFF2-40B4-BE49-F238E27FC236}">
                  <a16:creationId xmlns="" xmlns:a16="http://schemas.microsoft.com/office/drawing/2014/main" id="{7C9A821D-B073-4AD2-BB2A-85E30B79076D}"/>
                </a:ext>
              </a:extLst>
            </p:cNvPr>
            <p:cNvSpPr/>
            <p:nvPr/>
          </p:nvSpPr>
          <p:spPr>
            <a:xfrm>
              <a:off x="6619716" y="3736877"/>
              <a:ext cx="32580" cy="73304"/>
            </a:xfrm>
            <a:custGeom>
              <a:avLst/>
              <a:gdLst>
                <a:gd name="connsiteX0" fmla="*/ 7331 w 32579"/>
                <a:gd name="connsiteY0" fmla="*/ 18733 h 73304"/>
                <a:gd name="connsiteX1" fmla="*/ 30136 w 32579"/>
                <a:gd name="connsiteY1" fmla="*/ 18733 h 73304"/>
                <a:gd name="connsiteX2" fmla="*/ 30136 w 32579"/>
                <a:gd name="connsiteY2" fmla="*/ 25249 h 73304"/>
                <a:gd name="connsiteX3" fmla="*/ 7331 w 32579"/>
                <a:gd name="connsiteY3" fmla="*/ 25249 h 73304"/>
                <a:gd name="connsiteX4" fmla="*/ 7331 w 32579"/>
                <a:gd name="connsiteY4" fmla="*/ 56200 h 73304"/>
                <a:gd name="connsiteX5" fmla="*/ 8145 w 32579"/>
                <a:gd name="connsiteY5" fmla="*/ 64345 h 73304"/>
                <a:gd name="connsiteX6" fmla="*/ 10589 w 32579"/>
                <a:gd name="connsiteY6" fmla="*/ 69232 h 73304"/>
                <a:gd name="connsiteX7" fmla="*/ 14661 w 32579"/>
                <a:gd name="connsiteY7" fmla="*/ 71675 h 73304"/>
                <a:gd name="connsiteX8" fmla="*/ 19548 w 32579"/>
                <a:gd name="connsiteY8" fmla="*/ 72490 h 73304"/>
                <a:gd name="connsiteX9" fmla="*/ 26878 w 32579"/>
                <a:gd name="connsiteY9" fmla="*/ 71675 h 73304"/>
                <a:gd name="connsiteX10" fmla="*/ 30951 w 32579"/>
                <a:gd name="connsiteY10" fmla="*/ 70046 h 73304"/>
                <a:gd name="connsiteX11" fmla="*/ 32580 w 32579"/>
                <a:gd name="connsiteY11" fmla="*/ 75748 h 73304"/>
                <a:gd name="connsiteX12" fmla="*/ 26878 w 32579"/>
                <a:gd name="connsiteY12" fmla="*/ 78191 h 73304"/>
                <a:gd name="connsiteX13" fmla="*/ 18733 w 32579"/>
                <a:gd name="connsiteY13" fmla="*/ 79820 h 73304"/>
                <a:gd name="connsiteX14" fmla="*/ 9774 w 32579"/>
                <a:gd name="connsiteY14" fmla="*/ 78191 h 73304"/>
                <a:gd name="connsiteX15" fmla="*/ 4072 w 32579"/>
                <a:gd name="connsiteY15" fmla="*/ 74119 h 73304"/>
                <a:gd name="connsiteX16" fmla="*/ 815 w 32579"/>
                <a:gd name="connsiteY16" fmla="*/ 66788 h 73304"/>
                <a:gd name="connsiteX17" fmla="*/ 0 w 32579"/>
                <a:gd name="connsiteY17" fmla="*/ 57014 h 73304"/>
                <a:gd name="connsiteX18" fmla="*/ 0 w 32579"/>
                <a:gd name="connsiteY18" fmla="*/ 1629 h 73304"/>
                <a:gd name="connsiteX19" fmla="*/ 7331 w 32579"/>
                <a:gd name="connsiteY19" fmla="*/ 0 h 73304"/>
                <a:gd name="connsiteX20" fmla="*/ 7331 w 32579"/>
                <a:gd name="connsiteY20" fmla="*/ 18733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9" h="73304">
                  <a:moveTo>
                    <a:pt x="7331" y="18733"/>
                  </a:moveTo>
                  <a:lnTo>
                    <a:pt x="30136" y="18733"/>
                  </a:lnTo>
                  <a:lnTo>
                    <a:pt x="30136" y="25249"/>
                  </a:lnTo>
                  <a:lnTo>
                    <a:pt x="7331" y="25249"/>
                  </a:lnTo>
                  <a:lnTo>
                    <a:pt x="7331" y="56200"/>
                  </a:lnTo>
                  <a:cubicBezTo>
                    <a:pt x="7331" y="59458"/>
                    <a:pt x="7331" y="61901"/>
                    <a:pt x="8145" y="64345"/>
                  </a:cubicBezTo>
                  <a:cubicBezTo>
                    <a:pt x="8959" y="66788"/>
                    <a:pt x="9774" y="67603"/>
                    <a:pt x="10589" y="69232"/>
                  </a:cubicBezTo>
                  <a:cubicBezTo>
                    <a:pt x="11403" y="70046"/>
                    <a:pt x="13032" y="70861"/>
                    <a:pt x="14661" y="71675"/>
                  </a:cubicBezTo>
                  <a:cubicBezTo>
                    <a:pt x="16290" y="71675"/>
                    <a:pt x="17919" y="72490"/>
                    <a:pt x="19548" y="72490"/>
                  </a:cubicBezTo>
                  <a:cubicBezTo>
                    <a:pt x="22806" y="72490"/>
                    <a:pt x="25249" y="72490"/>
                    <a:pt x="26878" y="71675"/>
                  </a:cubicBezTo>
                  <a:cubicBezTo>
                    <a:pt x="28507" y="70861"/>
                    <a:pt x="30136" y="70046"/>
                    <a:pt x="30951" y="70046"/>
                  </a:cubicBezTo>
                  <a:lnTo>
                    <a:pt x="32580" y="75748"/>
                  </a:lnTo>
                  <a:cubicBezTo>
                    <a:pt x="31765" y="76562"/>
                    <a:pt x="29322" y="77376"/>
                    <a:pt x="26878" y="78191"/>
                  </a:cubicBezTo>
                  <a:cubicBezTo>
                    <a:pt x="24435" y="79006"/>
                    <a:pt x="21177" y="79820"/>
                    <a:pt x="18733" y="79820"/>
                  </a:cubicBezTo>
                  <a:cubicBezTo>
                    <a:pt x="15475" y="79820"/>
                    <a:pt x="12217" y="79006"/>
                    <a:pt x="9774" y="78191"/>
                  </a:cubicBezTo>
                  <a:cubicBezTo>
                    <a:pt x="7331" y="77376"/>
                    <a:pt x="5702" y="75748"/>
                    <a:pt x="4072" y="74119"/>
                  </a:cubicBezTo>
                  <a:cubicBezTo>
                    <a:pt x="2444" y="72490"/>
                    <a:pt x="1629" y="70046"/>
                    <a:pt x="815" y="66788"/>
                  </a:cubicBezTo>
                  <a:cubicBezTo>
                    <a:pt x="0" y="64345"/>
                    <a:pt x="0" y="60272"/>
                    <a:pt x="0" y="57014"/>
                  </a:cubicBezTo>
                  <a:lnTo>
                    <a:pt x="0" y="1629"/>
                  </a:lnTo>
                  <a:lnTo>
                    <a:pt x="7331" y="0"/>
                  </a:lnTo>
                  <a:lnTo>
                    <a:pt x="7331" y="1873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grpSp>
    </p:spTree>
    <p:extLst>
      <p:ext uri="{BB962C8B-B14F-4D97-AF65-F5344CB8AC3E}">
        <p14:creationId xmlns:p14="http://schemas.microsoft.com/office/powerpoint/2010/main" val="14268575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Heading</a:t>
            </a:r>
          </a:p>
        </p:txBody>
      </p:sp>
      <p:sp>
        <p:nvSpPr>
          <p:cNvPr id="3" name="Slide Number Placeholder 2"/>
          <p:cNvSpPr>
            <a:spLocks noGrp="1"/>
          </p:cNvSpPr>
          <p:nvPr>
            <p:ph type="sldNum" sz="quarter" idx="10"/>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4" name="Picture Placeholder 3"/>
          <p:cNvSpPr>
            <a:spLocks noGrp="1"/>
          </p:cNvSpPr>
          <p:nvPr>
            <p:ph type="pic" sz="quarter" idx="19" hasCustomPrompt="1"/>
          </p:nvPr>
        </p:nvSpPr>
        <p:spPr>
          <a:xfrm>
            <a:off x="392906" y="4242435"/>
            <a:ext cx="528066" cy="725424"/>
          </a:xfrm>
        </p:spPr>
        <p:txBody>
          <a:bodyPr/>
          <a:lstStyle>
            <a:lvl1pPr>
              <a:defRPr>
                <a:solidFill>
                  <a:schemeClr val="tx2"/>
                </a:solidFill>
              </a:defRPr>
            </a:lvl1pPr>
          </a:lstStyle>
          <a:p>
            <a:r>
              <a:rPr lang="en-GB" noProof="0" dirty="0"/>
              <a:t>Icon</a:t>
            </a:r>
          </a:p>
        </p:txBody>
      </p:sp>
      <p:sp>
        <p:nvSpPr>
          <p:cNvPr id="6"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92906" y="1597661"/>
            <a:ext cx="9256870" cy="2117479"/>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
        <p:nvSpPr>
          <p:cNvPr id="7" name="Chỗ dành sẵn cho Văn bản 18">
            <a:extLst>
              <a:ext uri="{FF2B5EF4-FFF2-40B4-BE49-F238E27FC236}">
                <a16:creationId xmlns="" xmlns:a16="http://schemas.microsoft.com/office/drawing/2014/main" id="{F054E4BB-2C01-4B0F-9AC2-31AA60056410}"/>
              </a:ext>
            </a:extLst>
          </p:cNvPr>
          <p:cNvSpPr>
            <a:spLocks noGrp="1"/>
          </p:cNvSpPr>
          <p:nvPr>
            <p:ph type="body" sz="quarter" idx="15" hasCustomPrompt="1"/>
          </p:nvPr>
        </p:nvSpPr>
        <p:spPr>
          <a:xfrm>
            <a:off x="1031818" y="4243135"/>
            <a:ext cx="3833594"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8" name="Chỗ dành sẵn cho Văn bản 20">
            <a:extLst>
              <a:ext uri="{FF2B5EF4-FFF2-40B4-BE49-F238E27FC236}">
                <a16:creationId xmlns="" xmlns:a16="http://schemas.microsoft.com/office/drawing/2014/main" id="{78DCAD6C-A06B-4F53-A5CC-C0AAA6CA1ABC}"/>
              </a:ext>
            </a:extLst>
          </p:cNvPr>
          <p:cNvSpPr>
            <a:spLocks noGrp="1"/>
          </p:cNvSpPr>
          <p:nvPr>
            <p:ph type="body" sz="quarter" idx="16" hasCustomPrompt="1"/>
          </p:nvPr>
        </p:nvSpPr>
        <p:spPr>
          <a:xfrm>
            <a:off x="1031818" y="4614734"/>
            <a:ext cx="3833594"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1" name="Picture Placeholder 3"/>
          <p:cNvSpPr>
            <a:spLocks noGrp="1"/>
          </p:cNvSpPr>
          <p:nvPr>
            <p:ph type="pic" sz="quarter" idx="20" hasCustomPrompt="1"/>
          </p:nvPr>
        </p:nvSpPr>
        <p:spPr>
          <a:xfrm>
            <a:off x="5177271" y="4242435"/>
            <a:ext cx="528066" cy="725424"/>
          </a:xfrm>
        </p:spPr>
        <p:txBody>
          <a:bodyPr/>
          <a:lstStyle>
            <a:lvl1pPr>
              <a:defRPr>
                <a:solidFill>
                  <a:schemeClr val="tx2"/>
                </a:solidFill>
              </a:defRPr>
            </a:lvl1pPr>
          </a:lstStyle>
          <a:p>
            <a:r>
              <a:rPr lang="en-GB" noProof="0" dirty="0"/>
              <a:t>Icon</a:t>
            </a:r>
          </a:p>
        </p:txBody>
      </p:sp>
      <p:sp>
        <p:nvSpPr>
          <p:cNvPr id="12"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1" hasCustomPrompt="1"/>
          </p:nvPr>
        </p:nvSpPr>
        <p:spPr>
          <a:xfrm>
            <a:off x="5816183" y="4243135"/>
            <a:ext cx="3833594"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3"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2" hasCustomPrompt="1"/>
          </p:nvPr>
        </p:nvSpPr>
        <p:spPr>
          <a:xfrm>
            <a:off x="5816183" y="4614734"/>
            <a:ext cx="3833594"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Tree>
    <p:extLst>
      <p:ext uri="{BB962C8B-B14F-4D97-AF65-F5344CB8AC3E}">
        <p14:creationId xmlns:p14="http://schemas.microsoft.com/office/powerpoint/2010/main" val="228496116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Heading</a:t>
            </a:r>
          </a:p>
        </p:txBody>
      </p:sp>
      <p:sp>
        <p:nvSpPr>
          <p:cNvPr id="3" name="Slide Number Placeholder 2"/>
          <p:cNvSpPr>
            <a:spLocks noGrp="1"/>
          </p:cNvSpPr>
          <p:nvPr>
            <p:ph type="sldNum" sz="quarter" idx="10"/>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6"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77190" y="1597661"/>
            <a:ext cx="3993776" cy="4827098"/>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
        <p:nvSpPr>
          <p:cNvPr id="11" name="Picture Placeholder 3"/>
          <p:cNvSpPr>
            <a:spLocks noGrp="1"/>
          </p:cNvSpPr>
          <p:nvPr>
            <p:ph type="pic" sz="quarter" idx="20" hasCustomPrompt="1"/>
          </p:nvPr>
        </p:nvSpPr>
        <p:spPr>
          <a:xfrm>
            <a:off x="4722424" y="3260305"/>
            <a:ext cx="528066" cy="725424"/>
          </a:xfrm>
        </p:spPr>
        <p:txBody>
          <a:bodyPr/>
          <a:lstStyle>
            <a:lvl1pPr>
              <a:defRPr>
                <a:solidFill>
                  <a:schemeClr val="tx2"/>
                </a:solidFill>
              </a:defRPr>
            </a:lvl1pPr>
          </a:lstStyle>
          <a:p>
            <a:r>
              <a:rPr lang="en-GB" noProof="0" dirty="0"/>
              <a:t>Icon</a:t>
            </a:r>
          </a:p>
        </p:txBody>
      </p:sp>
      <p:sp>
        <p:nvSpPr>
          <p:cNvPr id="12"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1" hasCustomPrompt="1"/>
          </p:nvPr>
        </p:nvSpPr>
        <p:spPr>
          <a:xfrm>
            <a:off x="5361336" y="3261006"/>
            <a:ext cx="4288441"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3"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2" hasCustomPrompt="1"/>
          </p:nvPr>
        </p:nvSpPr>
        <p:spPr>
          <a:xfrm>
            <a:off x="5361335" y="3632604"/>
            <a:ext cx="4288442"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4" name="Picture Placeholder 3"/>
          <p:cNvSpPr>
            <a:spLocks noGrp="1"/>
          </p:cNvSpPr>
          <p:nvPr>
            <p:ph type="pic" sz="quarter" idx="23" hasCustomPrompt="1"/>
          </p:nvPr>
        </p:nvSpPr>
        <p:spPr>
          <a:xfrm>
            <a:off x="4722424" y="1597819"/>
            <a:ext cx="528066" cy="725424"/>
          </a:xfrm>
        </p:spPr>
        <p:txBody>
          <a:bodyPr/>
          <a:lstStyle>
            <a:lvl1pPr>
              <a:defRPr>
                <a:solidFill>
                  <a:schemeClr val="tx2"/>
                </a:solidFill>
              </a:defRPr>
            </a:lvl1pPr>
          </a:lstStyle>
          <a:p>
            <a:r>
              <a:rPr lang="en-GB" noProof="0" dirty="0"/>
              <a:t>Icon</a:t>
            </a:r>
          </a:p>
        </p:txBody>
      </p:sp>
      <p:sp>
        <p:nvSpPr>
          <p:cNvPr id="15"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4" hasCustomPrompt="1"/>
          </p:nvPr>
        </p:nvSpPr>
        <p:spPr>
          <a:xfrm>
            <a:off x="5361336" y="1598519"/>
            <a:ext cx="4288441"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6"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5" hasCustomPrompt="1"/>
          </p:nvPr>
        </p:nvSpPr>
        <p:spPr>
          <a:xfrm>
            <a:off x="5361335" y="1970117"/>
            <a:ext cx="4288442"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7" name="Picture Placeholder 3"/>
          <p:cNvSpPr>
            <a:spLocks noGrp="1"/>
          </p:cNvSpPr>
          <p:nvPr>
            <p:ph type="pic" sz="quarter" idx="26" hasCustomPrompt="1"/>
          </p:nvPr>
        </p:nvSpPr>
        <p:spPr>
          <a:xfrm>
            <a:off x="4722424" y="4922092"/>
            <a:ext cx="528066" cy="725424"/>
          </a:xfrm>
        </p:spPr>
        <p:txBody>
          <a:bodyPr/>
          <a:lstStyle>
            <a:lvl1pPr>
              <a:defRPr>
                <a:solidFill>
                  <a:schemeClr val="tx2"/>
                </a:solidFill>
              </a:defRPr>
            </a:lvl1pPr>
          </a:lstStyle>
          <a:p>
            <a:r>
              <a:rPr lang="en-GB" noProof="0" dirty="0"/>
              <a:t>Icon</a:t>
            </a:r>
          </a:p>
        </p:txBody>
      </p:sp>
      <p:sp>
        <p:nvSpPr>
          <p:cNvPr id="18"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7" hasCustomPrompt="1"/>
          </p:nvPr>
        </p:nvSpPr>
        <p:spPr>
          <a:xfrm>
            <a:off x="5361336" y="4922792"/>
            <a:ext cx="4288441"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9"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8" hasCustomPrompt="1"/>
          </p:nvPr>
        </p:nvSpPr>
        <p:spPr>
          <a:xfrm>
            <a:off x="5361335" y="5294390"/>
            <a:ext cx="4288442"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Tree>
    <p:extLst>
      <p:ext uri="{BB962C8B-B14F-4D97-AF65-F5344CB8AC3E}">
        <p14:creationId xmlns:p14="http://schemas.microsoft.com/office/powerpoint/2010/main" val="38100421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ext slide 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Heading</a:t>
            </a:r>
          </a:p>
        </p:txBody>
      </p:sp>
      <p:sp>
        <p:nvSpPr>
          <p:cNvPr id="3" name="Slide Number Placeholder 2"/>
          <p:cNvSpPr>
            <a:spLocks noGrp="1"/>
          </p:cNvSpPr>
          <p:nvPr>
            <p:ph type="sldNum" sz="quarter" idx="10"/>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1" name="Picture Placeholder 3"/>
          <p:cNvSpPr>
            <a:spLocks noGrp="1"/>
          </p:cNvSpPr>
          <p:nvPr>
            <p:ph type="pic" sz="quarter" idx="20" hasCustomPrompt="1"/>
          </p:nvPr>
        </p:nvSpPr>
        <p:spPr>
          <a:xfrm>
            <a:off x="387583" y="3268581"/>
            <a:ext cx="528066" cy="725424"/>
          </a:xfrm>
        </p:spPr>
        <p:txBody>
          <a:bodyPr/>
          <a:lstStyle>
            <a:lvl1pPr>
              <a:defRPr>
                <a:solidFill>
                  <a:schemeClr val="tx2"/>
                </a:solidFill>
              </a:defRPr>
            </a:lvl1pPr>
          </a:lstStyle>
          <a:p>
            <a:r>
              <a:rPr lang="en-GB" noProof="0" dirty="0"/>
              <a:t>Icon</a:t>
            </a:r>
          </a:p>
        </p:txBody>
      </p:sp>
      <p:sp>
        <p:nvSpPr>
          <p:cNvPr id="12"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1" hasCustomPrompt="1"/>
          </p:nvPr>
        </p:nvSpPr>
        <p:spPr>
          <a:xfrm>
            <a:off x="1026495" y="3269281"/>
            <a:ext cx="4288441"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3"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2" hasCustomPrompt="1"/>
          </p:nvPr>
        </p:nvSpPr>
        <p:spPr>
          <a:xfrm>
            <a:off x="1026495" y="3640880"/>
            <a:ext cx="4288442"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4" name="Picture Placeholder 3"/>
          <p:cNvSpPr>
            <a:spLocks noGrp="1"/>
          </p:cNvSpPr>
          <p:nvPr>
            <p:ph type="pic" sz="quarter" idx="23" hasCustomPrompt="1"/>
          </p:nvPr>
        </p:nvSpPr>
        <p:spPr>
          <a:xfrm>
            <a:off x="387583" y="1606094"/>
            <a:ext cx="528066" cy="725424"/>
          </a:xfrm>
        </p:spPr>
        <p:txBody>
          <a:bodyPr/>
          <a:lstStyle>
            <a:lvl1pPr>
              <a:defRPr>
                <a:solidFill>
                  <a:schemeClr val="tx2"/>
                </a:solidFill>
              </a:defRPr>
            </a:lvl1pPr>
          </a:lstStyle>
          <a:p>
            <a:r>
              <a:rPr lang="en-GB" noProof="0" dirty="0"/>
              <a:t>Icon</a:t>
            </a:r>
          </a:p>
        </p:txBody>
      </p:sp>
      <p:sp>
        <p:nvSpPr>
          <p:cNvPr id="15"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4" hasCustomPrompt="1"/>
          </p:nvPr>
        </p:nvSpPr>
        <p:spPr>
          <a:xfrm>
            <a:off x="1026495" y="1606794"/>
            <a:ext cx="4288441"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6"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5" hasCustomPrompt="1"/>
          </p:nvPr>
        </p:nvSpPr>
        <p:spPr>
          <a:xfrm>
            <a:off x="1026495" y="1978393"/>
            <a:ext cx="4288442"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7" name="Picture Placeholder 3"/>
          <p:cNvSpPr>
            <a:spLocks noGrp="1"/>
          </p:cNvSpPr>
          <p:nvPr>
            <p:ph type="pic" sz="quarter" idx="26" hasCustomPrompt="1"/>
          </p:nvPr>
        </p:nvSpPr>
        <p:spPr>
          <a:xfrm>
            <a:off x="387583" y="4930367"/>
            <a:ext cx="528066" cy="725424"/>
          </a:xfrm>
        </p:spPr>
        <p:txBody>
          <a:bodyPr/>
          <a:lstStyle>
            <a:lvl1pPr>
              <a:defRPr>
                <a:solidFill>
                  <a:schemeClr val="tx2"/>
                </a:solidFill>
              </a:defRPr>
            </a:lvl1pPr>
          </a:lstStyle>
          <a:p>
            <a:r>
              <a:rPr lang="en-GB" noProof="0" dirty="0"/>
              <a:t>Icon</a:t>
            </a:r>
          </a:p>
        </p:txBody>
      </p:sp>
      <p:sp>
        <p:nvSpPr>
          <p:cNvPr id="18"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7" hasCustomPrompt="1"/>
          </p:nvPr>
        </p:nvSpPr>
        <p:spPr>
          <a:xfrm>
            <a:off x="1026495" y="4931067"/>
            <a:ext cx="4288441"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9"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8" hasCustomPrompt="1"/>
          </p:nvPr>
        </p:nvSpPr>
        <p:spPr>
          <a:xfrm>
            <a:off x="1026495" y="5302666"/>
            <a:ext cx="4288442"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20"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5558825" y="1606094"/>
            <a:ext cx="4071609" cy="4827098"/>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Tree>
    <p:extLst>
      <p:ext uri="{BB962C8B-B14F-4D97-AF65-F5344CB8AC3E}">
        <p14:creationId xmlns:p14="http://schemas.microsoft.com/office/powerpoint/2010/main" val="8389993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ext slide 5">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Heading</a:t>
            </a:r>
          </a:p>
        </p:txBody>
      </p:sp>
      <p:sp>
        <p:nvSpPr>
          <p:cNvPr id="3" name="Slide Number Placeholder 2"/>
          <p:cNvSpPr>
            <a:spLocks noGrp="1"/>
          </p:cNvSpPr>
          <p:nvPr>
            <p:ph type="sldNum" sz="quarter" idx="10"/>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4" name="Picture Placeholder 3"/>
          <p:cNvSpPr>
            <a:spLocks noGrp="1"/>
          </p:cNvSpPr>
          <p:nvPr>
            <p:ph type="pic" sz="quarter" idx="19" hasCustomPrompt="1"/>
          </p:nvPr>
        </p:nvSpPr>
        <p:spPr>
          <a:xfrm>
            <a:off x="386996" y="1613340"/>
            <a:ext cx="528066" cy="725424"/>
          </a:xfrm>
        </p:spPr>
        <p:txBody>
          <a:bodyPr/>
          <a:lstStyle>
            <a:lvl1pPr>
              <a:defRPr>
                <a:solidFill>
                  <a:schemeClr val="tx2"/>
                </a:solidFill>
              </a:defRPr>
            </a:lvl1pPr>
          </a:lstStyle>
          <a:p>
            <a:r>
              <a:rPr lang="en-GB" noProof="0" dirty="0"/>
              <a:t>Icon</a:t>
            </a:r>
          </a:p>
        </p:txBody>
      </p:sp>
      <p:sp>
        <p:nvSpPr>
          <p:cNvPr id="7" name="Chỗ dành sẵn cho Văn bản 18">
            <a:extLst>
              <a:ext uri="{FF2B5EF4-FFF2-40B4-BE49-F238E27FC236}">
                <a16:creationId xmlns="" xmlns:a16="http://schemas.microsoft.com/office/drawing/2014/main" id="{F054E4BB-2C01-4B0F-9AC2-31AA60056410}"/>
              </a:ext>
            </a:extLst>
          </p:cNvPr>
          <p:cNvSpPr>
            <a:spLocks noGrp="1"/>
          </p:cNvSpPr>
          <p:nvPr>
            <p:ph type="body" sz="quarter" idx="15" hasCustomPrompt="1"/>
          </p:nvPr>
        </p:nvSpPr>
        <p:spPr>
          <a:xfrm>
            <a:off x="1025908" y="1614040"/>
            <a:ext cx="3864536"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8" name="Chỗ dành sẵn cho Văn bản 20">
            <a:extLst>
              <a:ext uri="{FF2B5EF4-FFF2-40B4-BE49-F238E27FC236}">
                <a16:creationId xmlns="" xmlns:a16="http://schemas.microsoft.com/office/drawing/2014/main" id="{78DCAD6C-A06B-4F53-A5CC-C0AAA6CA1ABC}"/>
              </a:ext>
            </a:extLst>
          </p:cNvPr>
          <p:cNvSpPr>
            <a:spLocks noGrp="1"/>
          </p:cNvSpPr>
          <p:nvPr>
            <p:ph type="body" sz="quarter" idx="16" hasCustomPrompt="1"/>
          </p:nvPr>
        </p:nvSpPr>
        <p:spPr>
          <a:xfrm>
            <a:off x="1025908" y="1985638"/>
            <a:ext cx="3864537"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1" name="Picture Placeholder 3"/>
          <p:cNvSpPr>
            <a:spLocks noGrp="1"/>
          </p:cNvSpPr>
          <p:nvPr>
            <p:ph type="pic" sz="quarter" idx="20" hasCustomPrompt="1"/>
          </p:nvPr>
        </p:nvSpPr>
        <p:spPr>
          <a:xfrm>
            <a:off x="5171361" y="1613340"/>
            <a:ext cx="528066" cy="725424"/>
          </a:xfrm>
        </p:spPr>
        <p:txBody>
          <a:bodyPr/>
          <a:lstStyle>
            <a:lvl1pPr>
              <a:defRPr>
                <a:solidFill>
                  <a:schemeClr val="tx2"/>
                </a:solidFill>
              </a:defRPr>
            </a:lvl1pPr>
          </a:lstStyle>
          <a:p>
            <a:r>
              <a:rPr lang="en-GB" noProof="0" dirty="0"/>
              <a:t>Icon</a:t>
            </a:r>
          </a:p>
        </p:txBody>
      </p:sp>
      <p:sp>
        <p:nvSpPr>
          <p:cNvPr id="12"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1" hasCustomPrompt="1"/>
          </p:nvPr>
        </p:nvSpPr>
        <p:spPr>
          <a:xfrm>
            <a:off x="5810273" y="1614040"/>
            <a:ext cx="3839504"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3"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2" hasCustomPrompt="1"/>
          </p:nvPr>
        </p:nvSpPr>
        <p:spPr>
          <a:xfrm>
            <a:off x="5810272" y="1985638"/>
            <a:ext cx="3839505"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4"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86996" y="3646313"/>
            <a:ext cx="9262781" cy="2574124"/>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Tree>
    <p:extLst>
      <p:ext uri="{BB962C8B-B14F-4D97-AF65-F5344CB8AC3E}">
        <p14:creationId xmlns:p14="http://schemas.microsoft.com/office/powerpoint/2010/main" val="7935296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ext slide 6">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Heading</a:t>
            </a:r>
          </a:p>
        </p:txBody>
      </p:sp>
      <p:sp>
        <p:nvSpPr>
          <p:cNvPr id="3" name="Slide Number Placeholder 2"/>
          <p:cNvSpPr>
            <a:spLocks noGrp="1"/>
          </p:cNvSpPr>
          <p:nvPr>
            <p:ph type="sldNum" sz="quarter" idx="10"/>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4"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86996" y="3646313"/>
            <a:ext cx="4503448" cy="2574124"/>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
        <p:nvSpPr>
          <p:cNvPr id="15" name="Chỗ dành sẵn cho Văn bản 12">
            <a:extLst>
              <a:ext uri="{FF2B5EF4-FFF2-40B4-BE49-F238E27FC236}">
                <a16:creationId xmlns="" xmlns:a16="http://schemas.microsoft.com/office/drawing/2014/main" id="{955CA47F-C743-464C-AF6F-BEB20B66EA9C}"/>
              </a:ext>
            </a:extLst>
          </p:cNvPr>
          <p:cNvSpPr>
            <a:spLocks noGrp="1"/>
          </p:cNvSpPr>
          <p:nvPr>
            <p:ph type="body" sz="quarter" idx="23" hasCustomPrompt="1"/>
          </p:nvPr>
        </p:nvSpPr>
        <p:spPr>
          <a:xfrm>
            <a:off x="5093704" y="3649235"/>
            <a:ext cx="4556072" cy="2574124"/>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
        <p:nvSpPr>
          <p:cNvPr id="16" name="Picture Placeholder 3"/>
          <p:cNvSpPr>
            <a:spLocks noGrp="1"/>
          </p:cNvSpPr>
          <p:nvPr>
            <p:ph type="pic" sz="quarter" idx="19" hasCustomPrompt="1"/>
          </p:nvPr>
        </p:nvSpPr>
        <p:spPr>
          <a:xfrm>
            <a:off x="386996" y="1613340"/>
            <a:ext cx="528066" cy="725424"/>
          </a:xfrm>
        </p:spPr>
        <p:txBody>
          <a:bodyPr/>
          <a:lstStyle>
            <a:lvl1pPr>
              <a:defRPr>
                <a:solidFill>
                  <a:schemeClr val="tx2"/>
                </a:solidFill>
              </a:defRPr>
            </a:lvl1pPr>
          </a:lstStyle>
          <a:p>
            <a:r>
              <a:rPr lang="en-GB" noProof="0" dirty="0"/>
              <a:t>Icon</a:t>
            </a:r>
          </a:p>
        </p:txBody>
      </p:sp>
      <p:sp>
        <p:nvSpPr>
          <p:cNvPr id="17" name="Chỗ dành sẵn cho Văn bản 18">
            <a:extLst>
              <a:ext uri="{FF2B5EF4-FFF2-40B4-BE49-F238E27FC236}">
                <a16:creationId xmlns="" xmlns:a16="http://schemas.microsoft.com/office/drawing/2014/main" id="{F054E4BB-2C01-4B0F-9AC2-31AA60056410}"/>
              </a:ext>
            </a:extLst>
          </p:cNvPr>
          <p:cNvSpPr>
            <a:spLocks noGrp="1"/>
          </p:cNvSpPr>
          <p:nvPr>
            <p:ph type="body" sz="quarter" idx="15" hasCustomPrompt="1"/>
          </p:nvPr>
        </p:nvSpPr>
        <p:spPr>
          <a:xfrm>
            <a:off x="1025908" y="1614040"/>
            <a:ext cx="3864536"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8" name="Chỗ dành sẵn cho Văn bản 20">
            <a:extLst>
              <a:ext uri="{FF2B5EF4-FFF2-40B4-BE49-F238E27FC236}">
                <a16:creationId xmlns="" xmlns:a16="http://schemas.microsoft.com/office/drawing/2014/main" id="{78DCAD6C-A06B-4F53-A5CC-C0AAA6CA1ABC}"/>
              </a:ext>
            </a:extLst>
          </p:cNvPr>
          <p:cNvSpPr>
            <a:spLocks noGrp="1"/>
          </p:cNvSpPr>
          <p:nvPr>
            <p:ph type="body" sz="quarter" idx="16" hasCustomPrompt="1"/>
          </p:nvPr>
        </p:nvSpPr>
        <p:spPr>
          <a:xfrm>
            <a:off x="1025908" y="1985638"/>
            <a:ext cx="3864537"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9" name="Picture Placeholder 3"/>
          <p:cNvSpPr>
            <a:spLocks noGrp="1"/>
          </p:cNvSpPr>
          <p:nvPr>
            <p:ph type="pic" sz="quarter" idx="20" hasCustomPrompt="1"/>
          </p:nvPr>
        </p:nvSpPr>
        <p:spPr>
          <a:xfrm>
            <a:off x="5171361" y="1613340"/>
            <a:ext cx="528066" cy="725424"/>
          </a:xfrm>
        </p:spPr>
        <p:txBody>
          <a:bodyPr/>
          <a:lstStyle>
            <a:lvl1pPr>
              <a:defRPr>
                <a:solidFill>
                  <a:schemeClr val="tx2"/>
                </a:solidFill>
              </a:defRPr>
            </a:lvl1pPr>
          </a:lstStyle>
          <a:p>
            <a:r>
              <a:rPr lang="en-GB" noProof="0" dirty="0"/>
              <a:t>Icon</a:t>
            </a:r>
          </a:p>
        </p:txBody>
      </p:sp>
      <p:sp>
        <p:nvSpPr>
          <p:cNvPr id="20"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1" hasCustomPrompt="1"/>
          </p:nvPr>
        </p:nvSpPr>
        <p:spPr>
          <a:xfrm>
            <a:off x="5810273" y="1614040"/>
            <a:ext cx="3839504"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21"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2" hasCustomPrompt="1"/>
          </p:nvPr>
        </p:nvSpPr>
        <p:spPr>
          <a:xfrm>
            <a:off x="5810272" y="1985638"/>
            <a:ext cx="3839505"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Tree>
    <p:extLst>
      <p:ext uri="{BB962C8B-B14F-4D97-AF65-F5344CB8AC3E}">
        <p14:creationId xmlns:p14="http://schemas.microsoft.com/office/powerpoint/2010/main" val="16800582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ext slide 7">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Heading</a:t>
            </a:r>
          </a:p>
        </p:txBody>
      </p:sp>
      <p:sp>
        <p:nvSpPr>
          <p:cNvPr id="3" name="Slide Number Placeholder 2"/>
          <p:cNvSpPr>
            <a:spLocks noGrp="1"/>
          </p:cNvSpPr>
          <p:nvPr>
            <p:ph type="sldNum" sz="quarter" idx="10"/>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5" name="Chỗ dành sẵn cho Văn bản 12">
            <a:extLst>
              <a:ext uri="{FF2B5EF4-FFF2-40B4-BE49-F238E27FC236}">
                <a16:creationId xmlns="" xmlns:a16="http://schemas.microsoft.com/office/drawing/2014/main" id="{955CA47F-C743-464C-AF6F-BEB20B66EA9C}"/>
              </a:ext>
            </a:extLst>
          </p:cNvPr>
          <p:cNvSpPr>
            <a:spLocks noGrp="1"/>
          </p:cNvSpPr>
          <p:nvPr>
            <p:ph type="body" sz="quarter" idx="23" hasCustomPrompt="1"/>
          </p:nvPr>
        </p:nvSpPr>
        <p:spPr>
          <a:xfrm>
            <a:off x="5126986" y="1613340"/>
            <a:ext cx="4503448" cy="2101133"/>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a:t>
            </a:r>
            <a:r>
              <a:rPr lang="en-GB" noProof="0" dirty="0"/>
              <a:t/>
            </a:r>
            <a:br>
              <a:rPr lang="en-GB" noProof="0" dirty="0"/>
            </a:br>
            <a:endParaRPr lang="en-GB" noProof="0" dirty="0"/>
          </a:p>
        </p:txBody>
      </p:sp>
      <p:sp>
        <p:nvSpPr>
          <p:cNvPr id="16" name="Picture Placeholder 3"/>
          <p:cNvSpPr>
            <a:spLocks noGrp="1"/>
          </p:cNvSpPr>
          <p:nvPr>
            <p:ph type="pic" sz="quarter" idx="19" hasCustomPrompt="1"/>
          </p:nvPr>
        </p:nvSpPr>
        <p:spPr>
          <a:xfrm>
            <a:off x="386996" y="1613340"/>
            <a:ext cx="528066" cy="725424"/>
          </a:xfrm>
        </p:spPr>
        <p:txBody>
          <a:bodyPr/>
          <a:lstStyle>
            <a:lvl1pPr>
              <a:defRPr>
                <a:solidFill>
                  <a:schemeClr val="tx2"/>
                </a:solidFill>
              </a:defRPr>
            </a:lvl1pPr>
          </a:lstStyle>
          <a:p>
            <a:r>
              <a:rPr lang="en-GB" noProof="0" dirty="0"/>
              <a:t>Icon</a:t>
            </a:r>
          </a:p>
        </p:txBody>
      </p:sp>
      <p:sp>
        <p:nvSpPr>
          <p:cNvPr id="17" name="Chỗ dành sẵn cho Văn bản 18">
            <a:extLst>
              <a:ext uri="{FF2B5EF4-FFF2-40B4-BE49-F238E27FC236}">
                <a16:creationId xmlns="" xmlns:a16="http://schemas.microsoft.com/office/drawing/2014/main" id="{F054E4BB-2C01-4B0F-9AC2-31AA60056410}"/>
              </a:ext>
            </a:extLst>
          </p:cNvPr>
          <p:cNvSpPr>
            <a:spLocks noGrp="1"/>
          </p:cNvSpPr>
          <p:nvPr>
            <p:ph type="body" sz="quarter" idx="15" hasCustomPrompt="1"/>
          </p:nvPr>
        </p:nvSpPr>
        <p:spPr>
          <a:xfrm>
            <a:off x="1025908" y="1614040"/>
            <a:ext cx="3864536"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8" name="Chỗ dành sẵn cho Văn bản 20">
            <a:extLst>
              <a:ext uri="{FF2B5EF4-FFF2-40B4-BE49-F238E27FC236}">
                <a16:creationId xmlns="" xmlns:a16="http://schemas.microsoft.com/office/drawing/2014/main" id="{78DCAD6C-A06B-4F53-A5CC-C0AAA6CA1ABC}"/>
              </a:ext>
            </a:extLst>
          </p:cNvPr>
          <p:cNvSpPr>
            <a:spLocks noGrp="1"/>
          </p:cNvSpPr>
          <p:nvPr>
            <p:ph type="body" sz="quarter" idx="16" hasCustomPrompt="1"/>
          </p:nvPr>
        </p:nvSpPr>
        <p:spPr>
          <a:xfrm>
            <a:off x="1025908" y="1985638"/>
            <a:ext cx="3864537" cy="1795557"/>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2" name="Picture Placeholder 3"/>
          <p:cNvSpPr>
            <a:spLocks noGrp="1"/>
          </p:cNvSpPr>
          <p:nvPr>
            <p:ph type="pic" sz="quarter" idx="20" hasCustomPrompt="1"/>
          </p:nvPr>
        </p:nvSpPr>
        <p:spPr>
          <a:xfrm>
            <a:off x="5223985" y="4093811"/>
            <a:ext cx="528066" cy="725424"/>
          </a:xfrm>
        </p:spPr>
        <p:txBody>
          <a:bodyPr/>
          <a:lstStyle>
            <a:lvl1pPr>
              <a:defRPr>
                <a:solidFill>
                  <a:schemeClr val="tx2"/>
                </a:solidFill>
              </a:defRPr>
            </a:lvl1pPr>
          </a:lstStyle>
          <a:p>
            <a:r>
              <a:rPr lang="en-GB" noProof="0" dirty="0"/>
              <a:t>Icon</a:t>
            </a:r>
          </a:p>
        </p:txBody>
      </p:sp>
      <p:sp>
        <p:nvSpPr>
          <p:cNvPr id="13"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1" hasCustomPrompt="1"/>
          </p:nvPr>
        </p:nvSpPr>
        <p:spPr>
          <a:xfrm>
            <a:off x="5862897" y="4094511"/>
            <a:ext cx="3767537"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22"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2" hasCustomPrompt="1"/>
          </p:nvPr>
        </p:nvSpPr>
        <p:spPr>
          <a:xfrm>
            <a:off x="5862897" y="4466110"/>
            <a:ext cx="3767537" cy="1795556"/>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25"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86997" y="4093811"/>
            <a:ext cx="4503447" cy="2167856"/>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Tree>
    <p:extLst>
      <p:ext uri="{BB962C8B-B14F-4D97-AF65-F5344CB8AC3E}">
        <p14:creationId xmlns:p14="http://schemas.microsoft.com/office/powerpoint/2010/main" val="5530813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xt slide 8">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Heading</a:t>
            </a:r>
          </a:p>
        </p:txBody>
      </p:sp>
      <p:sp>
        <p:nvSpPr>
          <p:cNvPr id="3" name="Slide Number Placeholder 2"/>
          <p:cNvSpPr>
            <a:spLocks noGrp="1"/>
          </p:cNvSpPr>
          <p:nvPr>
            <p:ph type="sldNum" sz="quarter" idx="10"/>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6"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77189" y="1597661"/>
            <a:ext cx="4371840" cy="4827098"/>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
        <p:nvSpPr>
          <p:cNvPr id="20"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4" hasCustomPrompt="1"/>
          </p:nvPr>
        </p:nvSpPr>
        <p:spPr>
          <a:xfrm>
            <a:off x="5278634" y="1597661"/>
            <a:ext cx="4371143" cy="4827098"/>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Tree>
    <p:extLst>
      <p:ext uri="{BB962C8B-B14F-4D97-AF65-F5344CB8AC3E}">
        <p14:creationId xmlns:p14="http://schemas.microsoft.com/office/powerpoint/2010/main" val="3751736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xt slide 9">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Heading</a:t>
            </a:r>
          </a:p>
        </p:txBody>
      </p:sp>
      <p:sp>
        <p:nvSpPr>
          <p:cNvPr id="3" name="Slide Number Placeholder 2"/>
          <p:cNvSpPr>
            <a:spLocks noGrp="1"/>
          </p:cNvSpPr>
          <p:nvPr>
            <p:ph type="sldNum" sz="quarter" idx="10"/>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6"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86065" y="1597661"/>
            <a:ext cx="2740351" cy="4827098"/>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
        <p:nvSpPr>
          <p:cNvPr id="20"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4" hasCustomPrompt="1"/>
          </p:nvPr>
        </p:nvSpPr>
        <p:spPr>
          <a:xfrm>
            <a:off x="3604391" y="1597661"/>
            <a:ext cx="2740351" cy="4827098"/>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
        <p:nvSpPr>
          <p:cNvPr id="7"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5" hasCustomPrompt="1"/>
          </p:nvPr>
        </p:nvSpPr>
        <p:spPr>
          <a:xfrm>
            <a:off x="6909426" y="1597661"/>
            <a:ext cx="2740351" cy="4827098"/>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Tree>
    <p:extLst>
      <p:ext uri="{BB962C8B-B14F-4D97-AF65-F5344CB8AC3E}">
        <p14:creationId xmlns:p14="http://schemas.microsoft.com/office/powerpoint/2010/main" val="1236313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Opening Slide1">
  <p:cSld name="1_Opening Slide1">
    <p:spTree>
      <p:nvGrpSpPr>
        <p:cNvPr id="1" name="Shape 15"/>
        <p:cNvGrpSpPr/>
        <p:nvPr/>
      </p:nvGrpSpPr>
      <p:grpSpPr>
        <a:xfrm>
          <a:off x="0" y="0"/>
          <a:ext cx="0" cy="0"/>
          <a:chOff x="0" y="0"/>
          <a:chExt cx="0" cy="0"/>
        </a:xfrm>
      </p:grpSpPr>
      <p:sp>
        <p:nvSpPr>
          <p:cNvPr id="16" name="Google Shape;16;p31"/>
          <p:cNvSpPr txBox="1">
            <a:spLocks noGrp="1"/>
          </p:cNvSpPr>
          <p:nvPr>
            <p:ph type="subTitle" idx="1"/>
          </p:nvPr>
        </p:nvSpPr>
        <p:spPr>
          <a:xfrm>
            <a:off x="454461" y="2418081"/>
            <a:ext cx="3267793" cy="1142471"/>
          </a:xfrm>
          <a:prstGeom prst="rect">
            <a:avLst/>
          </a:prstGeom>
          <a:noFill/>
          <a:ln>
            <a:noFill/>
          </a:ln>
        </p:spPr>
        <p:txBody>
          <a:bodyPr spcFirstLastPara="1" wrap="square" lIns="0" tIns="45700" rIns="91425" bIns="45700" anchor="t" anchorCtr="0">
            <a:normAutofit/>
          </a:bodyPr>
          <a:lstStyle>
            <a:lvl1pPr lvl="0" algn="l">
              <a:lnSpc>
                <a:spcPct val="90000"/>
              </a:lnSpc>
              <a:spcBef>
                <a:spcPts val="825"/>
              </a:spcBef>
              <a:spcAft>
                <a:spcPts val="0"/>
              </a:spcAft>
              <a:buClr>
                <a:schemeClr val="dk2"/>
              </a:buClr>
              <a:buSzPts val="2000"/>
              <a:buNone/>
              <a:defRPr sz="1650" b="0" i="0">
                <a:solidFill>
                  <a:schemeClr val="dk2"/>
                </a:solidFill>
                <a:latin typeface="Raleway"/>
                <a:ea typeface="Raleway"/>
                <a:cs typeface="Raleway"/>
                <a:sym typeface="Raleway"/>
              </a:defRPr>
            </a:lvl1pPr>
            <a:lvl2pPr lvl="1" algn="ctr">
              <a:lnSpc>
                <a:spcPct val="90000"/>
              </a:lnSpc>
              <a:spcBef>
                <a:spcPts val="413"/>
              </a:spcBef>
              <a:spcAft>
                <a:spcPts val="0"/>
              </a:spcAft>
              <a:buClr>
                <a:schemeClr val="dk1"/>
              </a:buClr>
              <a:buSzPts val="2000"/>
              <a:buNone/>
              <a:defRPr sz="1650"/>
            </a:lvl2pPr>
            <a:lvl3pPr lvl="2" algn="ctr">
              <a:lnSpc>
                <a:spcPct val="90000"/>
              </a:lnSpc>
              <a:spcBef>
                <a:spcPts val="413"/>
              </a:spcBef>
              <a:spcAft>
                <a:spcPts val="0"/>
              </a:spcAft>
              <a:buClr>
                <a:schemeClr val="dk1"/>
              </a:buClr>
              <a:buSzPts val="1800"/>
              <a:buNone/>
              <a:defRPr sz="1485"/>
            </a:lvl3pPr>
            <a:lvl4pPr lvl="3" algn="ctr">
              <a:lnSpc>
                <a:spcPct val="90000"/>
              </a:lnSpc>
              <a:spcBef>
                <a:spcPts val="413"/>
              </a:spcBef>
              <a:spcAft>
                <a:spcPts val="0"/>
              </a:spcAft>
              <a:buClr>
                <a:schemeClr val="dk1"/>
              </a:buClr>
              <a:buSzPts val="1600"/>
              <a:buNone/>
              <a:defRPr sz="1320"/>
            </a:lvl4pPr>
            <a:lvl5pPr lvl="4" algn="ctr">
              <a:lnSpc>
                <a:spcPct val="90000"/>
              </a:lnSpc>
              <a:spcBef>
                <a:spcPts val="413"/>
              </a:spcBef>
              <a:spcAft>
                <a:spcPts val="0"/>
              </a:spcAft>
              <a:buClr>
                <a:schemeClr val="dk1"/>
              </a:buClr>
              <a:buSzPts val="1600"/>
              <a:buNone/>
              <a:defRPr sz="1320"/>
            </a:lvl5pPr>
            <a:lvl6pPr lvl="5" algn="ctr">
              <a:lnSpc>
                <a:spcPct val="90000"/>
              </a:lnSpc>
              <a:spcBef>
                <a:spcPts val="413"/>
              </a:spcBef>
              <a:spcAft>
                <a:spcPts val="0"/>
              </a:spcAft>
              <a:buClr>
                <a:schemeClr val="dk1"/>
              </a:buClr>
              <a:buSzPts val="1600"/>
              <a:buNone/>
              <a:defRPr sz="1320"/>
            </a:lvl6pPr>
            <a:lvl7pPr lvl="6" algn="ctr">
              <a:lnSpc>
                <a:spcPct val="90000"/>
              </a:lnSpc>
              <a:spcBef>
                <a:spcPts val="413"/>
              </a:spcBef>
              <a:spcAft>
                <a:spcPts val="0"/>
              </a:spcAft>
              <a:buClr>
                <a:schemeClr val="dk1"/>
              </a:buClr>
              <a:buSzPts val="1600"/>
              <a:buNone/>
              <a:defRPr sz="1320"/>
            </a:lvl7pPr>
            <a:lvl8pPr lvl="7" algn="ctr">
              <a:lnSpc>
                <a:spcPct val="90000"/>
              </a:lnSpc>
              <a:spcBef>
                <a:spcPts val="413"/>
              </a:spcBef>
              <a:spcAft>
                <a:spcPts val="0"/>
              </a:spcAft>
              <a:buClr>
                <a:schemeClr val="dk1"/>
              </a:buClr>
              <a:buSzPts val="1600"/>
              <a:buNone/>
              <a:defRPr sz="1320"/>
            </a:lvl8pPr>
            <a:lvl9pPr lvl="8" algn="ctr">
              <a:lnSpc>
                <a:spcPct val="90000"/>
              </a:lnSpc>
              <a:spcBef>
                <a:spcPts val="413"/>
              </a:spcBef>
              <a:spcAft>
                <a:spcPts val="0"/>
              </a:spcAft>
              <a:buClr>
                <a:schemeClr val="dk1"/>
              </a:buClr>
              <a:buSzPts val="1600"/>
              <a:buNone/>
              <a:defRPr sz="1320"/>
            </a:lvl9pPr>
          </a:lstStyle>
          <a:p>
            <a:endParaRPr/>
          </a:p>
        </p:txBody>
      </p:sp>
      <p:pic>
        <p:nvPicPr>
          <p:cNvPr id="17" name="Google Shape;17;p31" descr="A picture containing man, screen, looking&#10;&#10;Description automatically generated"/>
          <p:cNvPicPr preferRelativeResize="0"/>
          <p:nvPr/>
        </p:nvPicPr>
        <p:blipFill rotWithShape="1">
          <a:blip r:embed="rId2">
            <a:alphaModFix/>
          </a:blip>
          <a:srcRect r="24620" b="31113"/>
          <a:stretch/>
        </p:blipFill>
        <p:spPr>
          <a:xfrm>
            <a:off x="4078694" y="2511703"/>
            <a:ext cx="5979706" cy="5260699"/>
          </a:xfrm>
          <a:prstGeom prst="rect">
            <a:avLst/>
          </a:prstGeom>
          <a:noFill/>
          <a:ln>
            <a:noFill/>
          </a:ln>
        </p:spPr>
      </p:pic>
      <p:sp>
        <p:nvSpPr>
          <p:cNvPr id="18" name="Google Shape;18;p31"/>
          <p:cNvSpPr/>
          <p:nvPr/>
        </p:nvSpPr>
        <p:spPr>
          <a:xfrm>
            <a:off x="454462" y="3804097"/>
            <a:ext cx="772716" cy="81609"/>
          </a:xfrm>
          <a:prstGeom prst="rect">
            <a:avLst/>
          </a:prstGeom>
          <a:solidFill>
            <a:schemeClr val="accent6"/>
          </a:solidFill>
          <a:ln>
            <a:noFill/>
          </a:ln>
        </p:spPr>
        <p:txBody>
          <a:bodyPr spcFirstLastPara="1" wrap="square" lIns="75426" tIns="37703" rIns="75426" bIns="37703" anchor="ctr" anchorCtr="0">
            <a:noAutofit/>
          </a:bodyPr>
          <a:lstStyle/>
          <a:p>
            <a:pPr marL="0" marR="0" lvl="0" indent="0" algn="ctr" rtl="0">
              <a:spcBef>
                <a:spcPts val="0"/>
              </a:spcBef>
              <a:spcAft>
                <a:spcPts val="0"/>
              </a:spcAft>
              <a:buNone/>
            </a:pPr>
            <a:endParaRPr sz="1485" b="0" i="0" u="none" strike="noStrike" cap="none">
              <a:solidFill>
                <a:schemeClr val="lt1"/>
              </a:solidFill>
              <a:latin typeface="Calibri"/>
              <a:ea typeface="Calibri"/>
              <a:cs typeface="Calibri"/>
              <a:sym typeface="Calibri"/>
            </a:endParaRPr>
          </a:p>
        </p:txBody>
      </p:sp>
      <p:pic>
        <p:nvPicPr>
          <p:cNvPr id="19" name="Google Shape;19;p31"/>
          <p:cNvPicPr preferRelativeResize="0"/>
          <p:nvPr/>
        </p:nvPicPr>
        <p:blipFill rotWithShape="1">
          <a:blip r:embed="rId3">
            <a:alphaModFix/>
          </a:blip>
          <a:srcRect/>
          <a:stretch/>
        </p:blipFill>
        <p:spPr>
          <a:xfrm>
            <a:off x="336078" y="6669257"/>
            <a:ext cx="1841605" cy="726133"/>
          </a:xfrm>
          <a:prstGeom prst="rect">
            <a:avLst/>
          </a:prstGeom>
          <a:noFill/>
          <a:ln>
            <a:noFill/>
          </a:ln>
        </p:spPr>
      </p:pic>
      <p:sp>
        <p:nvSpPr>
          <p:cNvPr id="20" name="Google Shape;20;p31"/>
          <p:cNvSpPr txBox="1">
            <a:spLocks noGrp="1"/>
          </p:cNvSpPr>
          <p:nvPr>
            <p:ph type="title"/>
          </p:nvPr>
        </p:nvSpPr>
        <p:spPr>
          <a:xfrm>
            <a:off x="458571" y="622512"/>
            <a:ext cx="6352828" cy="1446518"/>
          </a:xfrm>
          <a:prstGeom prst="rect">
            <a:avLst/>
          </a:prstGeom>
          <a:noFill/>
          <a:ln>
            <a:noFill/>
          </a:ln>
        </p:spPr>
        <p:txBody>
          <a:bodyPr spcFirstLastPara="1" wrap="square" lIns="0" tIns="45700" rIns="91425" bIns="45700" anchor="ctr" anchorCtr="0">
            <a:normAutofit/>
          </a:bodyPr>
          <a:lstStyle>
            <a:lvl1pPr lvl="0" algn="l">
              <a:lnSpc>
                <a:spcPct val="113636"/>
              </a:lnSpc>
              <a:spcBef>
                <a:spcPts val="0"/>
              </a:spcBef>
              <a:spcAft>
                <a:spcPts val="0"/>
              </a:spcAft>
              <a:buClr>
                <a:schemeClr val="dk1"/>
              </a:buClr>
              <a:buSzPts val="4400"/>
              <a:buFont typeface="Raleway Thin"/>
              <a:buNone/>
              <a:defRPr b="1" i="0">
                <a:latin typeface="Raleway Thin"/>
                <a:ea typeface="Raleway Thin"/>
                <a:cs typeface="Raleway Thin"/>
                <a:sym typeface="Raleway Thi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1"/>
          <p:cNvSpPr txBox="1">
            <a:spLocks noGrp="1"/>
          </p:cNvSpPr>
          <p:nvPr>
            <p:ph type="body" idx="2"/>
          </p:nvPr>
        </p:nvSpPr>
        <p:spPr>
          <a:xfrm>
            <a:off x="454463" y="4316472"/>
            <a:ext cx="4255174" cy="329860"/>
          </a:xfrm>
          <a:prstGeom prst="rect">
            <a:avLst/>
          </a:prstGeom>
          <a:noFill/>
          <a:ln>
            <a:noFill/>
          </a:ln>
        </p:spPr>
        <p:txBody>
          <a:bodyPr spcFirstLastPara="1" wrap="square" lIns="0" tIns="45700" rIns="91425" bIns="45700" anchor="b" anchorCtr="0">
            <a:normAutofit/>
          </a:bodyPr>
          <a:lstStyle>
            <a:lvl1pPr marL="377190" lvl="0" indent="-188595" algn="l">
              <a:lnSpc>
                <a:spcPct val="90000"/>
              </a:lnSpc>
              <a:spcBef>
                <a:spcPts val="825"/>
              </a:spcBef>
              <a:spcAft>
                <a:spcPts val="0"/>
              </a:spcAft>
              <a:buClr>
                <a:schemeClr val="lt2"/>
              </a:buClr>
              <a:buSzPts val="1600"/>
              <a:buNone/>
              <a:defRPr sz="1320" b="0" i="0">
                <a:solidFill>
                  <a:schemeClr val="lt2"/>
                </a:solidFill>
                <a:latin typeface="Roboto Light"/>
                <a:ea typeface="Roboto Light"/>
                <a:cs typeface="Roboto Light"/>
                <a:sym typeface="Roboto Light"/>
              </a:defRPr>
            </a:lvl1pPr>
            <a:lvl2pPr marL="754380" lvl="1" indent="-188595" algn="l">
              <a:lnSpc>
                <a:spcPct val="90000"/>
              </a:lnSpc>
              <a:spcBef>
                <a:spcPts val="413"/>
              </a:spcBef>
              <a:spcAft>
                <a:spcPts val="0"/>
              </a:spcAft>
              <a:buClr>
                <a:schemeClr val="dk1"/>
              </a:buClr>
              <a:buSzPts val="2000"/>
              <a:buNone/>
              <a:defRPr sz="1650" b="1"/>
            </a:lvl2pPr>
            <a:lvl3pPr marL="1131570" lvl="2" indent="-188595" algn="l">
              <a:lnSpc>
                <a:spcPct val="90000"/>
              </a:lnSpc>
              <a:spcBef>
                <a:spcPts val="413"/>
              </a:spcBef>
              <a:spcAft>
                <a:spcPts val="0"/>
              </a:spcAft>
              <a:buClr>
                <a:schemeClr val="dk1"/>
              </a:buClr>
              <a:buSzPts val="1800"/>
              <a:buNone/>
              <a:defRPr sz="1485" b="1"/>
            </a:lvl3pPr>
            <a:lvl4pPr marL="1508760" lvl="3" indent="-188595" algn="l">
              <a:lnSpc>
                <a:spcPct val="90000"/>
              </a:lnSpc>
              <a:spcBef>
                <a:spcPts val="413"/>
              </a:spcBef>
              <a:spcAft>
                <a:spcPts val="0"/>
              </a:spcAft>
              <a:buClr>
                <a:schemeClr val="dk1"/>
              </a:buClr>
              <a:buSzPts val="1600"/>
              <a:buNone/>
              <a:defRPr sz="1320" b="1"/>
            </a:lvl4pPr>
            <a:lvl5pPr marL="1885950" lvl="4" indent="-188595" algn="l">
              <a:lnSpc>
                <a:spcPct val="90000"/>
              </a:lnSpc>
              <a:spcBef>
                <a:spcPts val="413"/>
              </a:spcBef>
              <a:spcAft>
                <a:spcPts val="0"/>
              </a:spcAft>
              <a:buClr>
                <a:schemeClr val="dk1"/>
              </a:buClr>
              <a:buSzPts val="1600"/>
              <a:buNone/>
              <a:defRPr sz="1320" b="1"/>
            </a:lvl5pPr>
            <a:lvl6pPr marL="2263140" lvl="5" indent="-188595" algn="l">
              <a:lnSpc>
                <a:spcPct val="90000"/>
              </a:lnSpc>
              <a:spcBef>
                <a:spcPts val="413"/>
              </a:spcBef>
              <a:spcAft>
                <a:spcPts val="0"/>
              </a:spcAft>
              <a:buClr>
                <a:schemeClr val="dk1"/>
              </a:buClr>
              <a:buSzPts val="1600"/>
              <a:buNone/>
              <a:defRPr sz="1320" b="1"/>
            </a:lvl6pPr>
            <a:lvl7pPr marL="2640330" lvl="6" indent="-188595" algn="l">
              <a:lnSpc>
                <a:spcPct val="90000"/>
              </a:lnSpc>
              <a:spcBef>
                <a:spcPts val="413"/>
              </a:spcBef>
              <a:spcAft>
                <a:spcPts val="0"/>
              </a:spcAft>
              <a:buClr>
                <a:schemeClr val="dk1"/>
              </a:buClr>
              <a:buSzPts val="1600"/>
              <a:buNone/>
              <a:defRPr sz="1320" b="1"/>
            </a:lvl7pPr>
            <a:lvl8pPr marL="3017520" lvl="7" indent="-188595" algn="l">
              <a:lnSpc>
                <a:spcPct val="90000"/>
              </a:lnSpc>
              <a:spcBef>
                <a:spcPts val="413"/>
              </a:spcBef>
              <a:spcAft>
                <a:spcPts val="0"/>
              </a:spcAft>
              <a:buClr>
                <a:schemeClr val="dk1"/>
              </a:buClr>
              <a:buSzPts val="1600"/>
              <a:buNone/>
              <a:defRPr sz="1320" b="1"/>
            </a:lvl8pPr>
            <a:lvl9pPr marL="3394710" lvl="8" indent="-188595" algn="l">
              <a:lnSpc>
                <a:spcPct val="90000"/>
              </a:lnSpc>
              <a:spcBef>
                <a:spcPts val="413"/>
              </a:spcBef>
              <a:spcAft>
                <a:spcPts val="0"/>
              </a:spcAft>
              <a:buClr>
                <a:schemeClr val="dk1"/>
              </a:buClr>
              <a:buSzPts val="1600"/>
              <a:buNone/>
              <a:defRPr sz="1320" b="1"/>
            </a:lvl9pPr>
          </a:lstStyle>
          <a:p>
            <a:endParaRPr/>
          </a:p>
        </p:txBody>
      </p:sp>
      <p:sp>
        <p:nvSpPr>
          <p:cNvPr id="22" name="Google Shape;22;p31"/>
          <p:cNvSpPr txBox="1">
            <a:spLocks noGrp="1"/>
          </p:cNvSpPr>
          <p:nvPr>
            <p:ph type="body" idx="3"/>
          </p:nvPr>
        </p:nvSpPr>
        <p:spPr>
          <a:xfrm>
            <a:off x="454463" y="4782692"/>
            <a:ext cx="4255174" cy="329860"/>
          </a:xfrm>
          <a:prstGeom prst="rect">
            <a:avLst/>
          </a:prstGeom>
          <a:noFill/>
          <a:ln>
            <a:noFill/>
          </a:ln>
        </p:spPr>
        <p:txBody>
          <a:bodyPr spcFirstLastPara="1" wrap="square" lIns="0" tIns="45700" rIns="91425" bIns="45700" anchor="b" anchorCtr="0">
            <a:normAutofit/>
          </a:bodyPr>
          <a:lstStyle>
            <a:lvl1pPr marL="377190" lvl="0" indent="-188595" algn="l">
              <a:lnSpc>
                <a:spcPct val="90000"/>
              </a:lnSpc>
              <a:spcBef>
                <a:spcPts val="825"/>
              </a:spcBef>
              <a:spcAft>
                <a:spcPts val="0"/>
              </a:spcAft>
              <a:buClr>
                <a:schemeClr val="lt2"/>
              </a:buClr>
              <a:buSzPts val="1600"/>
              <a:buNone/>
              <a:defRPr sz="1320" b="0" i="0">
                <a:solidFill>
                  <a:schemeClr val="lt2"/>
                </a:solidFill>
                <a:latin typeface="Roboto Light"/>
                <a:ea typeface="Roboto Light"/>
                <a:cs typeface="Roboto Light"/>
                <a:sym typeface="Roboto Light"/>
              </a:defRPr>
            </a:lvl1pPr>
            <a:lvl2pPr marL="754380" lvl="1" indent="-188595" algn="l">
              <a:lnSpc>
                <a:spcPct val="90000"/>
              </a:lnSpc>
              <a:spcBef>
                <a:spcPts val="413"/>
              </a:spcBef>
              <a:spcAft>
                <a:spcPts val="0"/>
              </a:spcAft>
              <a:buClr>
                <a:schemeClr val="dk1"/>
              </a:buClr>
              <a:buSzPts val="2000"/>
              <a:buNone/>
              <a:defRPr sz="1650" b="1"/>
            </a:lvl2pPr>
            <a:lvl3pPr marL="1131570" lvl="2" indent="-188595" algn="l">
              <a:lnSpc>
                <a:spcPct val="90000"/>
              </a:lnSpc>
              <a:spcBef>
                <a:spcPts val="413"/>
              </a:spcBef>
              <a:spcAft>
                <a:spcPts val="0"/>
              </a:spcAft>
              <a:buClr>
                <a:schemeClr val="dk1"/>
              </a:buClr>
              <a:buSzPts val="1800"/>
              <a:buNone/>
              <a:defRPr sz="1485" b="1"/>
            </a:lvl3pPr>
            <a:lvl4pPr marL="1508760" lvl="3" indent="-188595" algn="l">
              <a:lnSpc>
                <a:spcPct val="90000"/>
              </a:lnSpc>
              <a:spcBef>
                <a:spcPts val="413"/>
              </a:spcBef>
              <a:spcAft>
                <a:spcPts val="0"/>
              </a:spcAft>
              <a:buClr>
                <a:schemeClr val="dk1"/>
              </a:buClr>
              <a:buSzPts val="1600"/>
              <a:buNone/>
              <a:defRPr sz="1320" b="1"/>
            </a:lvl4pPr>
            <a:lvl5pPr marL="1885950" lvl="4" indent="-188595" algn="l">
              <a:lnSpc>
                <a:spcPct val="90000"/>
              </a:lnSpc>
              <a:spcBef>
                <a:spcPts val="413"/>
              </a:spcBef>
              <a:spcAft>
                <a:spcPts val="0"/>
              </a:spcAft>
              <a:buClr>
                <a:schemeClr val="dk1"/>
              </a:buClr>
              <a:buSzPts val="1600"/>
              <a:buNone/>
              <a:defRPr sz="1320" b="1"/>
            </a:lvl5pPr>
            <a:lvl6pPr marL="2263140" lvl="5" indent="-188595" algn="l">
              <a:lnSpc>
                <a:spcPct val="90000"/>
              </a:lnSpc>
              <a:spcBef>
                <a:spcPts val="413"/>
              </a:spcBef>
              <a:spcAft>
                <a:spcPts val="0"/>
              </a:spcAft>
              <a:buClr>
                <a:schemeClr val="dk1"/>
              </a:buClr>
              <a:buSzPts val="1600"/>
              <a:buNone/>
              <a:defRPr sz="1320" b="1"/>
            </a:lvl6pPr>
            <a:lvl7pPr marL="2640330" lvl="6" indent="-188595" algn="l">
              <a:lnSpc>
                <a:spcPct val="90000"/>
              </a:lnSpc>
              <a:spcBef>
                <a:spcPts val="413"/>
              </a:spcBef>
              <a:spcAft>
                <a:spcPts val="0"/>
              </a:spcAft>
              <a:buClr>
                <a:schemeClr val="dk1"/>
              </a:buClr>
              <a:buSzPts val="1600"/>
              <a:buNone/>
              <a:defRPr sz="1320" b="1"/>
            </a:lvl7pPr>
            <a:lvl8pPr marL="3017520" lvl="7" indent="-188595" algn="l">
              <a:lnSpc>
                <a:spcPct val="90000"/>
              </a:lnSpc>
              <a:spcBef>
                <a:spcPts val="413"/>
              </a:spcBef>
              <a:spcAft>
                <a:spcPts val="0"/>
              </a:spcAft>
              <a:buClr>
                <a:schemeClr val="dk1"/>
              </a:buClr>
              <a:buSzPts val="1600"/>
              <a:buNone/>
              <a:defRPr sz="1320" b="1"/>
            </a:lvl8pPr>
            <a:lvl9pPr marL="3394710" lvl="8" indent="-188595" algn="l">
              <a:lnSpc>
                <a:spcPct val="90000"/>
              </a:lnSpc>
              <a:spcBef>
                <a:spcPts val="413"/>
              </a:spcBef>
              <a:spcAft>
                <a:spcPts val="0"/>
              </a:spcAft>
              <a:buClr>
                <a:schemeClr val="dk1"/>
              </a:buClr>
              <a:buSzPts val="1600"/>
              <a:buNone/>
              <a:defRPr sz="1320" b="1"/>
            </a:lvl9pPr>
          </a:lstStyle>
          <a:p>
            <a:endParaRPr/>
          </a:p>
        </p:txBody>
      </p:sp>
    </p:spTree>
    <p:extLst>
      <p:ext uri="{BB962C8B-B14F-4D97-AF65-F5344CB8AC3E}">
        <p14:creationId xmlns:p14="http://schemas.microsoft.com/office/powerpoint/2010/main" val="33825921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Hình chữ nhật 5">
            <a:extLst>
              <a:ext uri="{FF2B5EF4-FFF2-40B4-BE49-F238E27FC236}">
                <a16:creationId xmlns="" xmlns:a16="http://schemas.microsoft.com/office/drawing/2014/main" id="{781B1199-9823-4E02-98F5-EB083C8E86D3}"/>
              </a:ext>
            </a:extLst>
          </p:cNvPr>
          <p:cNvSpPr/>
          <p:nvPr userDrawn="1"/>
        </p:nvSpPr>
        <p:spPr>
          <a:xfrm>
            <a:off x="0" y="0"/>
            <a:ext cx="10058400" cy="7772400"/>
          </a:xfrm>
          <a:prstGeom prst="rect">
            <a:avLst/>
          </a:prstGeom>
          <a:solidFill>
            <a:srgbClr val="0132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485" dirty="0">
              <a:solidFill>
                <a:prstClr val="white"/>
              </a:solidFill>
            </a:endParaRPr>
          </a:p>
        </p:txBody>
      </p:sp>
      <p:sp>
        <p:nvSpPr>
          <p:cNvPr id="2" name="Title 1">
            <a:extLst>
              <a:ext uri="{FF2B5EF4-FFF2-40B4-BE49-F238E27FC236}">
                <a16:creationId xmlns="" xmlns:a16="http://schemas.microsoft.com/office/drawing/2014/main" id="{E6DB88D2-603D-43CF-8ECC-48F00C692DC1}"/>
              </a:ext>
            </a:extLst>
          </p:cNvPr>
          <p:cNvSpPr>
            <a:spLocks noGrp="1"/>
          </p:cNvSpPr>
          <p:nvPr>
            <p:ph type="title" hasCustomPrompt="1"/>
          </p:nvPr>
        </p:nvSpPr>
        <p:spPr>
          <a:xfrm>
            <a:off x="2996565" y="511156"/>
            <a:ext cx="6653213" cy="803929"/>
          </a:xfrm>
        </p:spPr>
        <p:txBody>
          <a:bodyPr wrap="square">
            <a:spAutoFit/>
          </a:bodyPr>
          <a:lstStyle>
            <a:lvl1pPr algn="r">
              <a:defRPr sz="2640" b="1" baseline="0">
                <a:solidFill>
                  <a:schemeClr val="bg1"/>
                </a:solidFill>
              </a:defRPr>
            </a:lvl1pPr>
          </a:lstStyle>
          <a:p>
            <a:r>
              <a:rPr lang="en-GB" noProof="0" dirty="0"/>
              <a:t>This is a headline with the topic</a:t>
            </a:r>
            <a:br>
              <a:rPr lang="en-GB" noProof="0" dirty="0"/>
            </a:br>
            <a:r>
              <a:rPr lang="en-GB" noProof="0" dirty="0"/>
              <a:t>The headline might need two rows </a:t>
            </a:r>
          </a:p>
        </p:txBody>
      </p:sp>
      <p:pic>
        <p:nvPicPr>
          <p:cNvPr id="5" name="Picture 4">
            <a:extLst>
              <a:ext uri="{FF2B5EF4-FFF2-40B4-BE49-F238E27FC236}">
                <a16:creationId xmlns="" xmlns:a16="http://schemas.microsoft.com/office/drawing/2014/main" id="{7A0948E3-6F1C-46BD-9C53-D4F95CD15619}"/>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val="0"/>
              </a:ext>
            </a:extLst>
          </a:blip>
          <a:srcRect/>
          <a:stretch/>
        </p:blipFill>
        <p:spPr>
          <a:xfrm>
            <a:off x="0" y="1775083"/>
            <a:ext cx="10058400" cy="5997317"/>
          </a:xfrm>
          <a:prstGeom prst="rect">
            <a:avLst/>
          </a:prstGeom>
        </p:spPr>
      </p:pic>
      <p:sp>
        <p:nvSpPr>
          <p:cNvPr id="19" name="Text Placeholder 18">
            <a:extLst>
              <a:ext uri="{FF2B5EF4-FFF2-40B4-BE49-F238E27FC236}">
                <a16:creationId xmlns="" xmlns:a16="http://schemas.microsoft.com/office/drawing/2014/main" id="{AC3E3069-B5A3-40A5-9644-012883A37DD0}"/>
              </a:ext>
            </a:extLst>
          </p:cNvPr>
          <p:cNvSpPr>
            <a:spLocks noGrp="1"/>
          </p:cNvSpPr>
          <p:nvPr>
            <p:ph type="body" sz="quarter" idx="10" hasCustomPrompt="1"/>
          </p:nvPr>
        </p:nvSpPr>
        <p:spPr>
          <a:xfrm>
            <a:off x="6199688" y="1837165"/>
            <a:ext cx="3450090" cy="301227"/>
          </a:xfrm>
        </p:spPr>
        <p:txBody>
          <a:bodyPr wrap="square">
            <a:spAutoFit/>
          </a:bodyPr>
          <a:lstStyle>
            <a:lvl1pPr marL="0" indent="0" algn="r">
              <a:lnSpc>
                <a:spcPct val="100000"/>
              </a:lnSpc>
              <a:spcBef>
                <a:spcPts val="0"/>
              </a:spcBef>
              <a:buNone/>
              <a:defRPr sz="1485">
                <a:solidFill>
                  <a:schemeClr val="bg1"/>
                </a:solidFill>
              </a:defRPr>
            </a:lvl1pPr>
          </a:lstStyle>
          <a:p>
            <a:pPr lvl="0"/>
            <a:r>
              <a:rPr lang="en-GB" noProof="0" dirty="0"/>
              <a:t>Name / Date / City</a:t>
            </a:r>
          </a:p>
        </p:txBody>
      </p:sp>
      <p:pic>
        <p:nvPicPr>
          <p:cNvPr id="7" name="Graphic 5">
            <a:extLst>
              <a:ext uri="{FF2B5EF4-FFF2-40B4-BE49-F238E27FC236}">
                <a16:creationId xmlns="" xmlns:a16="http://schemas.microsoft.com/office/drawing/2014/main" id="{E5C3A4F7-36CE-4F3C-A068-B6890D4777EC}"/>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9266" y="309542"/>
            <a:ext cx="1768827" cy="1186697"/>
          </a:xfrm>
          <a:prstGeom prst="rect">
            <a:avLst/>
          </a:prstGeom>
        </p:spPr>
      </p:pic>
    </p:spTree>
    <p:extLst>
      <p:ext uri="{BB962C8B-B14F-4D97-AF65-F5344CB8AC3E}">
        <p14:creationId xmlns:p14="http://schemas.microsoft.com/office/powerpoint/2010/main" val="8736708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êu đề 2">
            <a:extLst>
              <a:ext uri="{FF2B5EF4-FFF2-40B4-BE49-F238E27FC236}">
                <a16:creationId xmlns="" xmlns:a16="http://schemas.microsoft.com/office/drawing/2014/main" id="{802E2756-064F-4D1F-9231-E3D358A28C65}"/>
              </a:ext>
            </a:extLst>
          </p:cNvPr>
          <p:cNvSpPr>
            <a:spLocks noGrp="1"/>
          </p:cNvSpPr>
          <p:nvPr>
            <p:ph type="title" hasCustomPrompt="1"/>
          </p:nvPr>
        </p:nvSpPr>
        <p:spPr/>
        <p:txBody>
          <a:bodyPr/>
          <a:lstStyle>
            <a:lvl1pPr>
              <a:defRPr/>
            </a:lvl1pPr>
          </a:lstStyle>
          <a:p>
            <a:r>
              <a:rPr lang="en-GB" noProof="0" dirty="0"/>
              <a:t>Content</a:t>
            </a:r>
          </a:p>
        </p:txBody>
      </p:sp>
      <p:sp>
        <p:nvSpPr>
          <p:cNvPr id="5" name="Chỗ dành sẵn cho Số hiệu Bản chiếu 4">
            <a:extLst>
              <a:ext uri="{FF2B5EF4-FFF2-40B4-BE49-F238E27FC236}">
                <a16:creationId xmlns="" xmlns:a16="http://schemas.microsoft.com/office/drawing/2014/main" id="{6C611BCF-C35F-42B7-A72E-8930CD8AAEEC}"/>
              </a:ext>
            </a:extLst>
          </p:cNvPr>
          <p:cNvSpPr>
            <a:spLocks noGrp="1"/>
          </p:cNvSpPr>
          <p:nvPr>
            <p:ph type="sldNum" sz="quarter" idx="37"/>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Tree>
    <p:extLst>
      <p:ext uri="{BB962C8B-B14F-4D97-AF65-F5344CB8AC3E}">
        <p14:creationId xmlns:p14="http://schemas.microsoft.com/office/powerpoint/2010/main" val="18444820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Agenda_dark">
    <p:spTree>
      <p:nvGrpSpPr>
        <p:cNvPr id="1" name=""/>
        <p:cNvGrpSpPr/>
        <p:nvPr/>
      </p:nvGrpSpPr>
      <p:grpSpPr>
        <a:xfrm>
          <a:off x="0" y="0"/>
          <a:ext cx="0" cy="0"/>
          <a:chOff x="0" y="0"/>
          <a:chExt cx="0" cy="0"/>
        </a:xfrm>
      </p:grpSpPr>
      <p:sp>
        <p:nvSpPr>
          <p:cNvPr id="4" name="Hình chữ nhật 3">
            <a:extLst>
              <a:ext uri="{FF2B5EF4-FFF2-40B4-BE49-F238E27FC236}">
                <a16:creationId xmlns="" xmlns:a16="http://schemas.microsoft.com/office/drawing/2014/main" id="{0EF596AA-5690-4696-A6C7-137374FE8AA6}"/>
              </a:ext>
            </a:extLst>
          </p:cNvPr>
          <p:cNvSpPr/>
          <p:nvPr userDrawn="1"/>
        </p:nvSpPr>
        <p:spPr>
          <a:xfrm>
            <a:off x="-1729" y="3598"/>
            <a:ext cx="10058400" cy="77724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485" dirty="0">
              <a:solidFill>
                <a:prstClr val="white"/>
              </a:solidFill>
            </a:endParaRPr>
          </a:p>
        </p:txBody>
      </p:sp>
      <p:sp>
        <p:nvSpPr>
          <p:cNvPr id="3" name="Tiêu đề 2">
            <a:extLst>
              <a:ext uri="{FF2B5EF4-FFF2-40B4-BE49-F238E27FC236}">
                <a16:creationId xmlns="" xmlns:a16="http://schemas.microsoft.com/office/drawing/2014/main" id="{BF935F13-8550-4B31-89FB-FDEA4E8721A9}"/>
              </a:ext>
            </a:extLst>
          </p:cNvPr>
          <p:cNvSpPr>
            <a:spLocks noGrp="1"/>
          </p:cNvSpPr>
          <p:nvPr>
            <p:ph type="title" hasCustomPrompt="1"/>
          </p:nvPr>
        </p:nvSpPr>
        <p:spPr/>
        <p:txBody>
          <a:bodyPr/>
          <a:lstStyle>
            <a:lvl1pPr>
              <a:defRPr>
                <a:solidFill>
                  <a:schemeClr val="bg1"/>
                </a:solidFill>
              </a:defRPr>
            </a:lvl1pPr>
          </a:lstStyle>
          <a:p>
            <a:r>
              <a:rPr lang="en-GB" noProof="0" dirty="0"/>
              <a:t>Content</a:t>
            </a:r>
          </a:p>
        </p:txBody>
      </p:sp>
      <p:sp>
        <p:nvSpPr>
          <p:cNvPr id="6" name="Chỗ dành sẵn cho Số hiệu Bản chiếu 5">
            <a:extLst>
              <a:ext uri="{FF2B5EF4-FFF2-40B4-BE49-F238E27FC236}">
                <a16:creationId xmlns="" xmlns:a16="http://schemas.microsoft.com/office/drawing/2014/main" id="{9EE94C28-42EA-42C9-9AAB-A25E9855D685}"/>
              </a:ext>
            </a:extLst>
          </p:cNvPr>
          <p:cNvSpPr>
            <a:spLocks noGrp="1"/>
          </p:cNvSpPr>
          <p:nvPr>
            <p:ph type="sldNum" sz="quarter" idx="37"/>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grpSp>
        <p:nvGrpSpPr>
          <p:cNvPr id="115" name="Nhóm 114">
            <a:extLst>
              <a:ext uri="{FF2B5EF4-FFF2-40B4-BE49-F238E27FC236}">
                <a16:creationId xmlns="" xmlns:a16="http://schemas.microsoft.com/office/drawing/2014/main" id="{3382DF97-DB9B-4A72-877F-9A6D4BF028A9}"/>
              </a:ext>
            </a:extLst>
          </p:cNvPr>
          <p:cNvGrpSpPr/>
          <p:nvPr userDrawn="1"/>
        </p:nvGrpSpPr>
        <p:grpSpPr>
          <a:xfrm>
            <a:off x="358258" y="7016598"/>
            <a:ext cx="914051" cy="532916"/>
            <a:chOff x="5013331" y="3131693"/>
            <a:chExt cx="1638965" cy="695592"/>
          </a:xfrm>
          <a:solidFill>
            <a:schemeClr val="bg1"/>
          </a:solidFill>
        </p:grpSpPr>
        <p:sp>
          <p:nvSpPr>
            <p:cNvPr id="116" name="Hình tự do: Hình 115">
              <a:extLst>
                <a:ext uri="{FF2B5EF4-FFF2-40B4-BE49-F238E27FC236}">
                  <a16:creationId xmlns="" xmlns:a16="http://schemas.microsoft.com/office/drawing/2014/main" id="{F8C64B3F-A677-44AB-BD7C-AFEF37758408}"/>
                </a:ext>
              </a:extLst>
            </p:cNvPr>
            <p:cNvSpPr/>
            <p:nvPr/>
          </p:nvSpPr>
          <p:spPr>
            <a:xfrm>
              <a:off x="5076259" y="3131693"/>
              <a:ext cx="122173" cy="114029"/>
            </a:xfrm>
            <a:custGeom>
              <a:avLst/>
              <a:gdLst>
                <a:gd name="connsiteX0" fmla="*/ 125431 w 122173"/>
                <a:gd name="connsiteY0" fmla="*/ 57847 h 114028"/>
                <a:gd name="connsiteX1" fmla="*/ 62716 w 122173"/>
                <a:gd name="connsiteY1" fmla="*/ 115676 h 114028"/>
                <a:gd name="connsiteX2" fmla="*/ 0 w 122173"/>
                <a:gd name="connsiteY2" fmla="*/ 57847 h 114028"/>
                <a:gd name="connsiteX3" fmla="*/ 62716 w 122173"/>
                <a:gd name="connsiteY3" fmla="*/ 19 h 114028"/>
                <a:gd name="connsiteX4" fmla="*/ 125431 w 122173"/>
                <a:gd name="connsiteY4" fmla="*/ 57847 h 114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3" h="114028">
                  <a:moveTo>
                    <a:pt x="125431" y="57847"/>
                  </a:moveTo>
                  <a:cubicBezTo>
                    <a:pt x="125431" y="89612"/>
                    <a:pt x="97739" y="115676"/>
                    <a:pt x="62716" y="115676"/>
                  </a:cubicBezTo>
                  <a:cubicBezTo>
                    <a:pt x="28507" y="115676"/>
                    <a:pt x="0" y="89612"/>
                    <a:pt x="0" y="57847"/>
                  </a:cubicBezTo>
                  <a:cubicBezTo>
                    <a:pt x="0" y="26082"/>
                    <a:pt x="27693" y="19"/>
                    <a:pt x="62716" y="19"/>
                  </a:cubicBezTo>
                  <a:cubicBezTo>
                    <a:pt x="97739" y="-796"/>
                    <a:pt x="125431" y="25268"/>
                    <a:pt x="125431" y="57847"/>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17" name="Hình tự do: Hình 116">
              <a:extLst>
                <a:ext uri="{FF2B5EF4-FFF2-40B4-BE49-F238E27FC236}">
                  <a16:creationId xmlns="" xmlns:a16="http://schemas.microsoft.com/office/drawing/2014/main" id="{1DDB6CDF-9A01-4CE3-96FB-D8F6ECE7A698}"/>
                </a:ext>
              </a:extLst>
            </p:cNvPr>
            <p:cNvSpPr/>
            <p:nvPr/>
          </p:nvSpPr>
          <p:spPr>
            <a:xfrm>
              <a:off x="5013331" y="3272406"/>
              <a:ext cx="179188" cy="374665"/>
            </a:xfrm>
            <a:custGeom>
              <a:avLst/>
              <a:gdLst>
                <a:gd name="connsiteX0" fmla="*/ 181843 w 179187"/>
                <a:gd name="connsiteY0" fmla="*/ 3470 h 374665"/>
                <a:gd name="connsiteX1" fmla="*/ 177770 w 179187"/>
                <a:gd name="connsiteY1" fmla="*/ 212 h 374665"/>
                <a:gd name="connsiteX2" fmla="*/ 25461 w 179187"/>
                <a:gd name="connsiteY2" fmla="*/ 29533 h 374665"/>
                <a:gd name="connsiteX3" fmla="*/ 23017 w 179187"/>
                <a:gd name="connsiteY3" fmla="*/ 31977 h 374665"/>
                <a:gd name="connsiteX4" fmla="*/ 212 w 179187"/>
                <a:gd name="connsiteY4" fmla="*/ 93878 h 374665"/>
                <a:gd name="connsiteX5" fmla="*/ 3470 w 179187"/>
                <a:gd name="connsiteY5" fmla="*/ 98765 h 374665"/>
                <a:gd name="connsiteX6" fmla="*/ 65371 w 179187"/>
                <a:gd name="connsiteY6" fmla="*/ 98765 h 374665"/>
                <a:gd name="connsiteX7" fmla="*/ 69443 w 179187"/>
                <a:gd name="connsiteY7" fmla="*/ 102023 h 374665"/>
                <a:gd name="connsiteX8" fmla="*/ 69443 w 179187"/>
                <a:gd name="connsiteY8" fmla="*/ 377321 h 374665"/>
                <a:gd name="connsiteX9" fmla="*/ 73516 w 179187"/>
                <a:gd name="connsiteY9" fmla="*/ 380578 h 374665"/>
                <a:gd name="connsiteX10" fmla="*/ 179400 w 179187"/>
                <a:gd name="connsiteY10" fmla="*/ 380578 h 374665"/>
                <a:gd name="connsiteX11" fmla="*/ 183472 w 179187"/>
                <a:gd name="connsiteY11" fmla="*/ 377321 h 374665"/>
                <a:gd name="connsiteX12" fmla="*/ 181843 w 179187"/>
                <a:gd name="connsiteY12" fmla="*/ 3470 h 37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187" h="374665">
                  <a:moveTo>
                    <a:pt x="181843" y="3470"/>
                  </a:moveTo>
                  <a:cubicBezTo>
                    <a:pt x="181843" y="1026"/>
                    <a:pt x="179400" y="-602"/>
                    <a:pt x="177770" y="212"/>
                  </a:cubicBezTo>
                  <a:cubicBezTo>
                    <a:pt x="96322" y="14058"/>
                    <a:pt x="36864" y="27090"/>
                    <a:pt x="25461" y="29533"/>
                  </a:cubicBezTo>
                  <a:cubicBezTo>
                    <a:pt x="23832" y="29533"/>
                    <a:pt x="23017" y="30348"/>
                    <a:pt x="23017" y="31977"/>
                  </a:cubicBezTo>
                  <a:lnTo>
                    <a:pt x="212" y="93878"/>
                  </a:lnTo>
                  <a:cubicBezTo>
                    <a:pt x="-603" y="96322"/>
                    <a:pt x="1026" y="98765"/>
                    <a:pt x="3470" y="98765"/>
                  </a:cubicBezTo>
                  <a:lnTo>
                    <a:pt x="65371" y="98765"/>
                  </a:lnTo>
                  <a:cubicBezTo>
                    <a:pt x="67814" y="98765"/>
                    <a:pt x="69443" y="100394"/>
                    <a:pt x="69443" y="102023"/>
                  </a:cubicBezTo>
                  <a:lnTo>
                    <a:pt x="69443" y="377321"/>
                  </a:lnTo>
                  <a:cubicBezTo>
                    <a:pt x="69443" y="378949"/>
                    <a:pt x="71072" y="380578"/>
                    <a:pt x="73516" y="380578"/>
                  </a:cubicBezTo>
                  <a:lnTo>
                    <a:pt x="179400" y="380578"/>
                  </a:lnTo>
                  <a:cubicBezTo>
                    <a:pt x="181843" y="380578"/>
                    <a:pt x="183472" y="378949"/>
                    <a:pt x="183472" y="377321"/>
                  </a:cubicBezTo>
                  <a:lnTo>
                    <a:pt x="181843" y="3470"/>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18" name="Hình tự do: Hình 117">
              <a:extLst>
                <a:ext uri="{FF2B5EF4-FFF2-40B4-BE49-F238E27FC236}">
                  <a16:creationId xmlns="" xmlns:a16="http://schemas.microsoft.com/office/drawing/2014/main" id="{43482CA9-2E2C-4E12-93E1-19009362CECE}"/>
                </a:ext>
              </a:extLst>
            </p:cNvPr>
            <p:cNvSpPr/>
            <p:nvPr/>
          </p:nvSpPr>
          <p:spPr>
            <a:xfrm>
              <a:off x="5661034" y="3258612"/>
              <a:ext cx="301361" cy="390955"/>
            </a:xfrm>
            <a:custGeom>
              <a:avLst/>
              <a:gdLst>
                <a:gd name="connsiteX0" fmla="*/ 293245 w 301361"/>
                <a:gd name="connsiteY0" fmla="*/ 379712 h 390954"/>
                <a:gd name="connsiteX1" fmla="*/ 292430 w 301361"/>
                <a:gd name="connsiteY1" fmla="*/ 295005 h 390954"/>
                <a:gd name="connsiteX2" fmla="*/ 287543 w 301361"/>
                <a:gd name="connsiteY2" fmla="*/ 291747 h 390954"/>
                <a:gd name="connsiteX3" fmla="*/ 111613 w 301361"/>
                <a:gd name="connsiteY3" fmla="*/ 211927 h 390954"/>
                <a:gd name="connsiteX4" fmla="*/ 270439 w 301361"/>
                <a:gd name="connsiteY4" fmla="*/ 101156 h 390954"/>
                <a:gd name="connsiteX5" fmla="*/ 275326 w 301361"/>
                <a:gd name="connsiteY5" fmla="*/ 98713 h 390954"/>
                <a:gd name="connsiteX6" fmla="*/ 306277 w 301361"/>
                <a:gd name="connsiteY6" fmla="*/ 15635 h 390954"/>
                <a:gd name="connsiteX7" fmla="*/ 303833 w 301361"/>
                <a:gd name="connsiteY7" fmla="*/ 10748 h 390954"/>
                <a:gd name="connsiteX8" fmla="*/ 29 w 301361"/>
                <a:gd name="connsiteY8" fmla="*/ 207854 h 390954"/>
                <a:gd name="connsiteX9" fmla="*/ 290801 w 301361"/>
                <a:gd name="connsiteY9" fmla="*/ 382970 h 390954"/>
                <a:gd name="connsiteX10" fmla="*/ 293245 w 301361"/>
                <a:gd name="connsiteY10" fmla="*/ 379712 h 39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361" h="390954">
                  <a:moveTo>
                    <a:pt x="293245" y="379712"/>
                  </a:moveTo>
                  <a:lnTo>
                    <a:pt x="292430" y="295005"/>
                  </a:lnTo>
                  <a:cubicBezTo>
                    <a:pt x="292430" y="292561"/>
                    <a:pt x="289987" y="290932"/>
                    <a:pt x="287543" y="291747"/>
                  </a:cubicBezTo>
                  <a:cubicBezTo>
                    <a:pt x="115686" y="354463"/>
                    <a:pt x="111613" y="211927"/>
                    <a:pt x="111613" y="211927"/>
                  </a:cubicBezTo>
                  <a:cubicBezTo>
                    <a:pt x="111613" y="211927"/>
                    <a:pt x="96953" y="55545"/>
                    <a:pt x="270439" y="101156"/>
                  </a:cubicBezTo>
                  <a:cubicBezTo>
                    <a:pt x="272068" y="101971"/>
                    <a:pt x="274511" y="100342"/>
                    <a:pt x="275326" y="98713"/>
                  </a:cubicBezTo>
                  <a:lnTo>
                    <a:pt x="306277" y="15635"/>
                  </a:lnTo>
                  <a:cubicBezTo>
                    <a:pt x="307091" y="13192"/>
                    <a:pt x="305462" y="11562"/>
                    <a:pt x="303833" y="10748"/>
                  </a:cubicBezTo>
                  <a:cubicBezTo>
                    <a:pt x="118944" y="-31605"/>
                    <a:pt x="-1601" y="54730"/>
                    <a:pt x="29" y="207854"/>
                  </a:cubicBezTo>
                  <a:cubicBezTo>
                    <a:pt x="29" y="207854"/>
                    <a:pt x="-8931" y="453016"/>
                    <a:pt x="290801" y="382970"/>
                  </a:cubicBezTo>
                  <a:cubicBezTo>
                    <a:pt x="292430" y="382970"/>
                    <a:pt x="293245" y="381341"/>
                    <a:pt x="293245" y="379712"/>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19" name="Hình tự do: Hình 118">
              <a:extLst>
                <a:ext uri="{FF2B5EF4-FFF2-40B4-BE49-F238E27FC236}">
                  <a16:creationId xmlns="" xmlns:a16="http://schemas.microsoft.com/office/drawing/2014/main" id="{238BDD44-3382-4AFE-AAFC-531193B2F0B8}"/>
                </a:ext>
              </a:extLst>
            </p:cNvPr>
            <p:cNvSpPr/>
            <p:nvPr/>
          </p:nvSpPr>
          <p:spPr>
            <a:xfrm>
              <a:off x="5249745" y="3253175"/>
              <a:ext cx="366520" cy="553853"/>
            </a:xfrm>
            <a:custGeom>
              <a:avLst/>
              <a:gdLst>
                <a:gd name="connsiteX0" fmla="*/ 368964 w 366520"/>
                <a:gd name="connsiteY0" fmla="*/ 205147 h 553852"/>
                <a:gd name="connsiteX1" fmla="*/ 3258 w 366520"/>
                <a:gd name="connsiteY1" fmla="*/ 8855 h 553852"/>
                <a:gd name="connsiteX2" fmla="*/ 0 w 366520"/>
                <a:gd name="connsiteY2" fmla="*/ 12113 h 553852"/>
                <a:gd name="connsiteX3" fmla="*/ 0 w 366520"/>
                <a:gd name="connsiteY3" fmla="*/ 557821 h 553852"/>
                <a:gd name="connsiteX4" fmla="*/ 4072 w 366520"/>
                <a:gd name="connsiteY4" fmla="*/ 561079 h 553852"/>
                <a:gd name="connsiteX5" fmla="*/ 109956 w 366520"/>
                <a:gd name="connsiteY5" fmla="*/ 561079 h 553852"/>
                <a:gd name="connsiteX6" fmla="*/ 114028 w 366520"/>
                <a:gd name="connsiteY6" fmla="*/ 557821 h 553852"/>
                <a:gd name="connsiteX7" fmla="*/ 114028 w 366520"/>
                <a:gd name="connsiteY7" fmla="*/ 400624 h 553852"/>
                <a:gd name="connsiteX8" fmla="*/ 118101 w 366520"/>
                <a:gd name="connsiteY8" fmla="*/ 397367 h 553852"/>
                <a:gd name="connsiteX9" fmla="*/ 368964 w 366520"/>
                <a:gd name="connsiteY9" fmla="*/ 205147 h 553852"/>
                <a:gd name="connsiteX10" fmla="*/ 113214 w 366520"/>
                <a:gd name="connsiteY10" fmla="*/ 306144 h 553852"/>
                <a:gd name="connsiteX11" fmla="*/ 113214 w 366520"/>
                <a:gd name="connsiteY11" fmla="*/ 104965 h 553852"/>
                <a:gd name="connsiteX12" fmla="*/ 116472 w 366520"/>
                <a:gd name="connsiteY12" fmla="*/ 101707 h 553852"/>
                <a:gd name="connsiteX13" fmla="*/ 257379 w 366520"/>
                <a:gd name="connsiteY13" fmla="*/ 206776 h 553852"/>
                <a:gd name="connsiteX14" fmla="*/ 116472 w 366520"/>
                <a:gd name="connsiteY14" fmla="*/ 310216 h 553852"/>
                <a:gd name="connsiteX15" fmla="*/ 113214 w 366520"/>
                <a:gd name="connsiteY15" fmla="*/ 306144 h 55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6520" h="553852">
                  <a:moveTo>
                    <a:pt x="368964" y="205147"/>
                  </a:moveTo>
                  <a:cubicBezTo>
                    <a:pt x="368964" y="60168"/>
                    <a:pt x="260637" y="-29426"/>
                    <a:pt x="3258" y="8855"/>
                  </a:cubicBezTo>
                  <a:cubicBezTo>
                    <a:pt x="1629" y="8855"/>
                    <a:pt x="0" y="10484"/>
                    <a:pt x="0" y="12113"/>
                  </a:cubicBezTo>
                  <a:lnTo>
                    <a:pt x="0" y="557821"/>
                  </a:lnTo>
                  <a:cubicBezTo>
                    <a:pt x="0" y="559450"/>
                    <a:pt x="1629" y="561079"/>
                    <a:pt x="4072" y="561079"/>
                  </a:cubicBezTo>
                  <a:lnTo>
                    <a:pt x="109956" y="561079"/>
                  </a:lnTo>
                  <a:cubicBezTo>
                    <a:pt x="112399" y="561079"/>
                    <a:pt x="114028" y="559450"/>
                    <a:pt x="114028" y="557821"/>
                  </a:cubicBezTo>
                  <a:lnTo>
                    <a:pt x="114028" y="400624"/>
                  </a:lnTo>
                  <a:cubicBezTo>
                    <a:pt x="114028" y="398181"/>
                    <a:pt x="116472" y="396552"/>
                    <a:pt x="118101" y="397367"/>
                  </a:cubicBezTo>
                  <a:cubicBezTo>
                    <a:pt x="383624" y="433204"/>
                    <a:pt x="368964" y="205147"/>
                    <a:pt x="368964" y="205147"/>
                  </a:cubicBezTo>
                  <a:moveTo>
                    <a:pt x="113214" y="306144"/>
                  </a:moveTo>
                  <a:lnTo>
                    <a:pt x="113214" y="104965"/>
                  </a:lnTo>
                  <a:cubicBezTo>
                    <a:pt x="113214" y="103336"/>
                    <a:pt x="114843" y="101707"/>
                    <a:pt x="116472" y="101707"/>
                  </a:cubicBezTo>
                  <a:cubicBezTo>
                    <a:pt x="264709" y="78901"/>
                    <a:pt x="257379" y="206776"/>
                    <a:pt x="257379" y="206776"/>
                  </a:cubicBezTo>
                  <a:cubicBezTo>
                    <a:pt x="257379" y="206776"/>
                    <a:pt x="264709" y="337909"/>
                    <a:pt x="116472" y="310216"/>
                  </a:cubicBezTo>
                  <a:cubicBezTo>
                    <a:pt x="114843" y="309402"/>
                    <a:pt x="113214" y="307773"/>
                    <a:pt x="113214" y="306144"/>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0" name="Hình tự do: Hình 119">
              <a:extLst>
                <a:ext uri="{FF2B5EF4-FFF2-40B4-BE49-F238E27FC236}">
                  <a16:creationId xmlns="" xmlns:a16="http://schemas.microsoft.com/office/drawing/2014/main" id="{3FDD7954-4D78-4EDE-9D6F-D707935153AE}"/>
                </a:ext>
              </a:extLst>
            </p:cNvPr>
            <p:cNvSpPr/>
            <p:nvPr/>
          </p:nvSpPr>
          <p:spPr>
            <a:xfrm>
              <a:off x="5424046" y="3753981"/>
              <a:ext cx="48869" cy="73304"/>
            </a:xfrm>
            <a:custGeom>
              <a:avLst/>
              <a:gdLst>
                <a:gd name="connsiteX0" fmla="*/ 6516 w 48869"/>
                <a:gd name="connsiteY0" fmla="*/ 79820 h 73304"/>
                <a:gd name="connsiteX1" fmla="*/ 0 w 48869"/>
                <a:gd name="connsiteY1" fmla="*/ 79820 h 73304"/>
                <a:gd name="connsiteX2" fmla="*/ 0 w 48869"/>
                <a:gd name="connsiteY2" fmla="*/ 3258 h 73304"/>
                <a:gd name="connsiteX3" fmla="*/ 8145 w 48869"/>
                <a:gd name="connsiteY3" fmla="*/ 815 h 73304"/>
                <a:gd name="connsiteX4" fmla="*/ 21177 w 48869"/>
                <a:gd name="connsiteY4" fmla="*/ 0 h 73304"/>
                <a:gd name="connsiteX5" fmla="*/ 32580 w 48869"/>
                <a:gd name="connsiteY5" fmla="*/ 2444 h 73304"/>
                <a:gd name="connsiteX6" fmla="*/ 41539 w 48869"/>
                <a:gd name="connsiteY6" fmla="*/ 8145 h 73304"/>
                <a:gd name="connsiteX7" fmla="*/ 47240 w 48869"/>
                <a:gd name="connsiteY7" fmla="*/ 17919 h 73304"/>
                <a:gd name="connsiteX8" fmla="*/ 49684 w 48869"/>
                <a:gd name="connsiteY8" fmla="*/ 30951 h 73304"/>
                <a:gd name="connsiteX9" fmla="*/ 48055 w 48869"/>
                <a:gd name="connsiteY9" fmla="*/ 43168 h 73304"/>
                <a:gd name="connsiteX10" fmla="*/ 43168 w 48869"/>
                <a:gd name="connsiteY10" fmla="*/ 52942 h 73304"/>
                <a:gd name="connsiteX11" fmla="*/ 35023 w 48869"/>
                <a:gd name="connsiteY11" fmla="*/ 59458 h 73304"/>
                <a:gd name="connsiteX12" fmla="*/ 23620 w 48869"/>
                <a:gd name="connsiteY12" fmla="*/ 61901 h 73304"/>
                <a:gd name="connsiteX13" fmla="*/ 13846 w 48869"/>
                <a:gd name="connsiteY13" fmla="*/ 60272 h 73304"/>
                <a:gd name="connsiteX14" fmla="*/ 8145 w 48869"/>
                <a:gd name="connsiteY14" fmla="*/ 57014 h 73304"/>
                <a:gd name="connsiteX15" fmla="*/ 8145 w 48869"/>
                <a:gd name="connsiteY15" fmla="*/ 79820 h 73304"/>
                <a:gd name="connsiteX16" fmla="*/ 6516 w 48869"/>
                <a:gd name="connsiteY16" fmla="*/ 48869 h 73304"/>
                <a:gd name="connsiteX17" fmla="*/ 8959 w 48869"/>
                <a:gd name="connsiteY17" fmla="*/ 50498 h 73304"/>
                <a:gd name="connsiteX18" fmla="*/ 12217 w 48869"/>
                <a:gd name="connsiteY18" fmla="*/ 52127 h 73304"/>
                <a:gd name="connsiteX19" fmla="*/ 16290 w 48869"/>
                <a:gd name="connsiteY19" fmla="*/ 53756 h 73304"/>
                <a:gd name="connsiteX20" fmla="*/ 21177 w 48869"/>
                <a:gd name="connsiteY20" fmla="*/ 54571 h 73304"/>
                <a:gd name="connsiteX21" fmla="*/ 30136 w 48869"/>
                <a:gd name="connsiteY21" fmla="*/ 52942 h 73304"/>
                <a:gd name="connsiteX22" fmla="*/ 35837 w 48869"/>
                <a:gd name="connsiteY22" fmla="*/ 48055 h 73304"/>
                <a:gd name="connsiteX23" fmla="*/ 39096 w 48869"/>
                <a:gd name="connsiteY23" fmla="*/ 40724 h 73304"/>
                <a:gd name="connsiteX24" fmla="*/ 39910 w 48869"/>
                <a:gd name="connsiteY24" fmla="*/ 31765 h 73304"/>
                <a:gd name="connsiteX25" fmla="*/ 34209 w 48869"/>
                <a:gd name="connsiteY25" fmla="*/ 14661 h 73304"/>
                <a:gd name="connsiteX26" fmla="*/ 18733 w 48869"/>
                <a:gd name="connsiteY26" fmla="*/ 8959 h 73304"/>
                <a:gd name="connsiteX27" fmla="*/ 9774 w 48869"/>
                <a:gd name="connsiteY27" fmla="*/ 9774 h 73304"/>
                <a:gd name="connsiteX28" fmla="*/ 4887 w 48869"/>
                <a:gd name="connsiteY28" fmla="*/ 10589 h 73304"/>
                <a:gd name="connsiteX29" fmla="*/ 4887 w 48869"/>
                <a:gd name="connsiteY29" fmla="*/ 48869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73304">
                  <a:moveTo>
                    <a:pt x="6516" y="79820"/>
                  </a:moveTo>
                  <a:lnTo>
                    <a:pt x="0" y="79820"/>
                  </a:lnTo>
                  <a:lnTo>
                    <a:pt x="0" y="3258"/>
                  </a:lnTo>
                  <a:cubicBezTo>
                    <a:pt x="2443" y="2444"/>
                    <a:pt x="4887" y="1629"/>
                    <a:pt x="8145" y="815"/>
                  </a:cubicBezTo>
                  <a:cubicBezTo>
                    <a:pt x="11403" y="0"/>
                    <a:pt x="15475" y="0"/>
                    <a:pt x="21177" y="0"/>
                  </a:cubicBezTo>
                  <a:cubicBezTo>
                    <a:pt x="25249" y="0"/>
                    <a:pt x="29322" y="815"/>
                    <a:pt x="32580" y="2444"/>
                  </a:cubicBezTo>
                  <a:cubicBezTo>
                    <a:pt x="35837" y="4072"/>
                    <a:pt x="39096" y="5702"/>
                    <a:pt x="41539" y="8145"/>
                  </a:cubicBezTo>
                  <a:cubicBezTo>
                    <a:pt x="43982" y="10589"/>
                    <a:pt x="45611" y="13846"/>
                    <a:pt x="47240" y="17919"/>
                  </a:cubicBezTo>
                  <a:cubicBezTo>
                    <a:pt x="48869" y="21991"/>
                    <a:pt x="49684" y="26064"/>
                    <a:pt x="49684" y="30951"/>
                  </a:cubicBezTo>
                  <a:cubicBezTo>
                    <a:pt x="49684" y="35023"/>
                    <a:pt x="48869" y="39096"/>
                    <a:pt x="48055" y="43168"/>
                  </a:cubicBezTo>
                  <a:cubicBezTo>
                    <a:pt x="47240" y="47241"/>
                    <a:pt x="45611" y="49684"/>
                    <a:pt x="43168" y="52942"/>
                  </a:cubicBezTo>
                  <a:cubicBezTo>
                    <a:pt x="40724" y="55385"/>
                    <a:pt x="38281" y="57829"/>
                    <a:pt x="35023" y="59458"/>
                  </a:cubicBezTo>
                  <a:cubicBezTo>
                    <a:pt x="31765" y="61087"/>
                    <a:pt x="27693" y="61901"/>
                    <a:pt x="23620" y="61901"/>
                  </a:cubicBezTo>
                  <a:cubicBezTo>
                    <a:pt x="19548" y="61901"/>
                    <a:pt x="16290" y="61087"/>
                    <a:pt x="13846" y="60272"/>
                  </a:cubicBezTo>
                  <a:cubicBezTo>
                    <a:pt x="11403" y="59458"/>
                    <a:pt x="8959" y="57829"/>
                    <a:pt x="8145" y="57014"/>
                  </a:cubicBezTo>
                  <a:lnTo>
                    <a:pt x="8145" y="79820"/>
                  </a:lnTo>
                  <a:close/>
                  <a:moveTo>
                    <a:pt x="6516" y="48869"/>
                  </a:moveTo>
                  <a:cubicBezTo>
                    <a:pt x="7330" y="49684"/>
                    <a:pt x="8145" y="49684"/>
                    <a:pt x="8959" y="50498"/>
                  </a:cubicBezTo>
                  <a:cubicBezTo>
                    <a:pt x="9774" y="51313"/>
                    <a:pt x="11403" y="51313"/>
                    <a:pt x="12217" y="52127"/>
                  </a:cubicBezTo>
                  <a:cubicBezTo>
                    <a:pt x="13846" y="52942"/>
                    <a:pt x="14661" y="52942"/>
                    <a:pt x="16290" y="53756"/>
                  </a:cubicBezTo>
                  <a:cubicBezTo>
                    <a:pt x="17919" y="53756"/>
                    <a:pt x="19548" y="54571"/>
                    <a:pt x="21177" y="54571"/>
                  </a:cubicBezTo>
                  <a:cubicBezTo>
                    <a:pt x="24435" y="54571"/>
                    <a:pt x="27693" y="53756"/>
                    <a:pt x="30136" y="52942"/>
                  </a:cubicBezTo>
                  <a:cubicBezTo>
                    <a:pt x="32580" y="51313"/>
                    <a:pt x="34209" y="49684"/>
                    <a:pt x="35837" y="48055"/>
                  </a:cubicBezTo>
                  <a:cubicBezTo>
                    <a:pt x="37467" y="45611"/>
                    <a:pt x="38281" y="43168"/>
                    <a:pt x="39096" y="40724"/>
                  </a:cubicBezTo>
                  <a:cubicBezTo>
                    <a:pt x="39910" y="37467"/>
                    <a:pt x="39910" y="35023"/>
                    <a:pt x="39910" y="31765"/>
                  </a:cubicBezTo>
                  <a:cubicBezTo>
                    <a:pt x="39910" y="24435"/>
                    <a:pt x="38281" y="17919"/>
                    <a:pt x="34209" y="14661"/>
                  </a:cubicBezTo>
                  <a:cubicBezTo>
                    <a:pt x="30136" y="10589"/>
                    <a:pt x="25249" y="8959"/>
                    <a:pt x="18733" y="8959"/>
                  </a:cubicBezTo>
                  <a:cubicBezTo>
                    <a:pt x="15475" y="8959"/>
                    <a:pt x="12217" y="8959"/>
                    <a:pt x="9774" y="9774"/>
                  </a:cubicBezTo>
                  <a:cubicBezTo>
                    <a:pt x="7330" y="9774"/>
                    <a:pt x="5701" y="10589"/>
                    <a:pt x="4887" y="10589"/>
                  </a:cubicBezTo>
                  <a:lnTo>
                    <a:pt x="4887" y="4886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1" name="Hình tự do: Hình 120">
              <a:extLst>
                <a:ext uri="{FF2B5EF4-FFF2-40B4-BE49-F238E27FC236}">
                  <a16:creationId xmlns="" xmlns:a16="http://schemas.microsoft.com/office/drawing/2014/main" id="{6672413A-7385-4470-9306-B2BA07E3CD6F}"/>
                </a:ext>
              </a:extLst>
            </p:cNvPr>
            <p:cNvSpPr/>
            <p:nvPr/>
          </p:nvSpPr>
          <p:spPr>
            <a:xfrm>
              <a:off x="5484318" y="3753981"/>
              <a:ext cx="40724" cy="57014"/>
            </a:xfrm>
            <a:custGeom>
              <a:avLst/>
              <a:gdLst>
                <a:gd name="connsiteX0" fmla="*/ 21991 w 40724"/>
                <a:gd name="connsiteY0" fmla="*/ 0 h 57014"/>
                <a:gd name="connsiteX1" fmla="*/ 31765 w 40724"/>
                <a:gd name="connsiteY1" fmla="*/ 1629 h 57014"/>
                <a:gd name="connsiteX2" fmla="*/ 38281 w 40724"/>
                <a:gd name="connsiteY2" fmla="*/ 6516 h 57014"/>
                <a:gd name="connsiteX3" fmla="*/ 41539 w 40724"/>
                <a:gd name="connsiteY3" fmla="*/ 13032 h 57014"/>
                <a:gd name="connsiteX4" fmla="*/ 42354 w 40724"/>
                <a:gd name="connsiteY4" fmla="*/ 21177 h 57014"/>
                <a:gd name="connsiteX5" fmla="*/ 42354 w 40724"/>
                <a:gd name="connsiteY5" fmla="*/ 57829 h 57014"/>
                <a:gd name="connsiteX6" fmla="*/ 39096 w 40724"/>
                <a:gd name="connsiteY6" fmla="*/ 58643 h 57014"/>
                <a:gd name="connsiteX7" fmla="*/ 34209 w 40724"/>
                <a:gd name="connsiteY7" fmla="*/ 59458 h 57014"/>
                <a:gd name="connsiteX8" fmla="*/ 27693 w 40724"/>
                <a:gd name="connsiteY8" fmla="*/ 60272 h 57014"/>
                <a:gd name="connsiteX9" fmla="*/ 20362 w 40724"/>
                <a:gd name="connsiteY9" fmla="*/ 60272 h 57014"/>
                <a:gd name="connsiteX10" fmla="*/ 12217 w 40724"/>
                <a:gd name="connsiteY10" fmla="*/ 59458 h 57014"/>
                <a:gd name="connsiteX11" fmla="*/ 5702 w 40724"/>
                <a:gd name="connsiteY11" fmla="*/ 56200 h 57014"/>
                <a:gd name="connsiteX12" fmla="*/ 1629 w 40724"/>
                <a:gd name="connsiteY12" fmla="*/ 50498 h 57014"/>
                <a:gd name="connsiteX13" fmla="*/ 0 w 40724"/>
                <a:gd name="connsiteY13" fmla="*/ 42354 h 57014"/>
                <a:gd name="connsiteX14" fmla="*/ 1629 w 40724"/>
                <a:gd name="connsiteY14" fmla="*/ 34209 h 57014"/>
                <a:gd name="connsiteX15" fmla="*/ 6516 w 40724"/>
                <a:gd name="connsiteY15" fmla="*/ 28507 h 57014"/>
                <a:gd name="connsiteX16" fmla="*/ 13846 w 40724"/>
                <a:gd name="connsiteY16" fmla="*/ 25249 h 57014"/>
                <a:gd name="connsiteX17" fmla="*/ 23620 w 40724"/>
                <a:gd name="connsiteY17" fmla="*/ 24435 h 57014"/>
                <a:gd name="connsiteX18" fmla="*/ 26878 w 40724"/>
                <a:gd name="connsiteY18" fmla="*/ 24435 h 57014"/>
                <a:gd name="connsiteX19" fmla="*/ 30136 w 40724"/>
                <a:gd name="connsiteY19" fmla="*/ 25249 h 57014"/>
                <a:gd name="connsiteX20" fmla="*/ 32580 w 40724"/>
                <a:gd name="connsiteY20" fmla="*/ 26064 h 57014"/>
                <a:gd name="connsiteX21" fmla="*/ 34209 w 40724"/>
                <a:gd name="connsiteY21" fmla="*/ 26878 h 57014"/>
                <a:gd name="connsiteX22" fmla="*/ 34209 w 40724"/>
                <a:gd name="connsiteY22" fmla="*/ 23620 h 57014"/>
                <a:gd name="connsiteX23" fmla="*/ 33394 w 40724"/>
                <a:gd name="connsiteY23" fmla="*/ 17919 h 57014"/>
                <a:gd name="connsiteX24" fmla="*/ 31765 w 40724"/>
                <a:gd name="connsiteY24" fmla="*/ 13032 h 57014"/>
                <a:gd name="connsiteX25" fmla="*/ 27693 w 40724"/>
                <a:gd name="connsiteY25" fmla="*/ 8959 h 57014"/>
                <a:gd name="connsiteX26" fmla="*/ 20362 w 40724"/>
                <a:gd name="connsiteY26" fmla="*/ 7330 h 57014"/>
                <a:gd name="connsiteX27" fmla="*/ 10588 w 40724"/>
                <a:gd name="connsiteY27" fmla="*/ 8145 h 57014"/>
                <a:gd name="connsiteX28" fmla="*/ 5702 w 40724"/>
                <a:gd name="connsiteY28" fmla="*/ 9774 h 57014"/>
                <a:gd name="connsiteX29" fmla="*/ 4887 w 40724"/>
                <a:gd name="connsiteY29" fmla="*/ 3258 h 57014"/>
                <a:gd name="connsiteX30" fmla="*/ 10588 w 40724"/>
                <a:gd name="connsiteY30" fmla="*/ 1629 h 57014"/>
                <a:gd name="connsiteX31" fmla="*/ 21991 w 40724"/>
                <a:gd name="connsiteY31" fmla="*/ 0 h 57014"/>
                <a:gd name="connsiteX32" fmla="*/ 22806 w 40724"/>
                <a:gd name="connsiteY32" fmla="*/ 53756 h 57014"/>
                <a:gd name="connsiteX33" fmla="*/ 30136 w 40724"/>
                <a:gd name="connsiteY33" fmla="*/ 53756 h 57014"/>
                <a:gd name="connsiteX34" fmla="*/ 35838 w 40724"/>
                <a:gd name="connsiteY34" fmla="*/ 52942 h 57014"/>
                <a:gd name="connsiteX35" fmla="*/ 35838 w 40724"/>
                <a:gd name="connsiteY35" fmla="*/ 32580 h 57014"/>
                <a:gd name="connsiteX36" fmla="*/ 31765 w 40724"/>
                <a:gd name="connsiteY36" fmla="*/ 31765 h 57014"/>
                <a:gd name="connsiteX37" fmla="*/ 24435 w 40724"/>
                <a:gd name="connsiteY37" fmla="*/ 30951 h 57014"/>
                <a:gd name="connsiteX38" fmla="*/ 18733 w 40724"/>
                <a:gd name="connsiteY38" fmla="*/ 30951 h 57014"/>
                <a:gd name="connsiteX39" fmla="*/ 13032 w 40724"/>
                <a:gd name="connsiteY39" fmla="*/ 32580 h 57014"/>
                <a:gd name="connsiteX40" fmla="*/ 8959 w 40724"/>
                <a:gd name="connsiteY40" fmla="*/ 35837 h 57014"/>
                <a:gd name="connsiteX41" fmla="*/ 7330 w 40724"/>
                <a:gd name="connsiteY41" fmla="*/ 41539 h 57014"/>
                <a:gd name="connsiteX42" fmla="*/ 8145 w 40724"/>
                <a:gd name="connsiteY42" fmla="*/ 47241 h 57014"/>
                <a:gd name="connsiteX43" fmla="*/ 11403 w 40724"/>
                <a:gd name="connsiteY43" fmla="*/ 50498 h 57014"/>
                <a:gd name="connsiteX44" fmla="*/ 16290 w 40724"/>
                <a:gd name="connsiteY44" fmla="*/ 52127 h 57014"/>
                <a:gd name="connsiteX45" fmla="*/ 22806 w 40724"/>
                <a:gd name="connsiteY45" fmla="*/ 53756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724" h="57014">
                  <a:moveTo>
                    <a:pt x="21991" y="0"/>
                  </a:moveTo>
                  <a:cubicBezTo>
                    <a:pt x="26064" y="0"/>
                    <a:pt x="29322" y="815"/>
                    <a:pt x="31765" y="1629"/>
                  </a:cubicBezTo>
                  <a:cubicBezTo>
                    <a:pt x="34209" y="2444"/>
                    <a:pt x="36652" y="4072"/>
                    <a:pt x="38281" y="6516"/>
                  </a:cubicBezTo>
                  <a:cubicBezTo>
                    <a:pt x="39910" y="8145"/>
                    <a:pt x="40724" y="10589"/>
                    <a:pt x="41539" y="13032"/>
                  </a:cubicBezTo>
                  <a:cubicBezTo>
                    <a:pt x="42354" y="15475"/>
                    <a:pt x="42354" y="18733"/>
                    <a:pt x="42354" y="21177"/>
                  </a:cubicBezTo>
                  <a:lnTo>
                    <a:pt x="42354" y="57829"/>
                  </a:lnTo>
                  <a:cubicBezTo>
                    <a:pt x="41539" y="57829"/>
                    <a:pt x="40724" y="58643"/>
                    <a:pt x="39096" y="58643"/>
                  </a:cubicBezTo>
                  <a:cubicBezTo>
                    <a:pt x="37467" y="58643"/>
                    <a:pt x="35838" y="59458"/>
                    <a:pt x="34209" y="59458"/>
                  </a:cubicBezTo>
                  <a:cubicBezTo>
                    <a:pt x="32580" y="59458"/>
                    <a:pt x="30136" y="60272"/>
                    <a:pt x="27693" y="60272"/>
                  </a:cubicBezTo>
                  <a:cubicBezTo>
                    <a:pt x="25249" y="60272"/>
                    <a:pt x="22806" y="60272"/>
                    <a:pt x="20362" y="60272"/>
                  </a:cubicBezTo>
                  <a:cubicBezTo>
                    <a:pt x="17104" y="60272"/>
                    <a:pt x="14661" y="60272"/>
                    <a:pt x="12217" y="59458"/>
                  </a:cubicBezTo>
                  <a:cubicBezTo>
                    <a:pt x="9774" y="58643"/>
                    <a:pt x="7330" y="57829"/>
                    <a:pt x="5702" y="56200"/>
                  </a:cubicBezTo>
                  <a:cubicBezTo>
                    <a:pt x="4072" y="54571"/>
                    <a:pt x="2443" y="52942"/>
                    <a:pt x="1629" y="50498"/>
                  </a:cubicBezTo>
                  <a:cubicBezTo>
                    <a:pt x="815" y="48055"/>
                    <a:pt x="0" y="45611"/>
                    <a:pt x="0" y="42354"/>
                  </a:cubicBezTo>
                  <a:cubicBezTo>
                    <a:pt x="0" y="39096"/>
                    <a:pt x="815" y="36652"/>
                    <a:pt x="1629" y="34209"/>
                  </a:cubicBezTo>
                  <a:cubicBezTo>
                    <a:pt x="2443" y="31765"/>
                    <a:pt x="4887" y="30136"/>
                    <a:pt x="6516" y="28507"/>
                  </a:cubicBezTo>
                  <a:cubicBezTo>
                    <a:pt x="8959" y="26878"/>
                    <a:pt x="11403" y="26064"/>
                    <a:pt x="13846" y="25249"/>
                  </a:cubicBezTo>
                  <a:cubicBezTo>
                    <a:pt x="17104" y="24435"/>
                    <a:pt x="20362" y="24435"/>
                    <a:pt x="23620" y="24435"/>
                  </a:cubicBezTo>
                  <a:cubicBezTo>
                    <a:pt x="24435" y="24435"/>
                    <a:pt x="26064" y="24435"/>
                    <a:pt x="26878" y="24435"/>
                  </a:cubicBezTo>
                  <a:cubicBezTo>
                    <a:pt x="27693" y="24435"/>
                    <a:pt x="29322" y="24435"/>
                    <a:pt x="30136" y="25249"/>
                  </a:cubicBezTo>
                  <a:cubicBezTo>
                    <a:pt x="30951" y="25249"/>
                    <a:pt x="31765" y="25249"/>
                    <a:pt x="32580" y="26064"/>
                  </a:cubicBezTo>
                  <a:cubicBezTo>
                    <a:pt x="33394" y="26064"/>
                    <a:pt x="34209" y="26064"/>
                    <a:pt x="34209" y="26878"/>
                  </a:cubicBezTo>
                  <a:lnTo>
                    <a:pt x="34209" y="23620"/>
                  </a:lnTo>
                  <a:cubicBezTo>
                    <a:pt x="34209" y="21991"/>
                    <a:pt x="34209" y="19548"/>
                    <a:pt x="33394" y="17919"/>
                  </a:cubicBezTo>
                  <a:cubicBezTo>
                    <a:pt x="33394" y="16290"/>
                    <a:pt x="32580" y="14661"/>
                    <a:pt x="31765" y="13032"/>
                  </a:cubicBezTo>
                  <a:cubicBezTo>
                    <a:pt x="30951" y="11403"/>
                    <a:pt x="29322" y="10589"/>
                    <a:pt x="27693" y="8959"/>
                  </a:cubicBezTo>
                  <a:cubicBezTo>
                    <a:pt x="26064" y="8145"/>
                    <a:pt x="23620" y="7330"/>
                    <a:pt x="20362" y="7330"/>
                  </a:cubicBezTo>
                  <a:cubicBezTo>
                    <a:pt x="16290" y="7330"/>
                    <a:pt x="13032" y="7330"/>
                    <a:pt x="10588" y="8145"/>
                  </a:cubicBezTo>
                  <a:cubicBezTo>
                    <a:pt x="8145" y="8959"/>
                    <a:pt x="7330" y="8959"/>
                    <a:pt x="5702" y="9774"/>
                  </a:cubicBezTo>
                  <a:lnTo>
                    <a:pt x="4887" y="3258"/>
                  </a:lnTo>
                  <a:cubicBezTo>
                    <a:pt x="6516" y="2444"/>
                    <a:pt x="8145" y="2444"/>
                    <a:pt x="10588" y="1629"/>
                  </a:cubicBezTo>
                  <a:cubicBezTo>
                    <a:pt x="15475" y="0"/>
                    <a:pt x="18733" y="0"/>
                    <a:pt x="21991" y="0"/>
                  </a:cubicBezTo>
                  <a:moveTo>
                    <a:pt x="22806" y="53756"/>
                  </a:moveTo>
                  <a:cubicBezTo>
                    <a:pt x="25249" y="53756"/>
                    <a:pt x="28507" y="53756"/>
                    <a:pt x="30136" y="53756"/>
                  </a:cubicBezTo>
                  <a:cubicBezTo>
                    <a:pt x="32580" y="53756"/>
                    <a:pt x="34209" y="52942"/>
                    <a:pt x="35838" y="52942"/>
                  </a:cubicBezTo>
                  <a:lnTo>
                    <a:pt x="35838" y="32580"/>
                  </a:lnTo>
                  <a:cubicBezTo>
                    <a:pt x="35023" y="32580"/>
                    <a:pt x="33394" y="31765"/>
                    <a:pt x="31765" y="31765"/>
                  </a:cubicBezTo>
                  <a:cubicBezTo>
                    <a:pt x="30136" y="30951"/>
                    <a:pt x="27693" y="30951"/>
                    <a:pt x="24435" y="30951"/>
                  </a:cubicBezTo>
                  <a:cubicBezTo>
                    <a:pt x="22806" y="30951"/>
                    <a:pt x="21177" y="30951"/>
                    <a:pt x="18733" y="30951"/>
                  </a:cubicBezTo>
                  <a:cubicBezTo>
                    <a:pt x="17104" y="30951"/>
                    <a:pt x="14661" y="31765"/>
                    <a:pt x="13032" y="32580"/>
                  </a:cubicBezTo>
                  <a:cubicBezTo>
                    <a:pt x="11403" y="33394"/>
                    <a:pt x="9774" y="34209"/>
                    <a:pt x="8959" y="35837"/>
                  </a:cubicBezTo>
                  <a:cubicBezTo>
                    <a:pt x="8145" y="37467"/>
                    <a:pt x="7330" y="39096"/>
                    <a:pt x="7330" y="41539"/>
                  </a:cubicBezTo>
                  <a:cubicBezTo>
                    <a:pt x="7330" y="43982"/>
                    <a:pt x="7330" y="45611"/>
                    <a:pt x="8145" y="47241"/>
                  </a:cubicBezTo>
                  <a:cubicBezTo>
                    <a:pt x="8959" y="48869"/>
                    <a:pt x="9774" y="49684"/>
                    <a:pt x="11403" y="50498"/>
                  </a:cubicBezTo>
                  <a:cubicBezTo>
                    <a:pt x="13032" y="51313"/>
                    <a:pt x="14661" y="52127"/>
                    <a:pt x="16290" y="52127"/>
                  </a:cubicBezTo>
                  <a:cubicBezTo>
                    <a:pt x="18733" y="53756"/>
                    <a:pt x="20362" y="53756"/>
                    <a:pt x="22806" y="53756"/>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2" name="Hình tự do: Hình 121">
              <a:extLst>
                <a:ext uri="{FF2B5EF4-FFF2-40B4-BE49-F238E27FC236}">
                  <a16:creationId xmlns="" xmlns:a16="http://schemas.microsoft.com/office/drawing/2014/main" id="{FB6A3925-BED6-485F-8CD9-AB6EDC25A68F}"/>
                </a:ext>
              </a:extLst>
            </p:cNvPr>
            <p:cNvSpPr/>
            <p:nvPr/>
          </p:nvSpPr>
          <p:spPr>
            <a:xfrm>
              <a:off x="5546219" y="3753981"/>
              <a:ext cx="24435" cy="57014"/>
            </a:xfrm>
            <a:custGeom>
              <a:avLst/>
              <a:gdLst>
                <a:gd name="connsiteX0" fmla="*/ 19548 w 24434"/>
                <a:gd name="connsiteY0" fmla="*/ 0 h 57014"/>
                <a:gd name="connsiteX1" fmla="*/ 26064 w 24434"/>
                <a:gd name="connsiteY1" fmla="*/ 815 h 57014"/>
                <a:gd name="connsiteX2" fmla="*/ 30136 w 24434"/>
                <a:gd name="connsiteY2" fmla="*/ 1629 h 57014"/>
                <a:gd name="connsiteX3" fmla="*/ 28507 w 24434"/>
                <a:gd name="connsiteY3" fmla="*/ 8145 h 57014"/>
                <a:gd name="connsiteX4" fmla="*/ 25249 w 24434"/>
                <a:gd name="connsiteY4" fmla="*/ 7330 h 57014"/>
                <a:gd name="connsiteX5" fmla="*/ 17919 w 24434"/>
                <a:gd name="connsiteY5" fmla="*/ 6516 h 57014"/>
                <a:gd name="connsiteX6" fmla="*/ 10588 w 24434"/>
                <a:gd name="connsiteY6" fmla="*/ 7330 h 57014"/>
                <a:gd name="connsiteX7" fmla="*/ 6516 w 24434"/>
                <a:gd name="connsiteY7" fmla="*/ 8145 h 57014"/>
                <a:gd name="connsiteX8" fmla="*/ 6516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19548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19548" y="0"/>
                  </a:moveTo>
                  <a:cubicBezTo>
                    <a:pt x="21991" y="0"/>
                    <a:pt x="24435" y="0"/>
                    <a:pt x="26064" y="815"/>
                  </a:cubicBezTo>
                  <a:cubicBezTo>
                    <a:pt x="28507" y="815"/>
                    <a:pt x="29322" y="1629"/>
                    <a:pt x="30136" y="1629"/>
                  </a:cubicBezTo>
                  <a:lnTo>
                    <a:pt x="28507" y="8145"/>
                  </a:lnTo>
                  <a:cubicBezTo>
                    <a:pt x="27693" y="8145"/>
                    <a:pt x="26878" y="7330"/>
                    <a:pt x="25249" y="7330"/>
                  </a:cubicBezTo>
                  <a:cubicBezTo>
                    <a:pt x="23620" y="7330"/>
                    <a:pt x="21177" y="6516"/>
                    <a:pt x="17919" y="6516"/>
                  </a:cubicBezTo>
                  <a:cubicBezTo>
                    <a:pt x="14661" y="6516"/>
                    <a:pt x="12217" y="6516"/>
                    <a:pt x="10588" y="7330"/>
                  </a:cubicBezTo>
                  <a:cubicBezTo>
                    <a:pt x="8959" y="8145"/>
                    <a:pt x="7330" y="8145"/>
                    <a:pt x="6516" y="8145"/>
                  </a:cubicBezTo>
                  <a:lnTo>
                    <a:pt x="6516" y="58643"/>
                  </a:lnTo>
                  <a:lnTo>
                    <a:pt x="0" y="58643"/>
                  </a:lnTo>
                  <a:lnTo>
                    <a:pt x="0" y="3258"/>
                  </a:lnTo>
                  <a:cubicBezTo>
                    <a:pt x="1629" y="2444"/>
                    <a:pt x="4072" y="1629"/>
                    <a:pt x="7330" y="815"/>
                  </a:cubicBezTo>
                  <a:cubicBezTo>
                    <a:pt x="10588" y="815"/>
                    <a:pt x="14661" y="0"/>
                    <a:pt x="19548"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3" name="Hình tự do: Hình 122">
              <a:extLst>
                <a:ext uri="{FF2B5EF4-FFF2-40B4-BE49-F238E27FC236}">
                  <a16:creationId xmlns="" xmlns:a16="http://schemas.microsoft.com/office/drawing/2014/main" id="{E1220648-8DC4-41B4-A3F0-A46C19B654B0}"/>
                </a:ext>
              </a:extLst>
            </p:cNvPr>
            <p:cNvSpPr/>
            <p:nvPr/>
          </p:nvSpPr>
          <p:spPr>
            <a:xfrm>
              <a:off x="5586944" y="3736877"/>
              <a:ext cx="32580" cy="73304"/>
            </a:xfrm>
            <a:custGeom>
              <a:avLst/>
              <a:gdLst>
                <a:gd name="connsiteX0" fmla="*/ 7330 w 32579"/>
                <a:gd name="connsiteY0" fmla="*/ 18733 h 73304"/>
                <a:gd name="connsiteX1" fmla="*/ 30136 w 32579"/>
                <a:gd name="connsiteY1" fmla="*/ 18733 h 73304"/>
                <a:gd name="connsiteX2" fmla="*/ 30136 w 32579"/>
                <a:gd name="connsiteY2" fmla="*/ 25249 h 73304"/>
                <a:gd name="connsiteX3" fmla="*/ 7330 w 32579"/>
                <a:gd name="connsiteY3" fmla="*/ 25249 h 73304"/>
                <a:gd name="connsiteX4" fmla="*/ 7330 w 32579"/>
                <a:gd name="connsiteY4" fmla="*/ 56200 h 73304"/>
                <a:gd name="connsiteX5" fmla="*/ 8145 w 32579"/>
                <a:gd name="connsiteY5" fmla="*/ 64345 h 73304"/>
                <a:gd name="connsiteX6" fmla="*/ 10588 w 32579"/>
                <a:gd name="connsiteY6" fmla="*/ 69232 h 73304"/>
                <a:gd name="connsiteX7" fmla="*/ 14661 w 32579"/>
                <a:gd name="connsiteY7" fmla="*/ 71675 h 73304"/>
                <a:gd name="connsiteX8" fmla="*/ 19548 w 32579"/>
                <a:gd name="connsiteY8" fmla="*/ 72490 h 73304"/>
                <a:gd name="connsiteX9" fmla="*/ 26878 w 32579"/>
                <a:gd name="connsiteY9" fmla="*/ 71675 h 73304"/>
                <a:gd name="connsiteX10" fmla="*/ 30951 w 32579"/>
                <a:gd name="connsiteY10" fmla="*/ 70046 h 73304"/>
                <a:gd name="connsiteX11" fmla="*/ 32580 w 32579"/>
                <a:gd name="connsiteY11" fmla="*/ 75748 h 73304"/>
                <a:gd name="connsiteX12" fmla="*/ 26878 w 32579"/>
                <a:gd name="connsiteY12" fmla="*/ 78191 h 73304"/>
                <a:gd name="connsiteX13" fmla="*/ 18733 w 32579"/>
                <a:gd name="connsiteY13" fmla="*/ 79820 h 73304"/>
                <a:gd name="connsiteX14" fmla="*/ 9774 w 32579"/>
                <a:gd name="connsiteY14" fmla="*/ 78191 h 73304"/>
                <a:gd name="connsiteX15" fmla="*/ 4072 w 32579"/>
                <a:gd name="connsiteY15" fmla="*/ 74119 h 73304"/>
                <a:gd name="connsiteX16" fmla="*/ 815 w 32579"/>
                <a:gd name="connsiteY16" fmla="*/ 66788 h 73304"/>
                <a:gd name="connsiteX17" fmla="*/ 0 w 32579"/>
                <a:gd name="connsiteY17" fmla="*/ 57014 h 73304"/>
                <a:gd name="connsiteX18" fmla="*/ 0 w 32579"/>
                <a:gd name="connsiteY18" fmla="*/ 1629 h 73304"/>
                <a:gd name="connsiteX19" fmla="*/ 7330 w 32579"/>
                <a:gd name="connsiteY19" fmla="*/ 0 h 73304"/>
                <a:gd name="connsiteX20" fmla="*/ 7330 w 32579"/>
                <a:gd name="connsiteY20" fmla="*/ 18733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9" h="73304">
                  <a:moveTo>
                    <a:pt x="7330" y="18733"/>
                  </a:moveTo>
                  <a:lnTo>
                    <a:pt x="30136" y="18733"/>
                  </a:lnTo>
                  <a:lnTo>
                    <a:pt x="30136" y="25249"/>
                  </a:lnTo>
                  <a:lnTo>
                    <a:pt x="7330" y="25249"/>
                  </a:lnTo>
                  <a:lnTo>
                    <a:pt x="7330" y="56200"/>
                  </a:lnTo>
                  <a:cubicBezTo>
                    <a:pt x="7330" y="59458"/>
                    <a:pt x="7330" y="61901"/>
                    <a:pt x="8145" y="64345"/>
                  </a:cubicBezTo>
                  <a:cubicBezTo>
                    <a:pt x="8959" y="66788"/>
                    <a:pt x="9774" y="67603"/>
                    <a:pt x="10588" y="69232"/>
                  </a:cubicBezTo>
                  <a:cubicBezTo>
                    <a:pt x="11403" y="70046"/>
                    <a:pt x="13032" y="70861"/>
                    <a:pt x="14661" y="71675"/>
                  </a:cubicBezTo>
                  <a:cubicBezTo>
                    <a:pt x="16290" y="71675"/>
                    <a:pt x="17919" y="72490"/>
                    <a:pt x="19548" y="72490"/>
                  </a:cubicBezTo>
                  <a:cubicBezTo>
                    <a:pt x="22806" y="72490"/>
                    <a:pt x="25249" y="72490"/>
                    <a:pt x="26878" y="71675"/>
                  </a:cubicBezTo>
                  <a:cubicBezTo>
                    <a:pt x="28507" y="70861"/>
                    <a:pt x="30136" y="70046"/>
                    <a:pt x="30951" y="70046"/>
                  </a:cubicBezTo>
                  <a:lnTo>
                    <a:pt x="32580" y="75748"/>
                  </a:lnTo>
                  <a:cubicBezTo>
                    <a:pt x="31765" y="76562"/>
                    <a:pt x="29322" y="77376"/>
                    <a:pt x="26878" y="78191"/>
                  </a:cubicBezTo>
                  <a:cubicBezTo>
                    <a:pt x="24435" y="79006"/>
                    <a:pt x="21177" y="79820"/>
                    <a:pt x="18733" y="79820"/>
                  </a:cubicBezTo>
                  <a:cubicBezTo>
                    <a:pt x="15475" y="79820"/>
                    <a:pt x="12217" y="79006"/>
                    <a:pt x="9774" y="78191"/>
                  </a:cubicBezTo>
                  <a:cubicBezTo>
                    <a:pt x="7330" y="77376"/>
                    <a:pt x="5701" y="75748"/>
                    <a:pt x="4072" y="74119"/>
                  </a:cubicBezTo>
                  <a:cubicBezTo>
                    <a:pt x="2443" y="72490"/>
                    <a:pt x="1629" y="70046"/>
                    <a:pt x="815" y="66788"/>
                  </a:cubicBezTo>
                  <a:cubicBezTo>
                    <a:pt x="0" y="64345"/>
                    <a:pt x="0" y="60272"/>
                    <a:pt x="0" y="57014"/>
                  </a:cubicBezTo>
                  <a:lnTo>
                    <a:pt x="0" y="1629"/>
                  </a:lnTo>
                  <a:lnTo>
                    <a:pt x="7330" y="0"/>
                  </a:lnTo>
                  <a:lnTo>
                    <a:pt x="7330" y="1873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4" name="Hình tự do: Hình 123">
              <a:extLst>
                <a:ext uri="{FF2B5EF4-FFF2-40B4-BE49-F238E27FC236}">
                  <a16:creationId xmlns="" xmlns:a16="http://schemas.microsoft.com/office/drawing/2014/main" id="{03C43CBE-EDF9-4938-977F-81B7EA734EDF}"/>
                </a:ext>
              </a:extLst>
            </p:cNvPr>
            <p:cNvSpPr/>
            <p:nvPr/>
          </p:nvSpPr>
          <p:spPr>
            <a:xfrm>
              <a:off x="5630926" y="3754796"/>
              <a:ext cx="40724" cy="57014"/>
            </a:xfrm>
            <a:custGeom>
              <a:avLst/>
              <a:gdLst>
                <a:gd name="connsiteX0" fmla="*/ 0 w 40724"/>
                <a:gd name="connsiteY0" fmla="*/ 2443 h 57014"/>
                <a:gd name="connsiteX1" fmla="*/ 8959 w 40724"/>
                <a:gd name="connsiteY1" fmla="*/ 815 h 57014"/>
                <a:gd name="connsiteX2" fmla="*/ 21991 w 40724"/>
                <a:gd name="connsiteY2" fmla="*/ 0 h 57014"/>
                <a:gd name="connsiteX3" fmla="*/ 33394 w 40724"/>
                <a:gd name="connsiteY3" fmla="*/ 1629 h 57014"/>
                <a:gd name="connsiteX4" fmla="*/ 40724 w 40724"/>
                <a:gd name="connsiteY4" fmla="*/ 7330 h 57014"/>
                <a:gd name="connsiteX5" fmla="*/ 44797 w 40724"/>
                <a:gd name="connsiteY5" fmla="*/ 15475 h 57014"/>
                <a:gd name="connsiteX6" fmla="*/ 45611 w 40724"/>
                <a:gd name="connsiteY6" fmla="*/ 26064 h 57014"/>
                <a:gd name="connsiteX7" fmla="*/ 45611 w 40724"/>
                <a:gd name="connsiteY7" fmla="*/ 58643 h 57014"/>
                <a:gd name="connsiteX8" fmla="*/ 38281 w 40724"/>
                <a:gd name="connsiteY8" fmla="*/ 58643 h 57014"/>
                <a:gd name="connsiteX9" fmla="*/ 38281 w 40724"/>
                <a:gd name="connsiteY9" fmla="*/ 28507 h 57014"/>
                <a:gd name="connsiteX10" fmla="*/ 37467 w 40724"/>
                <a:gd name="connsiteY10" fmla="*/ 17919 h 57014"/>
                <a:gd name="connsiteX11" fmla="*/ 35023 w 40724"/>
                <a:gd name="connsiteY11" fmla="*/ 10588 h 57014"/>
                <a:gd name="connsiteX12" fmla="*/ 30136 w 40724"/>
                <a:gd name="connsiteY12" fmla="*/ 6516 h 57014"/>
                <a:gd name="connsiteX13" fmla="*/ 21991 w 40724"/>
                <a:gd name="connsiteY13" fmla="*/ 5702 h 57014"/>
                <a:gd name="connsiteX14" fmla="*/ 13032 w 40724"/>
                <a:gd name="connsiteY14" fmla="*/ 6516 h 57014"/>
                <a:gd name="connsiteX15" fmla="*/ 8145 w 40724"/>
                <a:gd name="connsiteY15" fmla="*/ 7330 h 57014"/>
                <a:gd name="connsiteX16" fmla="*/ 8145 w 40724"/>
                <a:gd name="connsiteY16" fmla="*/ 57829 h 57014"/>
                <a:gd name="connsiteX17" fmla="*/ 815 w 40724"/>
                <a:gd name="connsiteY17" fmla="*/ 57829 h 57014"/>
                <a:gd name="connsiteX18" fmla="*/ 815 w 40724"/>
                <a:gd name="connsiteY18"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24" h="57014">
                  <a:moveTo>
                    <a:pt x="0" y="2443"/>
                  </a:moveTo>
                  <a:cubicBezTo>
                    <a:pt x="2443" y="1629"/>
                    <a:pt x="4887" y="815"/>
                    <a:pt x="8959" y="815"/>
                  </a:cubicBezTo>
                  <a:cubicBezTo>
                    <a:pt x="13032" y="0"/>
                    <a:pt x="17104" y="0"/>
                    <a:pt x="21991" y="0"/>
                  </a:cubicBezTo>
                  <a:cubicBezTo>
                    <a:pt x="26064" y="0"/>
                    <a:pt x="30136" y="815"/>
                    <a:pt x="33394" y="1629"/>
                  </a:cubicBezTo>
                  <a:cubicBezTo>
                    <a:pt x="36652" y="3258"/>
                    <a:pt x="39096" y="4887"/>
                    <a:pt x="40724" y="7330"/>
                  </a:cubicBezTo>
                  <a:cubicBezTo>
                    <a:pt x="42354" y="9774"/>
                    <a:pt x="43982" y="12217"/>
                    <a:pt x="44797" y="15475"/>
                  </a:cubicBezTo>
                  <a:cubicBezTo>
                    <a:pt x="45611" y="18733"/>
                    <a:pt x="45611" y="21991"/>
                    <a:pt x="45611" y="26064"/>
                  </a:cubicBezTo>
                  <a:lnTo>
                    <a:pt x="45611" y="58643"/>
                  </a:lnTo>
                  <a:lnTo>
                    <a:pt x="38281" y="58643"/>
                  </a:lnTo>
                  <a:lnTo>
                    <a:pt x="38281" y="28507"/>
                  </a:lnTo>
                  <a:cubicBezTo>
                    <a:pt x="38281" y="24435"/>
                    <a:pt x="38281" y="21177"/>
                    <a:pt x="37467" y="17919"/>
                  </a:cubicBezTo>
                  <a:cubicBezTo>
                    <a:pt x="36652" y="15475"/>
                    <a:pt x="35838" y="13032"/>
                    <a:pt x="35023" y="10588"/>
                  </a:cubicBezTo>
                  <a:cubicBezTo>
                    <a:pt x="33394" y="8959"/>
                    <a:pt x="31765" y="7330"/>
                    <a:pt x="30136" y="6516"/>
                  </a:cubicBezTo>
                  <a:cubicBezTo>
                    <a:pt x="27693" y="5702"/>
                    <a:pt x="25249" y="5702"/>
                    <a:pt x="21991" y="5702"/>
                  </a:cubicBezTo>
                  <a:cubicBezTo>
                    <a:pt x="18733" y="5702"/>
                    <a:pt x="15475" y="5702"/>
                    <a:pt x="13032" y="6516"/>
                  </a:cubicBezTo>
                  <a:cubicBezTo>
                    <a:pt x="10588" y="6516"/>
                    <a:pt x="8959" y="7330"/>
                    <a:pt x="8145" y="7330"/>
                  </a:cubicBezTo>
                  <a:lnTo>
                    <a:pt x="8145" y="57829"/>
                  </a:lnTo>
                  <a:lnTo>
                    <a:pt x="815" y="57829"/>
                  </a:lnTo>
                  <a:lnTo>
                    <a:pt x="815" y="244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5" name="Hình tự do: Hình 124">
              <a:extLst>
                <a:ext uri="{FF2B5EF4-FFF2-40B4-BE49-F238E27FC236}">
                  <a16:creationId xmlns="" xmlns:a16="http://schemas.microsoft.com/office/drawing/2014/main" id="{C8626AB4-B1BC-4919-9040-8FA81AFF1DD6}"/>
                </a:ext>
              </a:extLst>
            </p:cNvPr>
            <p:cNvSpPr/>
            <p:nvPr/>
          </p:nvSpPr>
          <p:spPr>
            <a:xfrm>
              <a:off x="5691198"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6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4"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6"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814" y="38281"/>
                    <a:pt x="0" y="35023"/>
                    <a:pt x="0" y="30136"/>
                  </a:cubicBezTo>
                  <a:moveTo>
                    <a:pt x="40724" y="25249"/>
                  </a:moveTo>
                  <a:cubicBezTo>
                    <a:pt x="40724" y="19548"/>
                    <a:pt x="39096" y="14661"/>
                    <a:pt x="36652" y="11403"/>
                  </a:cubicBezTo>
                  <a:cubicBezTo>
                    <a:pt x="34209"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6" name="Hình tự do: Hình 125">
              <a:extLst>
                <a:ext uri="{FF2B5EF4-FFF2-40B4-BE49-F238E27FC236}">
                  <a16:creationId xmlns="" xmlns:a16="http://schemas.microsoft.com/office/drawing/2014/main" id="{1528A89E-6525-4454-96ED-9282C7D03DA3}"/>
                </a:ext>
              </a:extLst>
            </p:cNvPr>
            <p:cNvSpPr/>
            <p:nvPr/>
          </p:nvSpPr>
          <p:spPr>
            <a:xfrm>
              <a:off x="5755543" y="3753981"/>
              <a:ext cx="24435" cy="57014"/>
            </a:xfrm>
            <a:custGeom>
              <a:avLst/>
              <a:gdLst>
                <a:gd name="connsiteX0" fmla="*/ 20362 w 24434"/>
                <a:gd name="connsiteY0" fmla="*/ 0 h 57014"/>
                <a:gd name="connsiteX1" fmla="*/ 26878 w 24434"/>
                <a:gd name="connsiteY1" fmla="*/ 815 h 57014"/>
                <a:gd name="connsiteX2" fmla="*/ 30951 w 24434"/>
                <a:gd name="connsiteY2" fmla="*/ 1629 h 57014"/>
                <a:gd name="connsiteX3" fmla="*/ 29322 w 24434"/>
                <a:gd name="connsiteY3" fmla="*/ 8145 h 57014"/>
                <a:gd name="connsiteX4" fmla="*/ 26064 w 24434"/>
                <a:gd name="connsiteY4" fmla="*/ 7330 h 57014"/>
                <a:gd name="connsiteX5" fmla="*/ 18733 w 24434"/>
                <a:gd name="connsiteY5" fmla="*/ 6516 h 57014"/>
                <a:gd name="connsiteX6" fmla="*/ 11403 w 24434"/>
                <a:gd name="connsiteY6" fmla="*/ 7330 h 57014"/>
                <a:gd name="connsiteX7" fmla="*/ 7330 w 24434"/>
                <a:gd name="connsiteY7" fmla="*/ 8145 h 57014"/>
                <a:gd name="connsiteX8" fmla="*/ 7330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20362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20362" y="0"/>
                  </a:moveTo>
                  <a:cubicBezTo>
                    <a:pt x="22806" y="0"/>
                    <a:pt x="25249" y="0"/>
                    <a:pt x="26878" y="815"/>
                  </a:cubicBezTo>
                  <a:cubicBezTo>
                    <a:pt x="29322" y="815"/>
                    <a:pt x="30136" y="1629"/>
                    <a:pt x="30951" y="1629"/>
                  </a:cubicBezTo>
                  <a:lnTo>
                    <a:pt x="29322" y="8145"/>
                  </a:lnTo>
                  <a:cubicBezTo>
                    <a:pt x="28507" y="8145"/>
                    <a:pt x="27693" y="7330"/>
                    <a:pt x="26064" y="7330"/>
                  </a:cubicBezTo>
                  <a:cubicBezTo>
                    <a:pt x="24435" y="7330"/>
                    <a:pt x="21991" y="6516"/>
                    <a:pt x="18733" y="6516"/>
                  </a:cubicBezTo>
                  <a:cubicBezTo>
                    <a:pt x="15475" y="6516"/>
                    <a:pt x="13032" y="6516"/>
                    <a:pt x="11403" y="7330"/>
                  </a:cubicBezTo>
                  <a:cubicBezTo>
                    <a:pt x="9774" y="8145"/>
                    <a:pt x="8145" y="8145"/>
                    <a:pt x="7330" y="8145"/>
                  </a:cubicBezTo>
                  <a:lnTo>
                    <a:pt x="7330" y="58643"/>
                  </a:lnTo>
                  <a:lnTo>
                    <a:pt x="0" y="58643"/>
                  </a:lnTo>
                  <a:lnTo>
                    <a:pt x="0" y="3258"/>
                  </a:lnTo>
                  <a:cubicBezTo>
                    <a:pt x="1629" y="2444"/>
                    <a:pt x="4073" y="1629"/>
                    <a:pt x="7330" y="815"/>
                  </a:cubicBezTo>
                  <a:cubicBezTo>
                    <a:pt x="11403" y="815"/>
                    <a:pt x="15475" y="0"/>
                    <a:pt x="20362"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7" name="Hình tự do: Hình 126">
              <a:extLst>
                <a:ext uri="{FF2B5EF4-FFF2-40B4-BE49-F238E27FC236}">
                  <a16:creationId xmlns="" xmlns:a16="http://schemas.microsoft.com/office/drawing/2014/main" id="{76D4D32D-51D7-49C8-B271-8FEDB76FD17F}"/>
                </a:ext>
              </a:extLst>
            </p:cNvPr>
            <p:cNvSpPr/>
            <p:nvPr/>
          </p:nvSpPr>
          <p:spPr>
            <a:xfrm>
              <a:off x="5823146" y="3726289"/>
              <a:ext cx="32580" cy="81449"/>
            </a:xfrm>
            <a:custGeom>
              <a:avLst/>
              <a:gdLst>
                <a:gd name="connsiteX0" fmla="*/ 21177 w 32579"/>
                <a:gd name="connsiteY0" fmla="*/ 0 h 81448"/>
                <a:gd name="connsiteX1" fmla="*/ 28507 w 32579"/>
                <a:gd name="connsiteY1" fmla="*/ 815 h 81448"/>
                <a:gd name="connsiteX2" fmla="*/ 32580 w 32579"/>
                <a:gd name="connsiteY2" fmla="*/ 2443 h 81448"/>
                <a:gd name="connsiteX3" fmla="*/ 30950 w 32579"/>
                <a:gd name="connsiteY3" fmla="*/ 8959 h 81448"/>
                <a:gd name="connsiteX4" fmla="*/ 27693 w 32579"/>
                <a:gd name="connsiteY4" fmla="*/ 8145 h 81448"/>
                <a:gd name="connsiteX5" fmla="*/ 21991 w 32579"/>
                <a:gd name="connsiteY5" fmla="*/ 7330 h 81448"/>
                <a:gd name="connsiteX6" fmla="*/ 10588 w 32579"/>
                <a:gd name="connsiteY6" fmla="*/ 11403 h 81448"/>
                <a:gd name="connsiteX7" fmla="*/ 7330 w 32579"/>
                <a:gd name="connsiteY7" fmla="*/ 23620 h 81448"/>
                <a:gd name="connsiteX8" fmla="*/ 7330 w 32579"/>
                <a:gd name="connsiteY8" fmla="*/ 29322 h 81448"/>
                <a:gd name="connsiteX9" fmla="*/ 30950 w 32579"/>
                <a:gd name="connsiteY9" fmla="*/ 29322 h 81448"/>
                <a:gd name="connsiteX10" fmla="*/ 30950 w 32579"/>
                <a:gd name="connsiteY10" fmla="*/ 35837 h 81448"/>
                <a:gd name="connsiteX11" fmla="*/ 7330 w 32579"/>
                <a:gd name="connsiteY11" fmla="*/ 35837 h 81448"/>
                <a:gd name="connsiteX12" fmla="*/ 7330 w 32579"/>
                <a:gd name="connsiteY12" fmla="*/ 87150 h 81448"/>
                <a:gd name="connsiteX13" fmla="*/ 0 w 32579"/>
                <a:gd name="connsiteY13" fmla="*/ 87150 h 81448"/>
                <a:gd name="connsiteX14" fmla="*/ 0 w 32579"/>
                <a:gd name="connsiteY14" fmla="*/ 22806 h 81448"/>
                <a:gd name="connsiteX15" fmla="*/ 4887 w 32579"/>
                <a:gd name="connsiteY15" fmla="*/ 5702 h 81448"/>
                <a:gd name="connsiteX16" fmla="*/ 21177 w 32579"/>
                <a:gd name="connsiteY16" fmla="*/ 0 h 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579" h="81448">
                  <a:moveTo>
                    <a:pt x="21177" y="0"/>
                  </a:moveTo>
                  <a:cubicBezTo>
                    <a:pt x="24435" y="0"/>
                    <a:pt x="26878" y="0"/>
                    <a:pt x="28507" y="815"/>
                  </a:cubicBezTo>
                  <a:cubicBezTo>
                    <a:pt x="30136" y="1629"/>
                    <a:pt x="31765" y="1629"/>
                    <a:pt x="32580" y="2443"/>
                  </a:cubicBezTo>
                  <a:lnTo>
                    <a:pt x="30950" y="8959"/>
                  </a:lnTo>
                  <a:cubicBezTo>
                    <a:pt x="30136" y="8959"/>
                    <a:pt x="28507" y="8145"/>
                    <a:pt x="27693" y="8145"/>
                  </a:cubicBezTo>
                  <a:cubicBezTo>
                    <a:pt x="26064" y="7330"/>
                    <a:pt x="24435" y="7330"/>
                    <a:pt x="21991" y="7330"/>
                  </a:cubicBezTo>
                  <a:cubicBezTo>
                    <a:pt x="17104" y="7330"/>
                    <a:pt x="13032" y="8959"/>
                    <a:pt x="10588" y="11403"/>
                  </a:cubicBezTo>
                  <a:cubicBezTo>
                    <a:pt x="8145" y="13846"/>
                    <a:pt x="7330" y="17919"/>
                    <a:pt x="7330" y="23620"/>
                  </a:cubicBezTo>
                  <a:lnTo>
                    <a:pt x="7330" y="29322"/>
                  </a:lnTo>
                  <a:lnTo>
                    <a:pt x="30950" y="29322"/>
                  </a:lnTo>
                  <a:lnTo>
                    <a:pt x="30950" y="35837"/>
                  </a:lnTo>
                  <a:lnTo>
                    <a:pt x="7330" y="35837"/>
                  </a:lnTo>
                  <a:lnTo>
                    <a:pt x="7330" y="87150"/>
                  </a:lnTo>
                  <a:lnTo>
                    <a:pt x="0" y="87150"/>
                  </a:lnTo>
                  <a:lnTo>
                    <a:pt x="0" y="22806"/>
                  </a:lnTo>
                  <a:cubicBezTo>
                    <a:pt x="0" y="15475"/>
                    <a:pt x="1629" y="9774"/>
                    <a:pt x="4887" y="5702"/>
                  </a:cubicBezTo>
                  <a:cubicBezTo>
                    <a:pt x="8959" y="1629"/>
                    <a:pt x="14661" y="0"/>
                    <a:pt x="21177"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8" name="Hình tự do: Hình 127">
              <a:extLst>
                <a:ext uri="{FF2B5EF4-FFF2-40B4-BE49-F238E27FC236}">
                  <a16:creationId xmlns="" xmlns:a16="http://schemas.microsoft.com/office/drawing/2014/main" id="{4A4D372C-7153-420C-9DBB-4C5C1A418D7D}"/>
                </a:ext>
              </a:extLst>
            </p:cNvPr>
            <p:cNvSpPr/>
            <p:nvPr/>
          </p:nvSpPr>
          <p:spPr>
            <a:xfrm>
              <a:off x="5863056" y="3753167"/>
              <a:ext cx="48869" cy="57014"/>
            </a:xfrm>
            <a:custGeom>
              <a:avLst/>
              <a:gdLst>
                <a:gd name="connsiteX0" fmla="*/ 52127 w 48869"/>
                <a:gd name="connsiteY0" fmla="*/ 30951 h 57014"/>
                <a:gd name="connsiteX1" fmla="*/ 50498 w 48869"/>
                <a:gd name="connsiteY1" fmla="*/ 43168 h 57014"/>
                <a:gd name="connsiteX2" fmla="*/ 44797 w 48869"/>
                <a:gd name="connsiteY2" fmla="*/ 52942 h 57014"/>
                <a:gd name="connsiteX3" fmla="*/ 36652 w 48869"/>
                <a:gd name="connsiteY3" fmla="*/ 58643 h 57014"/>
                <a:gd name="connsiteX4" fmla="*/ 26064 w 48869"/>
                <a:gd name="connsiteY4" fmla="*/ 61087 h 57014"/>
                <a:gd name="connsiteX5" fmla="*/ 15475 w 48869"/>
                <a:gd name="connsiteY5" fmla="*/ 58643 h 57014"/>
                <a:gd name="connsiteX6" fmla="*/ 7330 w 48869"/>
                <a:gd name="connsiteY6" fmla="*/ 52942 h 57014"/>
                <a:gd name="connsiteX7" fmla="*/ 1629 w 48869"/>
                <a:gd name="connsiteY7" fmla="*/ 43168 h 57014"/>
                <a:gd name="connsiteX8" fmla="*/ 0 w 48869"/>
                <a:gd name="connsiteY8" fmla="*/ 30951 h 57014"/>
                <a:gd name="connsiteX9" fmla="*/ 1629 w 48869"/>
                <a:gd name="connsiteY9" fmla="*/ 18733 h 57014"/>
                <a:gd name="connsiteX10" fmla="*/ 7330 w 48869"/>
                <a:gd name="connsiteY10" fmla="*/ 8959 h 57014"/>
                <a:gd name="connsiteX11" fmla="*/ 15475 w 48869"/>
                <a:gd name="connsiteY11" fmla="*/ 2444 h 57014"/>
                <a:gd name="connsiteX12" fmla="*/ 26064 w 48869"/>
                <a:gd name="connsiteY12" fmla="*/ 0 h 57014"/>
                <a:gd name="connsiteX13" fmla="*/ 36652 w 48869"/>
                <a:gd name="connsiteY13" fmla="*/ 2444 h 57014"/>
                <a:gd name="connsiteX14" fmla="*/ 44797 w 48869"/>
                <a:gd name="connsiteY14" fmla="*/ 8959 h 57014"/>
                <a:gd name="connsiteX15" fmla="*/ 50498 w 48869"/>
                <a:gd name="connsiteY15" fmla="*/ 18733 h 57014"/>
                <a:gd name="connsiteX16" fmla="*/ 52127 w 48869"/>
                <a:gd name="connsiteY16" fmla="*/ 30951 h 57014"/>
                <a:gd name="connsiteX17" fmla="*/ 43982 w 48869"/>
                <a:gd name="connsiteY17" fmla="*/ 30951 h 57014"/>
                <a:gd name="connsiteX18" fmla="*/ 39096 w 48869"/>
                <a:gd name="connsiteY18" fmla="*/ 13846 h 57014"/>
                <a:gd name="connsiteX19" fmla="*/ 25249 w 48869"/>
                <a:gd name="connsiteY19" fmla="*/ 7331 h 57014"/>
                <a:gd name="connsiteX20" fmla="*/ 11403 w 48869"/>
                <a:gd name="connsiteY20" fmla="*/ 13846 h 57014"/>
                <a:gd name="connsiteX21" fmla="*/ 6516 w 48869"/>
                <a:gd name="connsiteY21" fmla="*/ 30951 h 57014"/>
                <a:gd name="connsiteX22" fmla="*/ 11403 w 48869"/>
                <a:gd name="connsiteY22" fmla="*/ 48055 h 57014"/>
                <a:gd name="connsiteX23" fmla="*/ 25249 w 48869"/>
                <a:gd name="connsiteY23" fmla="*/ 54571 h 57014"/>
                <a:gd name="connsiteX24" fmla="*/ 39096 w 48869"/>
                <a:gd name="connsiteY24" fmla="*/ 48055 h 57014"/>
                <a:gd name="connsiteX25" fmla="*/ 43982 w 48869"/>
                <a:gd name="connsiteY25" fmla="*/ 30951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69" h="57014">
                  <a:moveTo>
                    <a:pt x="52127" y="30951"/>
                  </a:moveTo>
                  <a:cubicBezTo>
                    <a:pt x="52127" y="35838"/>
                    <a:pt x="51313" y="39910"/>
                    <a:pt x="50498" y="43168"/>
                  </a:cubicBezTo>
                  <a:cubicBezTo>
                    <a:pt x="48869" y="47241"/>
                    <a:pt x="47241" y="49684"/>
                    <a:pt x="44797" y="52942"/>
                  </a:cubicBezTo>
                  <a:cubicBezTo>
                    <a:pt x="42354" y="55385"/>
                    <a:pt x="39910" y="57829"/>
                    <a:pt x="36652" y="58643"/>
                  </a:cubicBezTo>
                  <a:cubicBezTo>
                    <a:pt x="33394" y="60272"/>
                    <a:pt x="30136" y="61087"/>
                    <a:pt x="26064" y="61087"/>
                  </a:cubicBezTo>
                  <a:cubicBezTo>
                    <a:pt x="21991" y="61087"/>
                    <a:pt x="18733" y="60272"/>
                    <a:pt x="15475" y="58643"/>
                  </a:cubicBezTo>
                  <a:cubicBezTo>
                    <a:pt x="12217" y="57014"/>
                    <a:pt x="9774" y="55385"/>
                    <a:pt x="7330" y="52942"/>
                  </a:cubicBezTo>
                  <a:cubicBezTo>
                    <a:pt x="4887" y="50498"/>
                    <a:pt x="3258" y="47241"/>
                    <a:pt x="1629" y="43168"/>
                  </a:cubicBezTo>
                  <a:cubicBezTo>
                    <a:pt x="0" y="39096"/>
                    <a:pt x="0" y="35023"/>
                    <a:pt x="0" y="30951"/>
                  </a:cubicBezTo>
                  <a:cubicBezTo>
                    <a:pt x="0" y="26064"/>
                    <a:pt x="815" y="21991"/>
                    <a:pt x="1629" y="18733"/>
                  </a:cubicBezTo>
                  <a:cubicBezTo>
                    <a:pt x="2444" y="15475"/>
                    <a:pt x="4887" y="11403"/>
                    <a:pt x="7330" y="8959"/>
                  </a:cubicBezTo>
                  <a:cubicBezTo>
                    <a:pt x="9774" y="6516"/>
                    <a:pt x="12217" y="4072"/>
                    <a:pt x="15475" y="2444"/>
                  </a:cubicBezTo>
                  <a:cubicBezTo>
                    <a:pt x="18733" y="815"/>
                    <a:pt x="21991" y="0"/>
                    <a:pt x="26064" y="0"/>
                  </a:cubicBezTo>
                  <a:cubicBezTo>
                    <a:pt x="30136" y="0"/>
                    <a:pt x="33394" y="815"/>
                    <a:pt x="36652" y="2444"/>
                  </a:cubicBezTo>
                  <a:cubicBezTo>
                    <a:pt x="39910" y="4072"/>
                    <a:pt x="42354" y="5702"/>
                    <a:pt x="44797" y="8959"/>
                  </a:cubicBezTo>
                  <a:cubicBezTo>
                    <a:pt x="47241" y="11403"/>
                    <a:pt x="48869" y="14661"/>
                    <a:pt x="50498" y="18733"/>
                  </a:cubicBezTo>
                  <a:cubicBezTo>
                    <a:pt x="52127" y="22806"/>
                    <a:pt x="52127" y="26878"/>
                    <a:pt x="52127" y="30951"/>
                  </a:cubicBezTo>
                  <a:moveTo>
                    <a:pt x="43982" y="30951"/>
                  </a:moveTo>
                  <a:cubicBezTo>
                    <a:pt x="43982" y="23620"/>
                    <a:pt x="42354" y="17919"/>
                    <a:pt x="39096" y="13846"/>
                  </a:cubicBezTo>
                  <a:cubicBezTo>
                    <a:pt x="35837" y="9774"/>
                    <a:pt x="30951" y="7331"/>
                    <a:pt x="25249" y="7331"/>
                  </a:cubicBezTo>
                  <a:cubicBezTo>
                    <a:pt x="19548" y="7331"/>
                    <a:pt x="14661" y="9774"/>
                    <a:pt x="11403" y="13846"/>
                  </a:cubicBezTo>
                  <a:cubicBezTo>
                    <a:pt x="8145" y="17919"/>
                    <a:pt x="6516" y="23620"/>
                    <a:pt x="6516" y="30951"/>
                  </a:cubicBezTo>
                  <a:cubicBezTo>
                    <a:pt x="6516" y="38281"/>
                    <a:pt x="8145" y="43983"/>
                    <a:pt x="11403" y="48055"/>
                  </a:cubicBezTo>
                  <a:cubicBezTo>
                    <a:pt x="14661" y="52128"/>
                    <a:pt x="19548" y="54571"/>
                    <a:pt x="25249" y="54571"/>
                  </a:cubicBezTo>
                  <a:cubicBezTo>
                    <a:pt x="30951" y="54571"/>
                    <a:pt x="35837" y="52128"/>
                    <a:pt x="39096" y="48055"/>
                  </a:cubicBezTo>
                  <a:cubicBezTo>
                    <a:pt x="42354" y="43983"/>
                    <a:pt x="43982" y="38281"/>
                    <a:pt x="43982" y="30951"/>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9" name="Hình tự do: Hình 128">
              <a:extLst>
                <a:ext uri="{FF2B5EF4-FFF2-40B4-BE49-F238E27FC236}">
                  <a16:creationId xmlns="" xmlns:a16="http://schemas.microsoft.com/office/drawing/2014/main" id="{E4DF1171-D4DB-443C-82D8-2C6867EE051F}"/>
                </a:ext>
              </a:extLst>
            </p:cNvPr>
            <p:cNvSpPr/>
            <p:nvPr/>
          </p:nvSpPr>
          <p:spPr>
            <a:xfrm>
              <a:off x="5929844" y="3753981"/>
              <a:ext cx="24435" cy="57014"/>
            </a:xfrm>
            <a:custGeom>
              <a:avLst/>
              <a:gdLst>
                <a:gd name="connsiteX0" fmla="*/ 20362 w 24434"/>
                <a:gd name="connsiteY0" fmla="*/ 0 h 57014"/>
                <a:gd name="connsiteX1" fmla="*/ 26878 w 24434"/>
                <a:gd name="connsiteY1" fmla="*/ 815 h 57014"/>
                <a:gd name="connsiteX2" fmla="*/ 30950 w 24434"/>
                <a:gd name="connsiteY2" fmla="*/ 1629 h 57014"/>
                <a:gd name="connsiteX3" fmla="*/ 29322 w 24434"/>
                <a:gd name="connsiteY3" fmla="*/ 8145 h 57014"/>
                <a:gd name="connsiteX4" fmla="*/ 26064 w 24434"/>
                <a:gd name="connsiteY4" fmla="*/ 7330 h 57014"/>
                <a:gd name="connsiteX5" fmla="*/ 18733 w 24434"/>
                <a:gd name="connsiteY5" fmla="*/ 6516 h 57014"/>
                <a:gd name="connsiteX6" fmla="*/ 11403 w 24434"/>
                <a:gd name="connsiteY6" fmla="*/ 7330 h 57014"/>
                <a:gd name="connsiteX7" fmla="*/ 7330 w 24434"/>
                <a:gd name="connsiteY7" fmla="*/ 8145 h 57014"/>
                <a:gd name="connsiteX8" fmla="*/ 7330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20362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20362" y="0"/>
                  </a:moveTo>
                  <a:cubicBezTo>
                    <a:pt x="22806" y="0"/>
                    <a:pt x="25249" y="0"/>
                    <a:pt x="26878" y="815"/>
                  </a:cubicBezTo>
                  <a:cubicBezTo>
                    <a:pt x="29322" y="815"/>
                    <a:pt x="30136" y="1629"/>
                    <a:pt x="30950" y="1629"/>
                  </a:cubicBezTo>
                  <a:lnTo>
                    <a:pt x="29322" y="8145"/>
                  </a:lnTo>
                  <a:cubicBezTo>
                    <a:pt x="28507" y="8145"/>
                    <a:pt x="27693" y="7330"/>
                    <a:pt x="26064" y="7330"/>
                  </a:cubicBezTo>
                  <a:cubicBezTo>
                    <a:pt x="24435" y="7330"/>
                    <a:pt x="21991" y="6516"/>
                    <a:pt x="18733" y="6516"/>
                  </a:cubicBezTo>
                  <a:cubicBezTo>
                    <a:pt x="15475" y="6516"/>
                    <a:pt x="13032" y="6516"/>
                    <a:pt x="11403" y="7330"/>
                  </a:cubicBezTo>
                  <a:cubicBezTo>
                    <a:pt x="9774" y="8145"/>
                    <a:pt x="8145" y="8145"/>
                    <a:pt x="7330" y="8145"/>
                  </a:cubicBezTo>
                  <a:lnTo>
                    <a:pt x="7330" y="58643"/>
                  </a:lnTo>
                  <a:lnTo>
                    <a:pt x="0" y="58643"/>
                  </a:lnTo>
                  <a:lnTo>
                    <a:pt x="0" y="3258"/>
                  </a:lnTo>
                  <a:cubicBezTo>
                    <a:pt x="1629" y="2444"/>
                    <a:pt x="4072" y="1629"/>
                    <a:pt x="7330" y="815"/>
                  </a:cubicBezTo>
                  <a:cubicBezTo>
                    <a:pt x="11403" y="815"/>
                    <a:pt x="15475" y="0"/>
                    <a:pt x="20362"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0" name="Hình tự do: Hình 129">
              <a:extLst>
                <a:ext uri="{FF2B5EF4-FFF2-40B4-BE49-F238E27FC236}">
                  <a16:creationId xmlns="" xmlns:a16="http://schemas.microsoft.com/office/drawing/2014/main" id="{80C0871F-9153-4290-8919-24DA7E1F3A29}"/>
                </a:ext>
              </a:extLst>
            </p:cNvPr>
            <p:cNvSpPr/>
            <p:nvPr/>
          </p:nvSpPr>
          <p:spPr>
            <a:xfrm>
              <a:off x="5994188" y="3725474"/>
              <a:ext cx="48869" cy="89594"/>
            </a:xfrm>
            <a:custGeom>
              <a:avLst/>
              <a:gdLst>
                <a:gd name="connsiteX0" fmla="*/ 49684 w 48869"/>
                <a:gd name="connsiteY0" fmla="*/ 86336 h 89593"/>
                <a:gd name="connsiteX1" fmla="*/ 41539 w 48869"/>
                <a:gd name="connsiteY1" fmla="*/ 88779 h 89593"/>
                <a:gd name="connsiteX2" fmla="*/ 28507 w 48869"/>
                <a:gd name="connsiteY2" fmla="*/ 89594 h 89593"/>
                <a:gd name="connsiteX3" fmla="*/ 17104 w 48869"/>
                <a:gd name="connsiteY3" fmla="*/ 87150 h 89593"/>
                <a:gd name="connsiteX4" fmla="*/ 8145 w 48869"/>
                <a:gd name="connsiteY4" fmla="*/ 81449 h 89593"/>
                <a:gd name="connsiteX5" fmla="*/ 2443 w 48869"/>
                <a:gd name="connsiteY5" fmla="*/ 71675 h 89593"/>
                <a:gd name="connsiteX6" fmla="*/ 0 w 48869"/>
                <a:gd name="connsiteY6" fmla="*/ 58643 h 89593"/>
                <a:gd name="connsiteX7" fmla="*/ 1629 w 48869"/>
                <a:gd name="connsiteY7" fmla="*/ 46426 h 89593"/>
                <a:gd name="connsiteX8" fmla="*/ 6516 w 48869"/>
                <a:gd name="connsiteY8" fmla="*/ 36652 h 89593"/>
                <a:gd name="connsiteX9" fmla="*/ 14661 w 48869"/>
                <a:gd name="connsiteY9" fmla="*/ 30136 h 89593"/>
                <a:gd name="connsiteX10" fmla="*/ 26064 w 48869"/>
                <a:gd name="connsiteY10" fmla="*/ 27693 h 89593"/>
                <a:gd name="connsiteX11" fmla="*/ 35837 w 48869"/>
                <a:gd name="connsiteY11" fmla="*/ 29322 h 89593"/>
                <a:gd name="connsiteX12" fmla="*/ 41539 w 48869"/>
                <a:gd name="connsiteY12" fmla="*/ 32580 h 89593"/>
                <a:gd name="connsiteX13" fmla="*/ 41539 w 48869"/>
                <a:gd name="connsiteY13" fmla="*/ 1629 h 89593"/>
                <a:gd name="connsiteX14" fmla="*/ 48869 w 48869"/>
                <a:gd name="connsiteY14" fmla="*/ 0 h 89593"/>
                <a:gd name="connsiteX15" fmla="*/ 48869 w 48869"/>
                <a:gd name="connsiteY15" fmla="*/ 86336 h 89593"/>
                <a:gd name="connsiteX16" fmla="*/ 42354 w 48869"/>
                <a:gd name="connsiteY16" fmla="*/ 40724 h 89593"/>
                <a:gd name="connsiteX17" fmla="*/ 39910 w 48869"/>
                <a:gd name="connsiteY17" fmla="*/ 39096 h 89593"/>
                <a:gd name="connsiteX18" fmla="*/ 36652 w 48869"/>
                <a:gd name="connsiteY18" fmla="*/ 37467 h 89593"/>
                <a:gd name="connsiteX19" fmla="*/ 32580 w 48869"/>
                <a:gd name="connsiteY19" fmla="*/ 35837 h 89593"/>
                <a:gd name="connsiteX20" fmla="*/ 27693 w 48869"/>
                <a:gd name="connsiteY20" fmla="*/ 35023 h 89593"/>
                <a:gd name="connsiteX21" fmla="*/ 18733 w 48869"/>
                <a:gd name="connsiteY21" fmla="*/ 36652 h 89593"/>
                <a:gd name="connsiteX22" fmla="*/ 13032 w 48869"/>
                <a:gd name="connsiteY22" fmla="*/ 41539 h 89593"/>
                <a:gd name="connsiteX23" fmla="*/ 9774 w 48869"/>
                <a:gd name="connsiteY23" fmla="*/ 48869 h 89593"/>
                <a:gd name="connsiteX24" fmla="*/ 8959 w 48869"/>
                <a:gd name="connsiteY24" fmla="*/ 57829 h 89593"/>
                <a:gd name="connsiteX25" fmla="*/ 14661 w 48869"/>
                <a:gd name="connsiteY25" fmla="*/ 74933 h 89593"/>
                <a:gd name="connsiteX26" fmla="*/ 30136 w 48869"/>
                <a:gd name="connsiteY26" fmla="*/ 80634 h 89593"/>
                <a:gd name="connsiteX27" fmla="*/ 39095 w 48869"/>
                <a:gd name="connsiteY27" fmla="*/ 79820 h 89593"/>
                <a:gd name="connsiteX28" fmla="*/ 43982 w 48869"/>
                <a:gd name="connsiteY28" fmla="*/ 79006 h 89593"/>
                <a:gd name="connsiteX29" fmla="*/ 43982 w 48869"/>
                <a:gd name="connsiteY29" fmla="*/ 40724 h 8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89593">
                  <a:moveTo>
                    <a:pt x="49684" y="86336"/>
                  </a:moveTo>
                  <a:cubicBezTo>
                    <a:pt x="47240" y="87150"/>
                    <a:pt x="44797" y="87965"/>
                    <a:pt x="41539" y="88779"/>
                  </a:cubicBezTo>
                  <a:cubicBezTo>
                    <a:pt x="38281" y="89594"/>
                    <a:pt x="34209" y="89594"/>
                    <a:pt x="28507" y="89594"/>
                  </a:cubicBezTo>
                  <a:cubicBezTo>
                    <a:pt x="24435" y="89594"/>
                    <a:pt x="20362" y="88779"/>
                    <a:pt x="17104" y="87150"/>
                  </a:cubicBezTo>
                  <a:cubicBezTo>
                    <a:pt x="13846" y="85521"/>
                    <a:pt x="10588" y="83893"/>
                    <a:pt x="8145" y="81449"/>
                  </a:cubicBezTo>
                  <a:cubicBezTo>
                    <a:pt x="5702" y="79006"/>
                    <a:pt x="4072" y="75748"/>
                    <a:pt x="2443" y="71675"/>
                  </a:cubicBezTo>
                  <a:cubicBezTo>
                    <a:pt x="815" y="67603"/>
                    <a:pt x="0" y="63530"/>
                    <a:pt x="0" y="58643"/>
                  </a:cubicBezTo>
                  <a:cubicBezTo>
                    <a:pt x="0" y="54571"/>
                    <a:pt x="815" y="50498"/>
                    <a:pt x="1629" y="46426"/>
                  </a:cubicBezTo>
                  <a:cubicBezTo>
                    <a:pt x="2443" y="42354"/>
                    <a:pt x="4072" y="39910"/>
                    <a:pt x="6516" y="36652"/>
                  </a:cubicBezTo>
                  <a:cubicBezTo>
                    <a:pt x="8959" y="34209"/>
                    <a:pt x="11403" y="31765"/>
                    <a:pt x="14661" y="30136"/>
                  </a:cubicBezTo>
                  <a:cubicBezTo>
                    <a:pt x="17919" y="28507"/>
                    <a:pt x="21991" y="27693"/>
                    <a:pt x="26064" y="27693"/>
                  </a:cubicBezTo>
                  <a:cubicBezTo>
                    <a:pt x="30136" y="27693"/>
                    <a:pt x="33394" y="28507"/>
                    <a:pt x="35837" y="29322"/>
                  </a:cubicBezTo>
                  <a:cubicBezTo>
                    <a:pt x="38281" y="30136"/>
                    <a:pt x="40724" y="31765"/>
                    <a:pt x="41539" y="32580"/>
                  </a:cubicBezTo>
                  <a:lnTo>
                    <a:pt x="41539" y="1629"/>
                  </a:lnTo>
                  <a:lnTo>
                    <a:pt x="48869" y="0"/>
                  </a:lnTo>
                  <a:lnTo>
                    <a:pt x="48869" y="86336"/>
                  </a:lnTo>
                  <a:close/>
                  <a:moveTo>
                    <a:pt x="42354" y="40724"/>
                  </a:moveTo>
                  <a:cubicBezTo>
                    <a:pt x="41539" y="39910"/>
                    <a:pt x="40724" y="39910"/>
                    <a:pt x="39910" y="39096"/>
                  </a:cubicBezTo>
                  <a:cubicBezTo>
                    <a:pt x="39095" y="38281"/>
                    <a:pt x="37467" y="38281"/>
                    <a:pt x="36652" y="37467"/>
                  </a:cubicBezTo>
                  <a:cubicBezTo>
                    <a:pt x="35023" y="36652"/>
                    <a:pt x="34209" y="36652"/>
                    <a:pt x="32580" y="35837"/>
                  </a:cubicBezTo>
                  <a:cubicBezTo>
                    <a:pt x="30950" y="35837"/>
                    <a:pt x="29322" y="35023"/>
                    <a:pt x="27693" y="35023"/>
                  </a:cubicBezTo>
                  <a:cubicBezTo>
                    <a:pt x="24435" y="35023"/>
                    <a:pt x="21177" y="35837"/>
                    <a:pt x="18733" y="36652"/>
                  </a:cubicBezTo>
                  <a:cubicBezTo>
                    <a:pt x="16290" y="38281"/>
                    <a:pt x="14661" y="39910"/>
                    <a:pt x="13032" y="41539"/>
                  </a:cubicBezTo>
                  <a:cubicBezTo>
                    <a:pt x="11403" y="43982"/>
                    <a:pt x="10588" y="46426"/>
                    <a:pt x="9774" y="48869"/>
                  </a:cubicBezTo>
                  <a:cubicBezTo>
                    <a:pt x="8959" y="52127"/>
                    <a:pt x="8959" y="54571"/>
                    <a:pt x="8959" y="57829"/>
                  </a:cubicBezTo>
                  <a:cubicBezTo>
                    <a:pt x="8959" y="65159"/>
                    <a:pt x="10588" y="71675"/>
                    <a:pt x="14661" y="74933"/>
                  </a:cubicBezTo>
                  <a:cubicBezTo>
                    <a:pt x="18733" y="79006"/>
                    <a:pt x="23620" y="80634"/>
                    <a:pt x="30136" y="80634"/>
                  </a:cubicBezTo>
                  <a:cubicBezTo>
                    <a:pt x="33394" y="80634"/>
                    <a:pt x="36652" y="80634"/>
                    <a:pt x="39095" y="79820"/>
                  </a:cubicBezTo>
                  <a:cubicBezTo>
                    <a:pt x="41539" y="79820"/>
                    <a:pt x="43168" y="79006"/>
                    <a:pt x="43982" y="79006"/>
                  </a:cubicBezTo>
                  <a:lnTo>
                    <a:pt x="43982" y="40724"/>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1" name="Hình tự do: Hình 130">
              <a:extLst>
                <a:ext uri="{FF2B5EF4-FFF2-40B4-BE49-F238E27FC236}">
                  <a16:creationId xmlns="" xmlns:a16="http://schemas.microsoft.com/office/drawing/2014/main" id="{E81D674F-0FED-43D6-AD85-068FD39E235A}"/>
                </a:ext>
              </a:extLst>
            </p:cNvPr>
            <p:cNvSpPr/>
            <p:nvPr/>
          </p:nvSpPr>
          <p:spPr>
            <a:xfrm>
              <a:off x="6059347"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4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1539 w 48869"/>
                <a:gd name="connsiteY21" fmla="*/ 25249 h 57014"/>
                <a:gd name="connsiteX22" fmla="*/ 37467 w 48869"/>
                <a:gd name="connsiteY22" fmla="*/ 11403 h 57014"/>
                <a:gd name="connsiteX23" fmla="*/ 26064 w 48869"/>
                <a:gd name="connsiteY23" fmla="*/ 6516 h 57014"/>
                <a:gd name="connsiteX24" fmla="*/ 18733 w 48869"/>
                <a:gd name="connsiteY24" fmla="*/ 8145 h 57014"/>
                <a:gd name="connsiteX25" fmla="*/ 13032 w 48869"/>
                <a:gd name="connsiteY25" fmla="*/ 12217 h 57014"/>
                <a:gd name="connsiteX26" fmla="*/ 9774 w 48869"/>
                <a:gd name="connsiteY26" fmla="*/ 17919 h 57014"/>
                <a:gd name="connsiteX27" fmla="*/ 8145 w 48869"/>
                <a:gd name="connsiteY27" fmla="*/ 25249 h 57014"/>
                <a:gd name="connsiteX28" fmla="*/ 41539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5" y="20362"/>
                    <a:pt x="2443" y="17104"/>
                  </a:cubicBezTo>
                  <a:cubicBezTo>
                    <a:pt x="4072" y="13032"/>
                    <a:pt x="5702" y="10589"/>
                    <a:pt x="8145" y="7330"/>
                  </a:cubicBezTo>
                  <a:cubicBezTo>
                    <a:pt x="10588" y="4887"/>
                    <a:pt x="13032" y="3258"/>
                    <a:pt x="16290" y="1629"/>
                  </a:cubicBezTo>
                  <a:cubicBezTo>
                    <a:pt x="19548" y="0"/>
                    <a:pt x="22806" y="0"/>
                    <a:pt x="25249" y="0"/>
                  </a:cubicBezTo>
                  <a:cubicBezTo>
                    <a:pt x="32580" y="0"/>
                    <a:pt x="38281" y="2444"/>
                    <a:pt x="42354"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4" y="51313"/>
                    <a:pt x="43168" y="51313"/>
                  </a:cubicBezTo>
                  <a:lnTo>
                    <a:pt x="44797" y="57829"/>
                  </a:lnTo>
                  <a:cubicBezTo>
                    <a:pt x="43982" y="58643"/>
                    <a:pt x="41539" y="59458"/>
                    <a:pt x="39095"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815" y="38281"/>
                    <a:pt x="0" y="35023"/>
                    <a:pt x="0" y="30136"/>
                  </a:cubicBezTo>
                  <a:moveTo>
                    <a:pt x="41539" y="25249"/>
                  </a:moveTo>
                  <a:cubicBezTo>
                    <a:pt x="41539" y="19548"/>
                    <a:pt x="39910" y="14661"/>
                    <a:pt x="37467" y="11403"/>
                  </a:cubicBezTo>
                  <a:cubicBezTo>
                    <a:pt x="35023" y="8145"/>
                    <a:pt x="30950" y="6516"/>
                    <a:pt x="26064" y="6516"/>
                  </a:cubicBezTo>
                  <a:cubicBezTo>
                    <a:pt x="23620" y="6516"/>
                    <a:pt x="21177" y="7330"/>
                    <a:pt x="18733" y="8145"/>
                  </a:cubicBezTo>
                  <a:cubicBezTo>
                    <a:pt x="16290" y="8959"/>
                    <a:pt x="14661" y="10589"/>
                    <a:pt x="13032" y="12217"/>
                  </a:cubicBezTo>
                  <a:cubicBezTo>
                    <a:pt x="11403" y="13846"/>
                    <a:pt x="10588" y="16290"/>
                    <a:pt x="9774" y="17919"/>
                  </a:cubicBezTo>
                  <a:cubicBezTo>
                    <a:pt x="8959" y="20362"/>
                    <a:pt x="8145" y="22806"/>
                    <a:pt x="8145" y="25249"/>
                  </a:cubicBezTo>
                  <a:lnTo>
                    <a:pt x="41539"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2" name="Hình tự do: Hình 131">
              <a:extLst>
                <a:ext uri="{FF2B5EF4-FFF2-40B4-BE49-F238E27FC236}">
                  <a16:creationId xmlns="" xmlns:a16="http://schemas.microsoft.com/office/drawing/2014/main" id="{DB71B203-2BE7-43AE-9EAF-07C0654D26D0}"/>
                </a:ext>
              </a:extLst>
            </p:cNvPr>
            <p:cNvSpPr/>
            <p:nvPr/>
          </p:nvSpPr>
          <p:spPr>
            <a:xfrm>
              <a:off x="6117176" y="3754796"/>
              <a:ext cx="48869" cy="57014"/>
            </a:xfrm>
            <a:custGeom>
              <a:avLst/>
              <a:gdLst>
                <a:gd name="connsiteX0" fmla="*/ 24435 w 48869"/>
                <a:gd name="connsiteY0" fmla="*/ 50498 h 57014"/>
                <a:gd name="connsiteX1" fmla="*/ 29322 w 48869"/>
                <a:gd name="connsiteY1" fmla="*/ 39095 h 57014"/>
                <a:gd name="connsiteX2" fmla="*/ 34208 w 48869"/>
                <a:gd name="connsiteY2" fmla="*/ 26064 h 57014"/>
                <a:gd name="connsiteX3" fmla="*/ 38281 w 48869"/>
                <a:gd name="connsiteY3" fmla="*/ 13032 h 57014"/>
                <a:gd name="connsiteX4" fmla="*/ 41539 w 48869"/>
                <a:gd name="connsiteY4" fmla="*/ 0 h 57014"/>
                <a:gd name="connsiteX5" fmla="*/ 48869 w 48869"/>
                <a:gd name="connsiteY5" fmla="*/ 0 h 57014"/>
                <a:gd name="connsiteX6" fmla="*/ 43982 w 48869"/>
                <a:gd name="connsiteY6" fmla="*/ 15475 h 57014"/>
                <a:gd name="connsiteX7" fmla="*/ 39095 w 48869"/>
                <a:gd name="connsiteY7" fmla="*/ 30950 h 57014"/>
                <a:gd name="connsiteX8" fmla="*/ 33394 w 48869"/>
                <a:gd name="connsiteY8" fmla="*/ 44797 h 57014"/>
                <a:gd name="connsiteX9" fmla="*/ 27693 w 48869"/>
                <a:gd name="connsiteY9" fmla="*/ 57829 h 57014"/>
                <a:gd name="connsiteX10" fmla="*/ 21177 w 48869"/>
                <a:gd name="connsiteY10" fmla="*/ 57829 h 57014"/>
                <a:gd name="connsiteX11" fmla="*/ 15475 w 48869"/>
                <a:gd name="connsiteY11" fmla="*/ 44797 h 57014"/>
                <a:gd name="connsiteX12" fmla="*/ 9774 w 48869"/>
                <a:gd name="connsiteY12" fmla="*/ 30950 h 57014"/>
                <a:gd name="connsiteX13" fmla="*/ 4887 w 48869"/>
                <a:gd name="connsiteY13" fmla="*/ 15475 h 57014"/>
                <a:gd name="connsiteX14" fmla="*/ 0 w 48869"/>
                <a:gd name="connsiteY14" fmla="*/ 0 h 57014"/>
                <a:gd name="connsiteX15" fmla="*/ 7330 w 48869"/>
                <a:gd name="connsiteY15" fmla="*/ 0 h 57014"/>
                <a:gd name="connsiteX16" fmla="*/ 10588 w 48869"/>
                <a:gd name="connsiteY16" fmla="*/ 13032 h 57014"/>
                <a:gd name="connsiteX17" fmla="*/ 14661 w 48869"/>
                <a:gd name="connsiteY17" fmla="*/ 26064 h 57014"/>
                <a:gd name="connsiteX18" fmla="*/ 19548 w 48869"/>
                <a:gd name="connsiteY18" fmla="*/ 39095 h 57014"/>
                <a:gd name="connsiteX19" fmla="*/ 24435 w 48869"/>
                <a:gd name="connsiteY19" fmla="*/ 50498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69" h="57014">
                  <a:moveTo>
                    <a:pt x="24435" y="50498"/>
                  </a:moveTo>
                  <a:cubicBezTo>
                    <a:pt x="26064" y="47240"/>
                    <a:pt x="27693" y="43982"/>
                    <a:pt x="29322" y="39095"/>
                  </a:cubicBezTo>
                  <a:cubicBezTo>
                    <a:pt x="30950" y="35023"/>
                    <a:pt x="32580" y="30950"/>
                    <a:pt x="34208" y="26064"/>
                  </a:cubicBezTo>
                  <a:cubicBezTo>
                    <a:pt x="35837" y="21991"/>
                    <a:pt x="37467" y="17104"/>
                    <a:pt x="38281" y="13032"/>
                  </a:cubicBezTo>
                  <a:cubicBezTo>
                    <a:pt x="39910" y="8145"/>
                    <a:pt x="40724" y="4072"/>
                    <a:pt x="41539" y="0"/>
                  </a:cubicBezTo>
                  <a:lnTo>
                    <a:pt x="48869" y="0"/>
                  </a:lnTo>
                  <a:cubicBezTo>
                    <a:pt x="47240" y="5702"/>
                    <a:pt x="45611" y="10588"/>
                    <a:pt x="43982" y="15475"/>
                  </a:cubicBezTo>
                  <a:cubicBezTo>
                    <a:pt x="42353" y="20362"/>
                    <a:pt x="40724" y="26064"/>
                    <a:pt x="39095" y="30950"/>
                  </a:cubicBezTo>
                  <a:cubicBezTo>
                    <a:pt x="37467" y="35837"/>
                    <a:pt x="35023" y="40724"/>
                    <a:pt x="33394" y="44797"/>
                  </a:cubicBezTo>
                  <a:cubicBezTo>
                    <a:pt x="31765" y="49684"/>
                    <a:pt x="29322" y="53756"/>
                    <a:pt x="27693" y="57829"/>
                  </a:cubicBezTo>
                  <a:lnTo>
                    <a:pt x="21177" y="57829"/>
                  </a:lnTo>
                  <a:cubicBezTo>
                    <a:pt x="19548" y="53756"/>
                    <a:pt x="17104" y="49684"/>
                    <a:pt x="15475" y="44797"/>
                  </a:cubicBezTo>
                  <a:cubicBezTo>
                    <a:pt x="13846" y="39910"/>
                    <a:pt x="11403" y="35837"/>
                    <a:pt x="9774" y="30950"/>
                  </a:cubicBezTo>
                  <a:cubicBezTo>
                    <a:pt x="8145" y="26064"/>
                    <a:pt x="6516" y="21177"/>
                    <a:pt x="4887" y="15475"/>
                  </a:cubicBezTo>
                  <a:cubicBezTo>
                    <a:pt x="3258" y="10588"/>
                    <a:pt x="1629" y="4887"/>
                    <a:pt x="0" y="0"/>
                  </a:cubicBezTo>
                  <a:lnTo>
                    <a:pt x="7330" y="0"/>
                  </a:lnTo>
                  <a:cubicBezTo>
                    <a:pt x="8145" y="4072"/>
                    <a:pt x="8959" y="8145"/>
                    <a:pt x="10588" y="13032"/>
                  </a:cubicBezTo>
                  <a:cubicBezTo>
                    <a:pt x="12217" y="17919"/>
                    <a:pt x="13032" y="21991"/>
                    <a:pt x="14661" y="26064"/>
                  </a:cubicBezTo>
                  <a:cubicBezTo>
                    <a:pt x="16290" y="30136"/>
                    <a:pt x="17919" y="35023"/>
                    <a:pt x="19548" y="39095"/>
                  </a:cubicBezTo>
                  <a:cubicBezTo>
                    <a:pt x="21991" y="43982"/>
                    <a:pt x="23620" y="47240"/>
                    <a:pt x="24435" y="50498"/>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3" name="Hình tự do: Hình 132">
              <a:extLst>
                <a:ext uri="{FF2B5EF4-FFF2-40B4-BE49-F238E27FC236}">
                  <a16:creationId xmlns="" xmlns:a16="http://schemas.microsoft.com/office/drawing/2014/main" id="{770F9FBB-B809-441F-93C3-99A1CECB0798}"/>
                </a:ext>
              </a:extLst>
            </p:cNvPr>
            <p:cNvSpPr/>
            <p:nvPr/>
          </p:nvSpPr>
          <p:spPr>
            <a:xfrm>
              <a:off x="6175005"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1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4"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5" y="60272"/>
                  </a:cubicBezTo>
                  <a:cubicBezTo>
                    <a:pt x="35837" y="61087"/>
                    <a:pt x="32580" y="61901"/>
                    <a:pt x="29321" y="61901"/>
                  </a:cubicBezTo>
                  <a:cubicBezTo>
                    <a:pt x="24435" y="61901"/>
                    <a:pt x="19548" y="61087"/>
                    <a:pt x="16290" y="59458"/>
                  </a:cubicBezTo>
                  <a:cubicBezTo>
                    <a:pt x="13032" y="57829"/>
                    <a:pt x="9774" y="56200"/>
                    <a:pt x="7330" y="52942"/>
                  </a:cubicBezTo>
                  <a:cubicBezTo>
                    <a:pt x="4887" y="50498"/>
                    <a:pt x="3258" y="47241"/>
                    <a:pt x="2443" y="43168"/>
                  </a:cubicBezTo>
                  <a:cubicBezTo>
                    <a:pt x="0" y="38281"/>
                    <a:pt x="0" y="35023"/>
                    <a:pt x="0" y="30136"/>
                  </a:cubicBezTo>
                  <a:moveTo>
                    <a:pt x="40724" y="25249"/>
                  </a:moveTo>
                  <a:cubicBezTo>
                    <a:pt x="40724" y="19548"/>
                    <a:pt x="39095" y="14661"/>
                    <a:pt x="36652" y="11403"/>
                  </a:cubicBezTo>
                  <a:cubicBezTo>
                    <a:pt x="34208"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4" name="Hình tự do: Hình 133">
              <a:extLst>
                <a:ext uri="{FF2B5EF4-FFF2-40B4-BE49-F238E27FC236}">
                  <a16:creationId xmlns="" xmlns:a16="http://schemas.microsoft.com/office/drawing/2014/main" id="{9652D03F-3D9E-4653-8E05-3E0B9E133A6A}"/>
                </a:ext>
              </a:extLst>
            </p:cNvPr>
            <p:cNvSpPr/>
            <p:nvPr/>
          </p:nvSpPr>
          <p:spPr>
            <a:xfrm>
              <a:off x="6239350" y="3727103"/>
              <a:ext cx="16290" cy="81449"/>
            </a:xfrm>
            <a:custGeom>
              <a:avLst/>
              <a:gdLst>
                <a:gd name="connsiteX0" fmla="*/ 14661 w 16289"/>
                <a:gd name="connsiteY0" fmla="*/ 87150 h 81448"/>
                <a:gd name="connsiteX1" fmla="*/ 8145 w 16289"/>
                <a:gd name="connsiteY1" fmla="*/ 86336 h 81448"/>
                <a:gd name="connsiteX2" fmla="*/ 3258 w 16289"/>
                <a:gd name="connsiteY2" fmla="*/ 83892 h 81448"/>
                <a:gd name="connsiteX3" fmla="*/ 815 w 16289"/>
                <a:gd name="connsiteY3" fmla="*/ 79820 h 81448"/>
                <a:gd name="connsiteX4" fmla="*/ 0 w 16289"/>
                <a:gd name="connsiteY4" fmla="*/ 73304 h 81448"/>
                <a:gd name="connsiteX5" fmla="*/ 0 w 16289"/>
                <a:gd name="connsiteY5" fmla="*/ 1629 h 81448"/>
                <a:gd name="connsiteX6" fmla="*/ 7330 w 16289"/>
                <a:gd name="connsiteY6" fmla="*/ 0 h 81448"/>
                <a:gd name="connsiteX7" fmla="*/ 7330 w 16289"/>
                <a:gd name="connsiteY7" fmla="*/ 72490 h 81448"/>
                <a:gd name="connsiteX8" fmla="*/ 8145 w 16289"/>
                <a:gd name="connsiteY8" fmla="*/ 76562 h 81448"/>
                <a:gd name="connsiteX9" fmla="*/ 9774 w 16289"/>
                <a:gd name="connsiteY9" fmla="*/ 79005 h 81448"/>
                <a:gd name="connsiteX10" fmla="*/ 12217 w 16289"/>
                <a:gd name="connsiteY10" fmla="*/ 80634 h 81448"/>
                <a:gd name="connsiteX11" fmla="*/ 16290 w 16289"/>
                <a:gd name="connsiteY11" fmla="*/ 81449 h 81448"/>
                <a:gd name="connsiteX12" fmla="*/ 14661 w 16289"/>
                <a:gd name="connsiteY12" fmla="*/ 87150 h 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89" h="81448">
                  <a:moveTo>
                    <a:pt x="14661" y="87150"/>
                  </a:moveTo>
                  <a:cubicBezTo>
                    <a:pt x="12217" y="87150"/>
                    <a:pt x="9774" y="87150"/>
                    <a:pt x="8145" y="86336"/>
                  </a:cubicBezTo>
                  <a:cubicBezTo>
                    <a:pt x="6516" y="85521"/>
                    <a:pt x="4887" y="84707"/>
                    <a:pt x="3258" y="83892"/>
                  </a:cubicBezTo>
                  <a:cubicBezTo>
                    <a:pt x="1629" y="83078"/>
                    <a:pt x="815" y="81449"/>
                    <a:pt x="815" y="79820"/>
                  </a:cubicBezTo>
                  <a:cubicBezTo>
                    <a:pt x="0" y="78191"/>
                    <a:pt x="0" y="75747"/>
                    <a:pt x="0" y="73304"/>
                  </a:cubicBezTo>
                  <a:lnTo>
                    <a:pt x="0" y="1629"/>
                  </a:lnTo>
                  <a:lnTo>
                    <a:pt x="7330" y="0"/>
                  </a:lnTo>
                  <a:lnTo>
                    <a:pt x="7330" y="72490"/>
                  </a:lnTo>
                  <a:cubicBezTo>
                    <a:pt x="7330" y="74119"/>
                    <a:pt x="7330" y="75747"/>
                    <a:pt x="8145" y="76562"/>
                  </a:cubicBezTo>
                  <a:cubicBezTo>
                    <a:pt x="8145" y="77376"/>
                    <a:pt x="8959" y="78191"/>
                    <a:pt x="9774" y="79005"/>
                  </a:cubicBezTo>
                  <a:cubicBezTo>
                    <a:pt x="10588" y="79820"/>
                    <a:pt x="11403" y="79820"/>
                    <a:pt x="12217" y="80634"/>
                  </a:cubicBezTo>
                  <a:cubicBezTo>
                    <a:pt x="13032" y="80634"/>
                    <a:pt x="14661" y="81449"/>
                    <a:pt x="16290" y="81449"/>
                  </a:cubicBezTo>
                  <a:lnTo>
                    <a:pt x="14661" y="87150"/>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5" name="Hình tự do: Hình 134">
              <a:extLst>
                <a:ext uri="{FF2B5EF4-FFF2-40B4-BE49-F238E27FC236}">
                  <a16:creationId xmlns="" xmlns:a16="http://schemas.microsoft.com/office/drawing/2014/main" id="{F839132D-D357-4935-86F7-B0C90F5B99A4}"/>
                </a:ext>
              </a:extLst>
            </p:cNvPr>
            <p:cNvSpPr/>
            <p:nvPr/>
          </p:nvSpPr>
          <p:spPr>
            <a:xfrm>
              <a:off x="6265413" y="3753167"/>
              <a:ext cx="48869" cy="57014"/>
            </a:xfrm>
            <a:custGeom>
              <a:avLst/>
              <a:gdLst>
                <a:gd name="connsiteX0" fmla="*/ 52128 w 48869"/>
                <a:gd name="connsiteY0" fmla="*/ 30951 h 57014"/>
                <a:gd name="connsiteX1" fmla="*/ 50498 w 48869"/>
                <a:gd name="connsiteY1" fmla="*/ 43168 h 57014"/>
                <a:gd name="connsiteX2" fmla="*/ 44797 w 48869"/>
                <a:gd name="connsiteY2" fmla="*/ 52942 h 57014"/>
                <a:gd name="connsiteX3" fmla="*/ 36652 w 48869"/>
                <a:gd name="connsiteY3" fmla="*/ 58643 h 57014"/>
                <a:gd name="connsiteX4" fmla="*/ 26064 w 48869"/>
                <a:gd name="connsiteY4" fmla="*/ 61087 h 57014"/>
                <a:gd name="connsiteX5" fmla="*/ 15475 w 48869"/>
                <a:gd name="connsiteY5" fmla="*/ 58643 h 57014"/>
                <a:gd name="connsiteX6" fmla="*/ 7331 w 48869"/>
                <a:gd name="connsiteY6" fmla="*/ 52942 h 57014"/>
                <a:gd name="connsiteX7" fmla="*/ 1629 w 48869"/>
                <a:gd name="connsiteY7" fmla="*/ 43168 h 57014"/>
                <a:gd name="connsiteX8" fmla="*/ 0 w 48869"/>
                <a:gd name="connsiteY8" fmla="*/ 30951 h 57014"/>
                <a:gd name="connsiteX9" fmla="*/ 1629 w 48869"/>
                <a:gd name="connsiteY9" fmla="*/ 18733 h 57014"/>
                <a:gd name="connsiteX10" fmla="*/ 7331 w 48869"/>
                <a:gd name="connsiteY10" fmla="*/ 8959 h 57014"/>
                <a:gd name="connsiteX11" fmla="*/ 15475 w 48869"/>
                <a:gd name="connsiteY11" fmla="*/ 2444 h 57014"/>
                <a:gd name="connsiteX12" fmla="*/ 26064 w 48869"/>
                <a:gd name="connsiteY12" fmla="*/ 0 h 57014"/>
                <a:gd name="connsiteX13" fmla="*/ 36652 w 48869"/>
                <a:gd name="connsiteY13" fmla="*/ 2444 h 57014"/>
                <a:gd name="connsiteX14" fmla="*/ 44797 w 48869"/>
                <a:gd name="connsiteY14" fmla="*/ 8959 h 57014"/>
                <a:gd name="connsiteX15" fmla="*/ 50498 w 48869"/>
                <a:gd name="connsiteY15" fmla="*/ 18733 h 57014"/>
                <a:gd name="connsiteX16" fmla="*/ 52128 w 48869"/>
                <a:gd name="connsiteY16" fmla="*/ 30951 h 57014"/>
                <a:gd name="connsiteX17" fmla="*/ 43983 w 48869"/>
                <a:gd name="connsiteY17" fmla="*/ 30951 h 57014"/>
                <a:gd name="connsiteX18" fmla="*/ 39096 w 48869"/>
                <a:gd name="connsiteY18" fmla="*/ 13846 h 57014"/>
                <a:gd name="connsiteX19" fmla="*/ 25249 w 48869"/>
                <a:gd name="connsiteY19" fmla="*/ 7331 h 57014"/>
                <a:gd name="connsiteX20" fmla="*/ 11403 w 48869"/>
                <a:gd name="connsiteY20" fmla="*/ 13846 h 57014"/>
                <a:gd name="connsiteX21" fmla="*/ 6516 w 48869"/>
                <a:gd name="connsiteY21" fmla="*/ 30951 h 57014"/>
                <a:gd name="connsiteX22" fmla="*/ 11403 w 48869"/>
                <a:gd name="connsiteY22" fmla="*/ 48055 h 57014"/>
                <a:gd name="connsiteX23" fmla="*/ 25249 w 48869"/>
                <a:gd name="connsiteY23" fmla="*/ 54571 h 57014"/>
                <a:gd name="connsiteX24" fmla="*/ 39096 w 48869"/>
                <a:gd name="connsiteY24" fmla="*/ 48055 h 57014"/>
                <a:gd name="connsiteX25" fmla="*/ 43983 w 48869"/>
                <a:gd name="connsiteY25" fmla="*/ 30951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69" h="57014">
                  <a:moveTo>
                    <a:pt x="52128" y="30951"/>
                  </a:moveTo>
                  <a:cubicBezTo>
                    <a:pt x="52128" y="35838"/>
                    <a:pt x="51313" y="39910"/>
                    <a:pt x="50498" y="43168"/>
                  </a:cubicBezTo>
                  <a:cubicBezTo>
                    <a:pt x="48869" y="47241"/>
                    <a:pt x="47241" y="49684"/>
                    <a:pt x="44797" y="52942"/>
                  </a:cubicBezTo>
                  <a:cubicBezTo>
                    <a:pt x="42354" y="55385"/>
                    <a:pt x="39910" y="57829"/>
                    <a:pt x="36652" y="58643"/>
                  </a:cubicBezTo>
                  <a:cubicBezTo>
                    <a:pt x="33394" y="60272"/>
                    <a:pt x="30136" y="61087"/>
                    <a:pt x="26064" y="61087"/>
                  </a:cubicBezTo>
                  <a:cubicBezTo>
                    <a:pt x="21991" y="61087"/>
                    <a:pt x="18733" y="60272"/>
                    <a:pt x="15475" y="58643"/>
                  </a:cubicBezTo>
                  <a:cubicBezTo>
                    <a:pt x="12217" y="57014"/>
                    <a:pt x="9774" y="55385"/>
                    <a:pt x="7331" y="52942"/>
                  </a:cubicBezTo>
                  <a:cubicBezTo>
                    <a:pt x="4887" y="50498"/>
                    <a:pt x="3258" y="47241"/>
                    <a:pt x="1629" y="43168"/>
                  </a:cubicBezTo>
                  <a:cubicBezTo>
                    <a:pt x="0" y="39096"/>
                    <a:pt x="0" y="35023"/>
                    <a:pt x="0" y="30951"/>
                  </a:cubicBezTo>
                  <a:cubicBezTo>
                    <a:pt x="0" y="26064"/>
                    <a:pt x="815" y="21991"/>
                    <a:pt x="1629" y="18733"/>
                  </a:cubicBezTo>
                  <a:cubicBezTo>
                    <a:pt x="2444" y="15475"/>
                    <a:pt x="4887" y="11403"/>
                    <a:pt x="7331" y="8959"/>
                  </a:cubicBezTo>
                  <a:cubicBezTo>
                    <a:pt x="9774" y="6516"/>
                    <a:pt x="12217" y="4072"/>
                    <a:pt x="15475" y="2444"/>
                  </a:cubicBezTo>
                  <a:cubicBezTo>
                    <a:pt x="18733" y="815"/>
                    <a:pt x="21991" y="0"/>
                    <a:pt x="26064" y="0"/>
                  </a:cubicBezTo>
                  <a:cubicBezTo>
                    <a:pt x="30136" y="0"/>
                    <a:pt x="33394" y="815"/>
                    <a:pt x="36652" y="2444"/>
                  </a:cubicBezTo>
                  <a:cubicBezTo>
                    <a:pt x="39910" y="4072"/>
                    <a:pt x="42354" y="5702"/>
                    <a:pt x="44797" y="8959"/>
                  </a:cubicBezTo>
                  <a:cubicBezTo>
                    <a:pt x="47241" y="11403"/>
                    <a:pt x="48869" y="14661"/>
                    <a:pt x="50498" y="18733"/>
                  </a:cubicBezTo>
                  <a:cubicBezTo>
                    <a:pt x="52128" y="22806"/>
                    <a:pt x="52128" y="26878"/>
                    <a:pt x="52128" y="30951"/>
                  </a:cubicBezTo>
                  <a:moveTo>
                    <a:pt x="43983" y="30951"/>
                  </a:moveTo>
                  <a:cubicBezTo>
                    <a:pt x="43983" y="23620"/>
                    <a:pt x="42354" y="17919"/>
                    <a:pt x="39096" y="13846"/>
                  </a:cubicBezTo>
                  <a:cubicBezTo>
                    <a:pt x="35838" y="9774"/>
                    <a:pt x="30951" y="7331"/>
                    <a:pt x="25249" y="7331"/>
                  </a:cubicBezTo>
                  <a:cubicBezTo>
                    <a:pt x="19548" y="7331"/>
                    <a:pt x="14661" y="9774"/>
                    <a:pt x="11403" y="13846"/>
                  </a:cubicBezTo>
                  <a:cubicBezTo>
                    <a:pt x="8145" y="17919"/>
                    <a:pt x="6516" y="23620"/>
                    <a:pt x="6516" y="30951"/>
                  </a:cubicBezTo>
                  <a:cubicBezTo>
                    <a:pt x="6516" y="38281"/>
                    <a:pt x="8145" y="43983"/>
                    <a:pt x="11403" y="48055"/>
                  </a:cubicBezTo>
                  <a:cubicBezTo>
                    <a:pt x="14661" y="52128"/>
                    <a:pt x="19548" y="54571"/>
                    <a:pt x="25249" y="54571"/>
                  </a:cubicBezTo>
                  <a:cubicBezTo>
                    <a:pt x="30951" y="54571"/>
                    <a:pt x="35838" y="52128"/>
                    <a:pt x="39096" y="48055"/>
                  </a:cubicBezTo>
                  <a:cubicBezTo>
                    <a:pt x="42354" y="43983"/>
                    <a:pt x="43983" y="38281"/>
                    <a:pt x="43983" y="30951"/>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6" name="Hình tự do: Hình 135">
              <a:extLst>
                <a:ext uri="{FF2B5EF4-FFF2-40B4-BE49-F238E27FC236}">
                  <a16:creationId xmlns="" xmlns:a16="http://schemas.microsoft.com/office/drawing/2014/main" id="{60BE042E-2406-4D3A-89C4-46564EB376C1}"/>
                </a:ext>
              </a:extLst>
            </p:cNvPr>
            <p:cNvSpPr/>
            <p:nvPr/>
          </p:nvSpPr>
          <p:spPr>
            <a:xfrm>
              <a:off x="6333016" y="3753981"/>
              <a:ext cx="48869" cy="73304"/>
            </a:xfrm>
            <a:custGeom>
              <a:avLst/>
              <a:gdLst>
                <a:gd name="connsiteX0" fmla="*/ 7330 w 48869"/>
                <a:gd name="connsiteY0" fmla="*/ 79820 h 73304"/>
                <a:gd name="connsiteX1" fmla="*/ 0 w 48869"/>
                <a:gd name="connsiteY1" fmla="*/ 79820 h 73304"/>
                <a:gd name="connsiteX2" fmla="*/ 0 w 48869"/>
                <a:gd name="connsiteY2" fmla="*/ 3258 h 73304"/>
                <a:gd name="connsiteX3" fmla="*/ 8145 w 48869"/>
                <a:gd name="connsiteY3" fmla="*/ 815 h 73304"/>
                <a:gd name="connsiteX4" fmla="*/ 21177 w 48869"/>
                <a:gd name="connsiteY4" fmla="*/ 0 h 73304"/>
                <a:gd name="connsiteX5" fmla="*/ 32580 w 48869"/>
                <a:gd name="connsiteY5" fmla="*/ 2444 h 73304"/>
                <a:gd name="connsiteX6" fmla="*/ 41539 w 48869"/>
                <a:gd name="connsiteY6" fmla="*/ 8145 h 73304"/>
                <a:gd name="connsiteX7" fmla="*/ 47240 w 48869"/>
                <a:gd name="connsiteY7" fmla="*/ 17919 h 73304"/>
                <a:gd name="connsiteX8" fmla="*/ 49684 w 48869"/>
                <a:gd name="connsiteY8" fmla="*/ 30951 h 73304"/>
                <a:gd name="connsiteX9" fmla="*/ 48055 w 48869"/>
                <a:gd name="connsiteY9" fmla="*/ 43168 h 73304"/>
                <a:gd name="connsiteX10" fmla="*/ 43168 w 48869"/>
                <a:gd name="connsiteY10" fmla="*/ 52942 h 73304"/>
                <a:gd name="connsiteX11" fmla="*/ 35023 w 48869"/>
                <a:gd name="connsiteY11" fmla="*/ 59458 h 73304"/>
                <a:gd name="connsiteX12" fmla="*/ 23620 w 48869"/>
                <a:gd name="connsiteY12" fmla="*/ 61901 h 73304"/>
                <a:gd name="connsiteX13" fmla="*/ 13846 w 48869"/>
                <a:gd name="connsiteY13" fmla="*/ 60272 h 73304"/>
                <a:gd name="connsiteX14" fmla="*/ 8145 w 48869"/>
                <a:gd name="connsiteY14" fmla="*/ 57014 h 73304"/>
                <a:gd name="connsiteX15" fmla="*/ 8145 w 48869"/>
                <a:gd name="connsiteY15" fmla="*/ 79820 h 73304"/>
                <a:gd name="connsiteX16" fmla="*/ 7330 w 48869"/>
                <a:gd name="connsiteY16" fmla="*/ 48869 h 73304"/>
                <a:gd name="connsiteX17" fmla="*/ 9774 w 48869"/>
                <a:gd name="connsiteY17" fmla="*/ 50498 h 73304"/>
                <a:gd name="connsiteX18" fmla="*/ 13032 w 48869"/>
                <a:gd name="connsiteY18" fmla="*/ 52127 h 73304"/>
                <a:gd name="connsiteX19" fmla="*/ 17104 w 48869"/>
                <a:gd name="connsiteY19" fmla="*/ 53756 h 73304"/>
                <a:gd name="connsiteX20" fmla="*/ 21991 w 48869"/>
                <a:gd name="connsiteY20" fmla="*/ 54571 h 73304"/>
                <a:gd name="connsiteX21" fmla="*/ 30950 w 48869"/>
                <a:gd name="connsiteY21" fmla="*/ 52942 h 73304"/>
                <a:gd name="connsiteX22" fmla="*/ 36652 w 48869"/>
                <a:gd name="connsiteY22" fmla="*/ 48055 h 73304"/>
                <a:gd name="connsiteX23" fmla="*/ 39910 w 48869"/>
                <a:gd name="connsiteY23" fmla="*/ 40724 h 73304"/>
                <a:gd name="connsiteX24" fmla="*/ 40724 w 48869"/>
                <a:gd name="connsiteY24" fmla="*/ 31765 h 73304"/>
                <a:gd name="connsiteX25" fmla="*/ 35023 w 48869"/>
                <a:gd name="connsiteY25" fmla="*/ 14661 h 73304"/>
                <a:gd name="connsiteX26" fmla="*/ 19548 w 48869"/>
                <a:gd name="connsiteY26" fmla="*/ 8959 h 73304"/>
                <a:gd name="connsiteX27" fmla="*/ 10588 w 48869"/>
                <a:gd name="connsiteY27" fmla="*/ 9774 h 73304"/>
                <a:gd name="connsiteX28" fmla="*/ 5701 w 48869"/>
                <a:gd name="connsiteY28" fmla="*/ 10589 h 73304"/>
                <a:gd name="connsiteX29" fmla="*/ 5701 w 48869"/>
                <a:gd name="connsiteY29" fmla="*/ 48869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73304">
                  <a:moveTo>
                    <a:pt x="7330" y="79820"/>
                  </a:moveTo>
                  <a:lnTo>
                    <a:pt x="0" y="79820"/>
                  </a:lnTo>
                  <a:lnTo>
                    <a:pt x="0" y="3258"/>
                  </a:lnTo>
                  <a:cubicBezTo>
                    <a:pt x="2443" y="2444"/>
                    <a:pt x="4887" y="1629"/>
                    <a:pt x="8145" y="815"/>
                  </a:cubicBezTo>
                  <a:cubicBezTo>
                    <a:pt x="11403" y="0"/>
                    <a:pt x="15475" y="0"/>
                    <a:pt x="21177" y="0"/>
                  </a:cubicBezTo>
                  <a:cubicBezTo>
                    <a:pt x="25249" y="0"/>
                    <a:pt x="29322" y="815"/>
                    <a:pt x="32580" y="2444"/>
                  </a:cubicBezTo>
                  <a:cubicBezTo>
                    <a:pt x="35837" y="4072"/>
                    <a:pt x="39095" y="5702"/>
                    <a:pt x="41539" y="8145"/>
                  </a:cubicBezTo>
                  <a:cubicBezTo>
                    <a:pt x="43982" y="10589"/>
                    <a:pt x="45611" y="13846"/>
                    <a:pt x="47240" y="17919"/>
                  </a:cubicBezTo>
                  <a:cubicBezTo>
                    <a:pt x="48869" y="21991"/>
                    <a:pt x="49684" y="26064"/>
                    <a:pt x="49684" y="30951"/>
                  </a:cubicBezTo>
                  <a:cubicBezTo>
                    <a:pt x="49684" y="35023"/>
                    <a:pt x="48869" y="39096"/>
                    <a:pt x="48055" y="43168"/>
                  </a:cubicBezTo>
                  <a:cubicBezTo>
                    <a:pt x="47240" y="47241"/>
                    <a:pt x="45611" y="49684"/>
                    <a:pt x="43168" y="52942"/>
                  </a:cubicBezTo>
                  <a:cubicBezTo>
                    <a:pt x="40724" y="55385"/>
                    <a:pt x="38281" y="57829"/>
                    <a:pt x="35023" y="59458"/>
                  </a:cubicBezTo>
                  <a:cubicBezTo>
                    <a:pt x="31765" y="61087"/>
                    <a:pt x="27693" y="61901"/>
                    <a:pt x="23620" y="61901"/>
                  </a:cubicBezTo>
                  <a:cubicBezTo>
                    <a:pt x="19548" y="61901"/>
                    <a:pt x="16290" y="61087"/>
                    <a:pt x="13846" y="60272"/>
                  </a:cubicBezTo>
                  <a:cubicBezTo>
                    <a:pt x="11403" y="59458"/>
                    <a:pt x="8959" y="57829"/>
                    <a:pt x="8145" y="57014"/>
                  </a:cubicBezTo>
                  <a:lnTo>
                    <a:pt x="8145" y="79820"/>
                  </a:lnTo>
                  <a:close/>
                  <a:moveTo>
                    <a:pt x="7330" y="48869"/>
                  </a:moveTo>
                  <a:cubicBezTo>
                    <a:pt x="8145" y="49684"/>
                    <a:pt x="8959" y="49684"/>
                    <a:pt x="9774" y="50498"/>
                  </a:cubicBezTo>
                  <a:cubicBezTo>
                    <a:pt x="10588" y="51313"/>
                    <a:pt x="12217" y="51313"/>
                    <a:pt x="13032" y="52127"/>
                  </a:cubicBezTo>
                  <a:cubicBezTo>
                    <a:pt x="14661" y="52942"/>
                    <a:pt x="15475" y="52942"/>
                    <a:pt x="17104" y="53756"/>
                  </a:cubicBezTo>
                  <a:cubicBezTo>
                    <a:pt x="18733" y="53756"/>
                    <a:pt x="20362" y="54571"/>
                    <a:pt x="21991" y="54571"/>
                  </a:cubicBezTo>
                  <a:cubicBezTo>
                    <a:pt x="25249" y="54571"/>
                    <a:pt x="28507" y="53756"/>
                    <a:pt x="30950" y="52942"/>
                  </a:cubicBezTo>
                  <a:cubicBezTo>
                    <a:pt x="33394" y="51313"/>
                    <a:pt x="35023" y="49684"/>
                    <a:pt x="36652" y="48055"/>
                  </a:cubicBezTo>
                  <a:cubicBezTo>
                    <a:pt x="38281" y="45611"/>
                    <a:pt x="39095" y="43168"/>
                    <a:pt x="39910" y="40724"/>
                  </a:cubicBezTo>
                  <a:cubicBezTo>
                    <a:pt x="40724" y="37467"/>
                    <a:pt x="40724" y="35023"/>
                    <a:pt x="40724" y="31765"/>
                  </a:cubicBezTo>
                  <a:cubicBezTo>
                    <a:pt x="40724" y="24435"/>
                    <a:pt x="39095" y="17919"/>
                    <a:pt x="35023" y="14661"/>
                  </a:cubicBezTo>
                  <a:cubicBezTo>
                    <a:pt x="30950" y="10589"/>
                    <a:pt x="26064" y="8959"/>
                    <a:pt x="19548" y="8959"/>
                  </a:cubicBezTo>
                  <a:cubicBezTo>
                    <a:pt x="16290" y="8959"/>
                    <a:pt x="13032" y="8959"/>
                    <a:pt x="10588" y="9774"/>
                  </a:cubicBezTo>
                  <a:cubicBezTo>
                    <a:pt x="8145" y="9774"/>
                    <a:pt x="6516" y="10589"/>
                    <a:pt x="5701" y="10589"/>
                  </a:cubicBezTo>
                  <a:lnTo>
                    <a:pt x="5701" y="4886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7" name="Hình tự do: Hình 136">
              <a:extLst>
                <a:ext uri="{FF2B5EF4-FFF2-40B4-BE49-F238E27FC236}">
                  <a16:creationId xmlns="" xmlns:a16="http://schemas.microsoft.com/office/drawing/2014/main" id="{5D68B61E-EDDE-4E5E-B507-914B4378411E}"/>
                </a:ext>
              </a:extLst>
            </p:cNvPr>
            <p:cNvSpPr/>
            <p:nvPr/>
          </p:nvSpPr>
          <p:spPr>
            <a:xfrm>
              <a:off x="6398175" y="3754796"/>
              <a:ext cx="73304" cy="57014"/>
            </a:xfrm>
            <a:custGeom>
              <a:avLst/>
              <a:gdLst>
                <a:gd name="connsiteX0" fmla="*/ 0 w 73304"/>
                <a:gd name="connsiteY0" fmla="*/ 2443 h 57014"/>
                <a:gd name="connsiteX1" fmla="*/ 8145 w 73304"/>
                <a:gd name="connsiteY1" fmla="*/ 815 h 57014"/>
                <a:gd name="connsiteX2" fmla="*/ 21991 w 73304"/>
                <a:gd name="connsiteY2" fmla="*/ 0 h 57014"/>
                <a:gd name="connsiteX3" fmla="*/ 38281 w 73304"/>
                <a:gd name="connsiteY3" fmla="*/ 6516 h 57014"/>
                <a:gd name="connsiteX4" fmla="*/ 40724 w 73304"/>
                <a:gd name="connsiteY4" fmla="*/ 4887 h 57014"/>
                <a:gd name="connsiteX5" fmla="*/ 44797 w 73304"/>
                <a:gd name="connsiteY5" fmla="*/ 2443 h 57014"/>
                <a:gd name="connsiteX6" fmla="*/ 50498 w 73304"/>
                <a:gd name="connsiteY6" fmla="*/ 815 h 57014"/>
                <a:gd name="connsiteX7" fmla="*/ 57829 w 73304"/>
                <a:gd name="connsiteY7" fmla="*/ 0 h 57014"/>
                <a:gd name="connsiteX8" fmla="*/ 68417 w 73304"/>
                <a:gd name="connsiteY8" fmla="*/ 1629 h 57014"/>
                <a:gd name="connsiteX9" fmla="*/ 74933 w 73304"/>
                <a:gd name="connsiteY9" fmla="*/ 7330 h 57014"/>
                <a:gd name="connsiteX10" fmla="*/ 78191 w 73304"/>
                <a:gd name="connsiteY10" fmla="*/ 15475 h 57014"/>
                <a:gd name="connsiteX11" fmla="*/ 79005 w 73304"/>
                <a:gd name="connsiteY11" fmla="*/ 26064 h 57014"/>
                <a:gd name="connsiteX12" fmla="*/ 79005 w 73304"/>
                <a:gd name="connsiteY12" fmla="*/ 58643 h 57014"/>
                <a:gd name="connsiteX13" fmla="*/ 71675 w 73304"/>
                <a:gd name="connsiteY13" fmla="*/ 58643 h 57014"/>
                <a:gd name="connsiteX14" fmla="*/ 71675 w 73304"/>
                <a:gd name="connsiteY14" fmla="*/ 28507 h 57014"/>
                <a:gd name="connsiteX15" fmla="*/ 70860 w 73304"/>
                <a:gd name="connsiteY15" fmla="*/ 18733 h 57014"/>
                <a:gd name="connsiteX16" fmla="*/ 69232 w 73304"/>
                <a:gd name="connsiteY16" fmla="*/ 11403 h 57014"/>
                <a:gd name="connsiteX17" fmla="*/ 65159 w 73304"/>
                <a:gd name="connsiteY17" fmla="*/ 7330 h 57014"/>
                <a:gd name="connsiteX18" fmla="*/ 57829 w 73304"/>
                <a:gd name="connsiteY18" fmla="*/ 5702 h 57014"/>
                <a:gd name="connsiteX19" fmla="*/ 52127 w 73304"/>
                <a:gd name="connsiteY19" fmla="*/ 6516 h 57014"/>
                <a:gd name="connsiteX20" fmla="*/ 47240 w 73304"/>
                <a:gd name="connsiteY20" fmla="*/ 8145 h 57014"/>
                <a:gd name="connsiteX21" fmla="*/ 43982 w 73304"/>
                <a:gd name="connsiteY21" fmla="*/ 9774 h 57014"/>
                <a:gd name="connsiteX22" fmla="*/ 42353 w 73304"/>
                <a:gd name="connsiteY22" fmla="*/ 11403 h 57014"/>
                <a:gd name="connsiteX23" fmla="*/ 43982 w 73304"/>
                <a:gd name="connsiteY23" fmla="*/ 17919 h 57014"/>
                <a:gd name="connsiteX24" fmla="*/ 44797 w 73304"/>
                <a:gd name="connsiteY24" fmla="*/ 25249 h 57014"/>
                <a:gd name="connsiteX25" fmla="*/ 44797 w 73304"/>
                <a:gd name="connsiteY25" fmla="*/ 57829 h 57014"/>
                <a:gd name="connsiteX26" fmla="*/ 35837 w 73304"/>
                <a:gd name="connsiteY26" fmla="*/ 57829 h 57014"/>
                <a:gd name="connsiteX27" fmla="*/ 35837 w 73304"/>
                <a:gd name="connsiteY27" fmla="*/ 27693 h 57014"/>
                <a:gd name="connsiteX28" fmla="*/ 35023 w 73304"/>
                <a:gd name="connsiteY28" fmla="*/ 17919 h 57014"/>
                <a:gd name="connsiteX29" fmla="*/ 32580 w 73304"/>
                <a:gd name="connsiteY29" fmla="*/ 10588 h 57014"/>
                <a:gd name="connsiteX30" fmla="*/ 28507 w 73304"/>
                <a:gd name="connsiteY30" fmla="*/ 6516 h 57014"/>
                <a:gd name="connsiteX31" fmla="*/ 21177 w 73304"/>
                <a:gd name="connsiteY31" fmla="*/ 4887 h 57014"/>
                <a:gd name="connsiteX32" fmla="*/ 12217 w 73304"/>
                <a:gd name="connsiteY32" fmla="*/ 5702 h 57014"/>
                <a:gd name="connsiteX33" fmla="*/ 7330 w 73304"/>
                <a:gd name="connsiteY33" fmla="*/ 6516 h 57014"/>
                <a:gd name="connsiteX34" fmla="*/ 7330 w 73304"/>
                <a:gd name="connsiteY34" fmla="*/ 57014 h 57014"/>
                <a:gd name="connsiteX35" fmla="*/ 0 w 73304"/>
                <a:gd name="connsiteY35" fmla="*/ 57014 h 57014"/>
                <a:gd name="connsiteX36" fmla="*/ 0 w 73304"/>
                <a:gd name="connsiteY36"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304" h="57014">
                  <a:moveTo>
                    <a:pt x="0" y="2443"/>
                  </a:moveTo>
                  <a:cubicBezTo>
                    <a:pt x="2443" y="1629"/>
                    <a:pt x="4887" y="815"/>
                    <a:pt x="8145" y="815"/>
                  </a:cubicBezTo>
                  <a:cubicBezTo>
                    <a:pt x="11403" y="0"/>
                    <a:pt x="16290" y="0"/>
                    <a:pt x="21991" y="0"/>
                  </a:cubicBezTo>
                  <a:cubicBezTo>
                    <a:pt x="29322" y="0"/>
                    <a:pt x="34208" y="2443"/>
                    <a:pt x="38281" y="6516"/>
                  </a:cubicBezTo>
                  <a:cubicBezTo>
                    <a:pt x="38281" y="6516"/>
                    <a:pt x="39095" y="5702"/>
                    <a:pt x="40724" y="4887"/>
                  </a:cubicBezTo>
                  <a:cubicBezTo>
                    <a:pt x="42353" y="4072"/>
                    <a:pt x="43168" y="3258"/>
                    <a:pt x="44797" y="2443"/>
                  </a:cubicBezTo>
                  <a:cubicBezTo>
                    <a:pt x="46426" y="1629"/>
                    <a:pt x="48055" y="815"/>
                    <a:pt x="50498" y="815"/>
                  </a:cubicBezTo>
                  <a:cubicBezTo>
                    <a:pt x="52942" y="0"/>
                    <a:pt x="55385" y="0"/>
                    <a:pt x="57829" y="0"/>
                  </a:cubicBezTo>
                  <a:cubicBezTo>
                    <a:pt x="61901" y="0"/>
                    <a:pt x="65974" y="815"/>
                    <a:pt x="68417" y="1629"/>
                  </a:cubicBezTo>
                  <a:cubicBezTo>
                    <a:pt x="70860" y="3258"/>
                    <a:pt x="73304" y="4887"/>
                    <a:pt x="74933" y="7330"/>
                  </a:cubicBezTo>
                  <a:cubicBezTo>
                    <a:pt x="76562" y="9774"/>
                    <a:pt x="77376" y="12217"/>
                    <a:pt x="78191" y="15475"/>
                  </a:cubicBezTo>
                  <a:cubicBezTo>
                    <a:pt x="79005" y="18733"/>
                    <a:pt x="79005" y="21991"/>
                    <a:pt x="79005" y="26064"/>
                  </a:cubicBezTo>
                  <a:lnTo>
                    <a:pt x="79005" y="58643"/>
                  </a:lnTo>
                  <a:lnTo>
                    <a:pt x="71675" y="58643"/>
                  </a:lnTo>
                  <a:lnTo>
                    <a:pt x="71675" y="28507"/>
                  </a:lnTo>
                  <a:cubicBezTo>
                    <a:pt x="71675" y="24435"/>
                    <a:pt x="71675" y="21177"/>
                    <a:pt x="70860" y="18733"/>
                  </a:cubicBezTo>
                  <a:cubicBezTo>
                    <a:pt x="70860" y="16290"/>
                    <a:pt x="70046" y="13846"/>
                    <a:pt x="69232" y="11403"/>
                  </a:cubicBezTo>
                  <a:cubicBezTo>
                    <a:pt x="68417" y="9774"/>
                    <a:pt x="66788" y="8145"/>
                    <a:pt x="65159" y="7330"/>
                  </a:cubicBezTo>
                  <a:cubicBezTo>
                    <a:pt x="63530" y="6516"/>
                    <a:pt x="61087" y="5702"/>
                    <a:pt x="57829" y="5702"/>
                  </a:cubicBezTo>
                  <a:cubicBezTo>
                    <a:pt x="55385" y="5702"/>
                    <a:pt x="53756" y="5702"/>
                    <a:pt x="52127" y="6516"/>
                  </a:cubicBezTo>
                  <a:cubicBezTo>
                    <a:pt x="50498" y="6516"/>
                    <a:pt x="48869" y="7330"/>
                    <a:pt x="47240" y="8145"/>
                  </a:cubicBezTo>
                  <a:cubicBezTo>
                    <a:pt x="45611" y="8959"/>
                    <a:pt x="44797" y="8959"/>
                    <a:pt x="43982" y="9774"/>
                  </a:cubicBezTo>
                  <a:cubicBezTo>
                    <a:pt x="43168" y="10588"/>
                    <a:pt x="42353" y="10588"/>
                    <a:pt x="42353" y="11403"/>
                  </a:cubicBezTo>
                  <a:cubicBezTo>
                    <a:pt x="43168" y="13032"/>
                    <a:pt x="43168" y="15475"/>
                    <a:pt x="43982" y="17919"/>
                  </a:cubicBezTo>
                  <a:cubicBezTo>
                    <a:pt x="43982" y="20362"/>
                    <a:pt x="44797" y="22806"/>
                    <a:pt x="44797" y="25249"/>
                  </a:cubicBezTo>
                  <a:lnTo>
                    <a:pt x="44797" y="57829"/>
                  </a:lnTo>
                  <a:lnTo>
                    <a:pt x="35837" y="57829"/>
                  </a:lnTo>
                  <a:lnTo>
                    <a:pt x="35837" y="27693"/>
                  </a:lnTo>
                  <a:cubicBezTo>
                    <a:pt x="35837" y="23620"/>
                    <a:pt x="35837" y="20362"/>
                    <a:pt x="35023" y="17919"/>
                  </a:cubicBezTo>
                  <a:cubicBezTo>
                    <a:pt x="35023" y="15475"/>
                    <a:pt x="34208" y="13032"/>
                    <a:pt x="32580" y="10588"/>
                  </a:cubicBezTo>
                  <a:cubicBezTo>
                    <a:pt x="31765" y="8959"/>
                    <a:pt x="30136" y="7330"/>
                    <a:pt x="28507" y="6516"/>
                  </a:cubicBezTo>
                  <a:cubicBezTo>
                    <a:pt x="26878" y="5702"/>
                    <a:pt x="24435" y="4887"/>
                    <a:pt x="21177" y="4887"/>
                  </a:cubicBezTo>
                  <a:cubicBezTo>
                    <a:pt x="17919" y="4887"/>
                    <a:pt x="14661" y="4887"/>
                    <a:pt x="12217" y="5702"/>
                  </a:cubicBezTo>
                  <a:cubicBezTo>
                    <a:pt x="9774" y="5702"/>
                    <a:pt x="8145" y="6516"/>
                    <a:pt x="7330" y="6516"/>
                  </a:cubicBezTo>
                  <a:lnTo>
                    <a:pt x="7330" y="57014"/>
                  </a:lnTo>
                  <a:lnTo>
                    <a:pt x="0" y="57014"/>
                  </a:lnTo>
                  <a:lnTo>
                    <a:pt x="0" y="244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8" name="Hình tự do: Hình 137">
              <a:extLst>
                <a:ext uri="{FF2B5EF4-FFF2-40B4-BE49-F238E27FC236}">
                  <a16:creationId xmlns="" xmlns:a16="http://schemas.microsoft.com/office/drawing/2014/main" id="{D96849C4-808A-44AD-9DFE-33056353A5F0}"/>
                </a:ext>
              </a:extLst>
            </p:cNvPr>
            <p:cNvSpPr/>
            <p:nvPr/>
          </p:nvSpPr>
          <p:spPr>
            <a:xfrm>
              <a:off x="6491841"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5"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5"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0" y="38281"/>
                    <a:pt x="0" y="35023"/>
                    <a:pt x="0" y="30136"/>
                  </a:cubicBezTo>
                  <a:moveTo>
                    <a:pt x="40724" y="25249"/>
                  </a:moveTo>
                  <a:cubicBezTo>
                    <a:pt x="40724" y="19548"/>
                    <a:pt x="39095" y="14661"/>
                    <a:pt x="36652" y="11403"/>
                  </a:cubicBezTo>
                  <a:cubicBezTo>
                    <a:pt x="34208"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9" name="Hình tự do: Hình 138">
              <a:extLst>
                <a:ext uri="{FF2B5EF4-FFF2-40B4-BE49-F238E27FC236}">
                  <a16:creationId xmlns="" xmlns:a16="http://schemas.microsoft.com/office/drawing/2014/main" id="{E0A17BFC-5FF6-470A-A17F-9CC3B176CBB1}"/>
                </a:ext>
              </a:extLst>
            </p:cNvPr>
            <p:cNvSpPr/>
            <p:nvPr/>
          </p:nvSpPr>
          <p:spPr>
            <a:xfrm>
              <a:off x="6556186" y="3754796"/>
              <a:ext cx="40724" cy="57014"/>
            </a:xfrm>
            <a:custGeom>
              <a:avLst/>
              <a:gdLst>
                <a:gd name="connsiteX0" fmla="*/ 0 w 40724"/>
                <a:gd name="connsiteY0" fmla="*/ 2443 h 57014"/>
                <a:gd name="connsiteX1" fmla="*/ 8959 w 40724"/>
                <a:gd name="connsiteY1" fmla="*/ 815 h 57014"/>
                <a:gd name="connsiteX2" fmla="*/ 21991 w 40724"/>
                <a:gd name="connsiteY2" fmla="*/ 0 h 57014"/>
                <a:gd name="connsiteX3" fmla="*/ 33394 w 40724"/>
                <a:gd name="connsiteY3" fmla="*/ 1629 h 57014"/>
                <a:gd name="connsiteX4" fmla="*/ 40724 w 40724"/>
                <a:gd name="connsiteY4" fmla="*/ 7330 h 57014"/>
                <a:gd name="connsiteX5" fmla="*/ 44797 w 40724"/>
                <a:gd name="connsiteY5" fmla="*/ 15475 h 57014"/>
                <a:gd name="connsiteX6" fmla="*/ 45611 w 40724"/>
                <a:gd name="connsiteY6" fmla="*/ 26064 h 57014"/>
                <a:gd name="connsiteX7" fmla="*/ 45611 w 40724"/>
                <a:gd name="connsiteY7" fmla="*/ 58643 h 57014"/>
                <a:gd name="connsiteX8" fmla="*/ 38281 w 40724"/>
                <a:gd name="connsiteY8" fmla="*/ 58643 h 57014"/>
                <a:gd name="connsiteX9" fmla="*/ 38281 w 40724"/>
                <a:gd name="connsiteY9" fmla="*/ 28507 h 57014"/>
                <a:gd name="connsiteX10" fmla="*/ 37467 w 40724"/>
                <a:gd name="connsiteY10" fmla="*/ 17919 h 57014"/>
                <a:gd name="connsiteX11" fmla="*/ 35023 w 40724"/>
                <a:gd name="connsiteY11" fmla="*/ 10588 h 57014"/>
                <a:gd name="connsiteX12" fmla="*/ 30136 w 40724"/>
                <a:gd name="connsiteY12" fmla="*/ 6516 h 57014"/>
                <a:gd name="connsiteX13" fmla="*/ 21991 w 40724"/>
                <a:gd name="connsiteY13" fmla="*/ 5702 h 57014"/>
                <a:gd name="connsiteX14" fmla="*/ 13032 w 40724"/>
                <a:gd name="connsiteY14" fmla="*/ 6516 h 57014"/>
                <a:gd name="connsiteX15" fmla="*/ 8145 w 40724"/>
                <a:gd name="connsiteY15" fmla="*/ 7330 h 57014"/>
                <a:gd name="connsiteX16" fmla="*/ 8145 w 40724"/>
                <a:gd name="connsiteY16" fmla="*/ 57829 h 57014"/>
                <a:gd name="connsiteX17" fmla="*/ 0 w 40724"/>
                <a:gd name="connsiteY17" fmla="*/ 57829 h 57014"/>
                <a:gd name="connsiteX18" fmla="*/ 0 w 40724"/>
                <a:gd name="connsiteY18"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24" h="57014">
                  <a:moveTo>
                    <a:pt x="0" y="2443"/>
                  </a:moveTo>
                  <a:cubicBezTo>
                    <a:pt x="2443" y="1629"/>
                    <a:pt x="4887" y="815"/>
                    <a:pt x="8959" y="815"/>
                  </a:cubicBezTo>
                  <a:cubicBezTo>
                    <a:pt x="12217" y="0"/>
                    <a:pt x="17104" y="0"/>
                    <a:pt x="21991" y="0"/>
                  </a:cubicBezTo>
                  <a:cubicBezTo>
                    <a:pt x="26064" y="0"/>
                    <a:pt x="30136" y="815"/>
                    <a:pt x="33394" y="1629"/>
                  </a:cubicBezTo>
                  <a:cubicBezTo>
                    <a:pt x="36652" y="3258"/>
                    <a:pt x="39095" y="4887"/>
                    <a:pt x="40724" y="7330"/>
                  </a:cubicBezTo>
                  <a:cubicBezTo>
                    <a:pt x="42354" y="9774"/>
                    <a:pt x="43982" y="12217"/>
                    <a:pt x="44797" y="15475"/>
                  </a:cubicBezTo>
                  <a:cubicBezTo>
                    <a:pt x="45611" y="18733"/>
                    <a:pt x="45611" y="21991"/>
                    <a:pt x="45611" y="26064"/>
                  </a:cubicBezTo>
                  <a:lnTo>
                    <a:pt x="45611" y="58643"/>
                  </a:lnTo>
                  <a:lnTo>
                    <a:pt x="38281" y="58643"/>
                  </a:lnTo>
                  <a:lnTo>
                    <a:pt x="38281" y="28507"/>
                  </a:lnTo>
                  <a:cubicBezTo>
                    <a:pt x="38281" y="24435"/>
                    <a:pt x="38281" y="21177"/>
                    <a:pt x="37467" y="17919"/>
                  </a:cubicBezTo>
                  <a:cubicBezTo>
                    <a:pt x="36652" y="15475"/>
                    <a:pt x="35837" y="13032"/>
                    <a:pt x="35023" y="10588"/>
                  </a:cubicBezTo>
                  <a:cubicBezTo>
                    <a:pt x="33394" y="8959"/>
                    <a:pt x="31765" y="7330"/>
                    <a:pt x="30136" y="6516"/>
                  </a:cubicBezTo>
                  <a:cubicBezTo>
                    <a:pt x="27693" y="5702"/>
                    <a:pt x="25249" y="5702"/>
                    <a:pt x="21991" y="5702"/>
                  </a:cubicBezTo>
                  <a:cubicBezTo>
                    <a:pt x="18733" y="5702"/>
                    <a:pt x="15475" y="5702"/>
                    <a:pt x="13032" y="6516"/>
                  </a:cubicBezTo>
                  <a:cubicBezTo>
                    <a:pt x="10588" y="6516"/>
                    <a:pt x="8959" y="7330"/>
                    <a:pt x="8145" y="7330"/>
                  </a:cubicBezTo>
                  <a:lnTo>
                    <a:pt x="8145" y="57829"/>
                  </a:lnTo>
                  <a:lnTo>
                    <a:pt x="0" y="57829"/>
                  </a:lnTo>
                  <a:lnTo>
                    <a:pt x="0" y="244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40" name="Hình tự do: Hình 139">
              <a:extLst>
                <a:ext uri="{FF2B5EF4-FFF2-40B4-BE49-F238E27FC236}">
                  <a16:creationId xmlns="" xmlns:a16="http://schemas.microsoft.com/office/drawing/2014/main" id="{71AEC234-24D9-4876-A914-D3843D1818B1}"/>
                </a:ext>
              </a:extLst>
            </p:cNvPr>
            <p:cNvSpPr/>
            <p:nvPr/>
          </p:nvSpPr>
          <p:spPr>
            <a:xfrm>
              <a:off x="6619716" y="3736877"/>
              <a:ext cx="32580" cy="73304"/>
            </a:xfrm>
            <a:custGeom>
              <a:avLst/>
              <a:gdLst>
                <a:gd name="connsiteX0" fmla="*/ 7331 w 32579"/>
                <a:gd name="connsiteY0" fmla="*/ 18733 h 73304"/>
                <a:gd name="connsiteX1" fmla="*/ 30136 w 32579"/>
                <a:gd name="connsiteY1" fmla="*/ 18733 h 73304"/>
                <a:gd name="connsiteX2" fmla="*/ 30136 w 32579"/>
                <a:gd name="connsiteY2" fmla="*/ 25249 h 73304"/>
                <a:gd name="connsiteX3" fmla="*/ 7331 w 32579"/>
                <a:gd name="connsiteY3" fmla="*/ 25249 h 73304"/>
                <a:gd name="connsiteX4" fmla="*/ 7331 w 32579"/>
                <a:gd name="connsiteY4" fmla="*/ 56200 h 73304"/>
                <a:gd name="connsiteX5" fmla="*/ 8145 w 32579"/>
                <a:gd name="connsiteY5" fmla="*/ 64345 h 73304"/>
                <a:gd name="connsiteX6" fmla="*/ 10589 w 32579"/>
                <a:gd name="connsiteY6" fmla="*/ 69232 h 73304"/>
                <a:gd name="connsiteX7" fmla="*/ 14661 w 32579"/>
                <a:gd name="connsiteY7" fmla="*/ 71675 h 73304"/>
                <a:gd name="connsiteX8" fmla="*/ 19548 w 32579"/>
                <a:gd name="connsiteY8" fmla="*/ 72490 h 73304"/>
                <a:gd name="connsiteX9" fmla="*/ 26878 w 32579"/>
                <a:gd name="connsiteY9" fmla="*/ 71675 h 73304"/>
                <a:gd name="connsiteX10" fmla="*/ 30951 w 32579"/>
                <a:gd name="connsiteY10" fmla="*/ 70046 h 73304"/>
                <a:gd name="connsiteX11" fmla="*/ 32580 w 32579"/>
                <a:gd name="connsiteY11" fmla="*/ 75748 h 73304"/>
                <a:gd name="connsiteX12" fmla="*/ 26878 w 32579"/>
                <a:gd name="connsiteY12" fmla="*/ 78191 h 73304"/>
                <a:gd name="connsiteX13" fmla="*/ 18733 w 32579"/>
                <a:gd name="connsiteY13" fmla="*/ 79820 h 73304"/>
                <a:gd name="connsiteX14" fmla="*/ 9774 w 32579"/>
                <a:gd name="connsiteY14" fmla="*/ 78191 h 73304"/>
                <a:gd name="connsiteX15" fmla="*/ 4072 w 32579"/>
                <a:gd name="connsiteY15" fmla="*/ 74119 h 73304"/>
                <a:gd name="connsiteX16" fmla="*/ 815 w 32579"/>
                <a:gd name="connsiteY16" fmla="*/ 66788 h 73304"/>
                <a:gd name="connsiteX17" fmla="*/ 0 w 32579"/>
                <a:gd name="connsiteY17" fmla="*/ 57014 h 73304"/>
                <a:gd name="connsiteX18" fmla="*/ 0 w 32579"/>
                <a:gd name="connsiteY18" fmla="*/ 1629 h 73304"/>
                <a:gd name="connsiteX19" fmla="*/ 7331 w 32579"/>
                <a:gd name="connsiteY19" fmla="*/ 0 h 73304"/>
                <a:gd name="connsiteX20" fmla="*/ 7331 w 32579"/>
                <a:gd name="connsiteY20" fmla="*/ 18733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9" h="73304">
                  <a:moveTo>
                    <a:pt x="7331" y="18733"/>
                  </a:moveTo>
                  <a:lnTo>
                    <a:pt x="30136" y="18733"/>
                  </a:lnTo>
                  <a:lnTo>
                    <a:pt x="30136" y="25249"/>
                  </a:lnTo>
                  <a:lnTo>
                    <a:pt x="7331" y="25249"/>
                  </a:lnTo>
                  <a:lnTo>
                    <a:pt x="7331" y="56200"/>
                  </a:lnTo>
                  <a:cubicBezTo>
                    <a:pt x="7331" y="59458"/>
                    <a:pt x="7331" y="61901"/>
                    <a:pt x="8145" y="64345"/>
                  </a:cubicBezTo>
                  <a:cubicBezTo>
                    <a:pt x="8959" y="66788"/>
                    <a:pt x="9774" y="67603"/>
                    <a:pt x="10589" y="69232"/>
                  </a:cubicBezTo>
                  <a:cubicBezTo>
                    <a:pt x="11403" y="70046"/>
                    <a:pt x="13032" y="70861"/>
                    <a:pt x="14661" y="71675"/>
                  </a:cubicBezTo>
                  <a:cubicBezTo>
                    <a:pt x="16290" y="71675"/>
                    <a:pt x="17919" y="72490"/>
                    <a:pt x="19548" y="72490"/>
                  </a:cubicBezTo>
                  <a:cubicBezTo>
                    <a:pt x="22806" y="72490"/>
                    <a:pt x="25249" y="72490"/>
                    <a:pt x="26878" y="71675"/>
                  </a:cubicBezTo>
                  <a:cubicBezTo>
                    <a:pt x="28507" y="70861"/>
                    <a:pt x="30136" y="70046"/>
                    <a:pt x="30951" y="70046"/>
                  </a:cubicBezTo>
                  <a:lnTo>
                    <a:pt x="32580" y="75748"/>
                  </a:lnTo>
                  <a:cubicBezTo>
                    <a:pt x="31765" y="76562"/>
                    <a:pt x="29322" y="77376"/>
                    <a:pt x="26878" y="78191"/>
                  </a:cubicBezTo>
                  <a:cubicBezTo>
                    <a:pt x="24435" y="79006"/>
                    <a:pt x="21177" y="79820"/>
                    <a:pt x="18733" y="79820"/>
                  </a:cubicBezTo>
                  <a:cubicBezTo>
                    <a:pt x="15475" y="79820"/>
                    <a:pt x="12217" y="79006"/>
                    <a:pt x="9774" y="78191"/>
                  </a:cubicBezTo>
                  <a:cubicBezTo>
                    <a:pt x="7331" y="77376"/>
                    <a:pt x="5702" y="75748"/>
                    <a:pt x="4072" y="74119"/>
                  </a:cubicBezTo>
                  <a:cubicBezTo>
                    <a:pt x="2444" y="72490"/>
                    <a:pt x="1629" y="70046"/>
                    <a:pt x="815" y="66788"/>
                  </a:cubicBezTo>
                  <a:cubicBezTo>
                    <a:pt x="0" y="64345"/>
                    <a:pt x="0" y="60272"/>
                    <a:pt x="0" y="57014"/>
                  </a:cubicBezTo>
                  <a:lnTo>
                    <a:pt x="0" y="1629"/>
                  </a:lnTo>
                  <a:lnTo>
                    <a:pt x="7331" y="0"/>
                  </a:lnTo>
                  <a:lnTo>
                    <a:pt x="7331" y="1873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grpSp>
    </p:spTree>
    <p:extLst>
      <p:ext uri="{BB962C8B-B14F-4D97-AF65-F5344CB8AC3E}">
        <p14:creationId xmlns:p14="http://schemas.microsoft.com/office/powerpoint/2010/main" val="3478326396"/>
      </p:ext>
    </p:extLst>
  </p:cSld>
  <p:clrMapOvr>
    <a:overrideClrMapping bg1="lt1" tx1="dk1" bg2="lt2" tx2="dk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_dark 2">
    <p:spTree>
      <p:nvGrpSpPr>
        <p:cNvPr id="1" name=""/>
        <p:cNvGrpSpPr/>
        <p:nvPr/>
      </p:nvGrpSpPr>
      <p:grpSpPr>
        <a:xfrm>
          <a:off x="0" y="0"/>
          <a:ext cx="0" cy="0"/>
          <a:chOff x="0" y="0"/>
          <a:chExt cx="0" cy="0"/>
        </a:xfrm>
      </p:grpSpPr>
      <p:sp>
        <p:nvSpPr>
          <p:cNvPr id="13" name="Hình chữ nhật 12">
            <a:extLst>
              <a:ext uri="{FF2B5EF4-FFF2-40B4-BE49-F238E27FC236}">
                <a16:creationId xmlns="" xmlns:a16="http://schemas.microsoft.com/office/drawing/2014/main" id="{154DCBD3-A085-43D4-9C04-7EC46C299088}"/>
              </a:ext>
            </a:extLst>
          </p:cNvPr>
          <p:cNvSpPr/>
          <p:nvPr userDrawn="1"/>
        </p:nvSpPr>
        <p:spPr>
          <a:xfrm>
            <a:off x="0" y="0"/>
            <a:ext cx="10058400" cy="777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485" dirty="0">
              <a:solidFill>
                <a:prstClr val="white"/>
              </a:solidFill>
            </a:endParaRPr>
          </a:p>
        </p:txBody>
      </p:sp>
      <p:sp>
        <p:nvSpPr>
          <p:cNvPr id="6" name="Chỗ dành sẵn cho Số hiệu Bản chiếu 5">
            <a:extLst>
              <a:ext uri="{FF2B5EF4-FFF2-40B4-BE49-F238E27FC236}">
                <a16:creationId xmlns="" xmlns:a16="http://schemas.microsoft.com/office/drawing/2014/main" id="{3DEBAA77-1D7A-47A1-A267-5AD00225BB89}"/>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pic>
        <p:nvPicPr>
          <p:cNvPr id="12" name="Đồ họa 11">
            <a:extLst>
              <a:ext uri="{FF2B5EF4-FFF2-40B4-BE49-F238E27FC236}">
                <a16:creationId xmlns="" xmlns:a16="http://schemas.microsoft.com/office/drawing/2014/main" id="{0E5977B9-C090-4E79-8454-729DA7498547}"/>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val="0"/>
              </a:ext>
            </a:extLst>
          </a:blip>
          <a:srcRect/>
          <a:stretch/>
        </p:blipFill>
        <p:spPr>
          <a:xfrm>
            <a:off x="6340759" y="2599025"/>
            <a:ext cx="3729848" cy="5173375"/>
          </a:xfrm>
          <a:prstGeom prst="rect">
            <a:avLst/>
          </a:prstGeom>
        </p:spPr>
      </p:pic>
      <p:sp>
        <p:nvSpPr>
          <p:cNvPr id="16" name="Tiêu đề 15">
            <a:extLst>
              <a:ext uri="{FF2B5EF4-FFF2-40B4-BE49-F238E27FC236}">
                <a16:creationId xmlns="" xmlns:a16="http://schemas.microsoft.com/office/drawing/2014/main" id="{53C64D82-8D25-4040-9C63-FDDB3924D727}"/>
              </a:ext>
            </a:extLst>
          </p:cNvPr>
          <p:cNvSpPr>
            <a:spLocks noGrp="1"/>
          </p:cNvSpPr>
          <p:nvPr>
            <p:ph type="title" hasCustomPrompt="1"/>
          </p:nvPr>
        </p:nvSpPr>
        <p:spPr>
          <a:xfrm>
            <a:off x="1296258" y="2599025"/>
            <a:ext cx="3032489" cy="669722"/>
          </a:xfrm>
        </p:spPr>
        <p:txBody>
          <a:bodyPr>
            <a:noAutofit/>
          </a:bodyPr>
          <a:lstStyle>
            <a:lvl1pPr>
              <a:defRPr sz="2970">
                <a:solidFill>
                  <a:schemeClr val="bg1"/>
                </a:solidFill>
              </a:defRPr>
            </a:lvl1pPr>
          </a:lstStyle>
          <a:p>
            <a:r>
              <a:rPr lang="en-GB" noProof="0" dirty="0"/>
              <a:t>1. TOPIC XY</a:t>
            </a:r>
          </a:p>
        </p:txBody>
      </p:sp>
      <p:grpSp>
        <p:nvGrpSpPr>
          <p:cNvPr id="47" name="Nhóm 46">
            <a:extLst>
              <a:ext uri="{FF2B5EF4-FFF2-40B4-BE49-F238E27FC236}">
                <a16:creationId xmlns="" xmlns:a16="http://schemas.microsoft.com/office/drawing/2014/main" id="{89051475-08E6-494C-A4B8-E41325DE4C9C}"/>
              </a:ext>
            </a:extLst>
          </p:cNvPr>
          <p:cNvGrpSpPr/>
          <p:nvPr userDrawn="1"/>
        </p:nvGrpSpPr>
        <p:grpSpPr>
          <a:xfrm>
            <a:off x="358258" y="7016598"/>
            <a:ext cx="914051" cy="532916"/>
            <a:chOff x="5013331" y="3131693"/>
            <a:chExt cx="1638965" cy="695592"/>
          </a:xfrm>
          <a:solidFill>
            <a:schemeClr val="bg1"/>
          </a:solidFill>
        </p:grpSpPr>
        <p:sp>
          <p:nvSpPr>
            <p:cNvPr id="49" name="Hình tự do: Hình 48">
              <a:extLst>
                <a:ext uri="{FF2B5EF4-FFF2-40B4-BE49-F238E27FC236}">
                  <a16:creationId xmlns="" xmlns:a16="http://schemas.microsoft.com/office/drawing/2014/main" id="{CC579F3C-64AE-4A27-B4D0-1E7643FF0DFE}"/>
                </a:ext>
              </a:extLst>
            </p:cNvPr>
            <p:cNvSpPr/>
            <p:nvPr/>
          </p:nvSpPr>
          <p:spPr>
            <a:xfrm>
              <a:off x="5076259" y="3131693"/>
              <a:ext cx="122173" cy="114029"/>
            </a:xfrm>
            <a:custGeom>
              <a:avLst/>
              <a:gdLst>
                <a:gd name="connsiteX0" fmla="*/ 125431 w 122173"/>
                <a:gd name="connsiteY0" fmla="*/ 57847 h 114028"/>
                <a:gd name="connsiteX1" fmla="*/ 62716 w 122173"/>
                <a:gd name="connsiteY1" fmla="*/ 115676 h 114028"/>
                <a:gd name="connsiteX2" fmla="*/ 0 w 122173"/>
                <a:gd name="connsiteY2" fmla="*/ 57847 h 114028"/>
                <a:gd name="connsiteX3" fmla="*/ 62716 w 122173"/>
                <a:gd name="connsiteY3" fmla="*/ 19 h 114028"/>
                <a:gd name="connsiteX4" fmla="*/ 125431 w 122173"/>
                <a:gd name="connsiteY4" fmla="*/ 57847 h 114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3" h="114028">
                  <a:moveTo>
                    <a:pt x="125431" y="57847"/>
                  </a:moveTo>
                  <a:cubicBezTo>
                    <a:pt x="125431" y="89612"/>
                    <a:pt x="97739" y="115676"/>
                    <a:pt x="62716" y="115676"/>
                  </a:cubicBezTo>
                  <a:cubicBezTo>
                    <a:pt x="28507" y="115676"/>
                    <a:pt x="0" y="89612"/>
                    <a:pt x="0" y="57847"/>
                  </a:cubicBezTo>
                  <a:cubicBezTo>
                    <a:pt x="0" y="26082"/>
                    <a:pt x="27693" y="19"/>
                    <a:pt x="62716" y="19"/>
                  </a:cubicBezTo>
                  <a:cubicBezTo>
                    <a:pt x="97739" y="-796"/>
                    <a:pt x="125431" y="25268"/>
                    <a:pt x="125431" y="57847"/>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0" name="Hình tự do: Hình 49">
              <a:extLst>
                <a:ext uri="{FF2B5EF4-FFF2-40B4-BE49-F238E27FC236}">
                  <a16:creationId xmlns="" xmlns:a16="http://schemas.microsoft.com/office/drawing/2014/main" id="{C5165493-EFD8-4AD7-92F1-C45A821FD38A}"/>
                </a:ext>
              </a:extLst>
            </p:cNvPr>
            <p:cNvSpPr/>
            <p:nvPr/>
          </p:nvSpPr>
          <p:spPr>
            <a:xfrm>
              <a:off x="5013331" y="3272406"/>
              <a:ext cx="179188" cy="374665"/>
            </a:xfrm>
            <a:custGeom>
              <a:avLst/>
              <a:gdLst>
                <a:gd name="connsiteX0" fmla="*/ 181843 w 179187"/>
                <a:gd name="connsiteY0" fmla="*/ 3470 h 374665"/>
                <a:gd name="connsiteX1" fmla="*/ 177770 w 179187"/>
                <a:gd name="connsiteY1" fmla="*/ 212 h 374665"/>
                <a:gd name="connsiteX2" fmla="*/ 25461 w 179187"/>
                <a:gd name="connsiteY2" fmla="*/ 29533 h 374665"/>
                <a:gd name="connsiteX3" fmla="*/ 23017 w 179187"/>
                <a:gd name="connsiteY3" fmla="*/ 31977 h 374665"/>
                <a:gd name="connsiteX4" fmla="*/ 212 w 179187"/>
                <a:gd name="connsiteY4" fmla="*/ 93878 h 374665"/>
                <a:gd name="connsiteX5" fmla="*/ 3470 w 179187"/>
                <a:gd name="connsiteY5" fmla="*/ 98765 h 374665"/>
                <a:gd name="connsiteX6" fmla="*/ 65371 w 179187"/>
                <a:gd name="connsiteY6" fmla="*/ 98765 h 374665"/>
                <a:gd name="connsiteX7" fmla="*/ 69443 w 179187"/>
                <a:gd name="connsiteY7" fmla="*/ 102023 h 374665"/>
                <a:gd name="connsiteX8" fmla="*/ 69443 w 179187"/>
                <a:gd name="connsiteY8" fmla="*/ 377321 h 374665"/>
                <a:gd name="connsiteX9" fmla="*/ 73516 w 179187"/>
                <a:gd name="connsiteY9" fmla="*/ 380578 h 374665"/>
                <a:gd name="connsiteX10" fmla="*/ 179400 w 179187"/>
                <a:gd name="connsiteY10" fmla="*/ 380578 h 374665"/>
                <a:gd name="connsiteX11" fmla="*/ 183472 w 179187"/>
                <a:gd name="connsiteY11" fmla="*/ 377321 h 374665"/>
                <a:gd name="connsiteX12" fmla="*/ 181843 w 179187"/>
                <a:gd name="connsiteY12" fmla="*/ 3470 h 37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187" h="374665">
                  <a:moveTo>
                    <a:pt x="181843" y="3470"/>
                  </a:moveTo>
                  <a:cubicBezTo>
                    <a:pt x="181843" y="1026"/>
                    <a:pt x="179400" y="-602"/>
                    <a:pt x="177770" y="212"/>
                  </a:cubicBezTo>
                  <a:cubicBezTo>
                    <a:pt x="96322" y="14058"/>
                    <a:pt x="36864" y="27090"/>
                    <a:pt x="25461" y="29533"/>
                  </a:cubicBezTo>
                  <a:cubicBezTo>
                    <a:pt x="23832" y="29533"/>
                    <a:pt x="23017" y="30348"/>
                    <a:pt x="23017" y="31977"/>
                  </a:cubicBezTo>
                  <a:lnTo>
                    <a:pt x="212" y="93878"/>
                  </a:lnTo>
                  <a:cubicBezTo>
                    <a:pt x="-603" y="96322"/>
                    <a:pt x="1026" y="98765"/>
                    <a:pt x="3470" y="98765"/>
                  </a:cubicBezTo>
                  <a:lnTo>
                    <a:pt x="65371" y="98765"/>
                  </a:lnTo>
                  <a:cubicBezTo>
                    <a:pt x="67814" y="98765"/>
                    <a:pt x="69443" y="100394"/>
                    <a:pt x="69443" y="102023"/>
                  </a:cubicBezTo>
                  <a:lnTo>
                    <a:pt x="69443" y="377321"/>
                  </a:lnTo>
                  <a:cubicBezTo>
                    <a:pt x="69443" y="378949"/>
                    <a:pt x="71072" y="380578"/>
                    <a:pt x="73516" y="380578"/>
                  </a:cubicBezTo>
                  <a:lnTo>
                    <a:pt x="179400" y="380578"/>
                  </a:lnTo>
                  <a:cubicBezTo>
                    <a:pt x="181843" y="380578"/>
                    <a:pt x="183472" y="378949"/>
                    <a:pt x="183472" y="377321"/>
                  </a:cubicBezTo>
                  <a:lnTo>
                    <a:pt x="181843" y="3470"/>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1" name="Hình tự do: Hình 50">
              <a:extLst>
                <a:ext uri="{FF2B5EF4-FFF2-40B4-BE49-F238E27FC236}">
                  <a16:creationId xmlns="" xmlns:a16="http://schemas.microsoft.com/office/drawing/2014/main" id="{1D45BE00-BF2C-4A60-8E65-DBD74242E8C8}"/>
                </a:ext>
              </a:extLst>
            </p:cNvPr>
            <p:cNvSpPr/>
            <p:nvPr/>
          </p:nvSpPr>
          <p:spPr>
            <a:xfrm>
              <a:off x="5661034" y="3258612"/>
              <a:ext cx="301361" cy="390955"/>
            </a:xfrm>
            <a:custGeom>
              <a:avLst/>
              <a:gdLst>
                <a:gd name="connsiteX0" fmla="*/ 293245 w 301361"/>
                <a:gd name="connsiteY0" fmla="*/ 379712 h 390954"/>
                <a:gd name="connsiteX1" fmla="*/ 292430 w 301361"/>
                <a:gd name="connsiteY1" fmla="*/ 295005 h 390954"/>
                <a:gd name="connsiteX2" fmla="*/ 287543 w 301361"/>
                <a:gd name="connsiteY2" fmla="*/ 291747 h 390954"/>
                <a:gd name="connsiteX3" fmla="*/ 111613 w 301361"/>
                <a:gd name="connsiteY3" fmla="*/ 211927 h 390954"/>
                <a:gd name="connsiteX4" fmla="*/ 270439 w 301361"/>
                <a:gd name="connsiteY4" fmla="*/ 101156 h 390954"/>
                <a:gd name="connsiteX5" fmla="*/ 275326 w 301361"/>
                <a:gd name="connsiteY5" fmla="*/ 98713 h 390954"/>
                <a:gd name="connsiteX6" fmla="*/ 306277 w 301361"/>
                <a:gd name="connsiteY6" fmla="*/ 15635 h 390954"/>
                <a:gd name="connsiteX7" fmla="*/ 303833 w 301361"/>
                <a:gd name="connsiteY7" fmla="*/ 10748 h 390954"/>
                <a:gd name="connsiteX8" fmla="*/ 29 w 301361"/>
                <a:gd name="connsiteY8" fmla="*/ 207854 h 390954"/>
                <a:gd name="connsiteX9" fmla="*/ 290801 w 301361"/>
                <a:gd name="connsiteY9" fmla="*/ 382970 h 390954"/>
                <a:gd name="connsiteX10" fmla="*/ 293245 w 301361"/>
                <a:gd name="connsiteY10" fmla="*/ 379712 h 39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361" h="390954">
                  <a:moveTo>
                    <a:pt x="293245" y="379712"/>
                  </a:moveTo>
                  <a:lnTo>
                    <a:pt x="292430" y="295005"/>
                  </a:lnTo>
                  <a:cubicBezTo>
                    <a:pt x="292430" y="292561"/>
                    <a:pt x="289987" y="290932"/>
                    <a:pt x="287543" y="291747"/>
                  </a:cubicBezTo>
                  <a:cubicBezTo>
                    <a:pt x="115686" y="354463"/>
                    <a:pt x="111613" y="211927"/>
                    <a:pt x="111613" y="211927"/>
                  </a:cubicBezTo>
                  <a:cubicBezTo>
                    <a:pt x="111613" y="211927"/>
                    <a:pt x="96953" y="55545"/>
                    <a:pt x="270439" y="101156"/>
                  </a:cubicBezTo>
                  <a:cubicBezTo>
                    <a:pt x="272068" y="101971"/>
                    <a:pt x="274511" y="100342"/>
                    <a:pt x="275326" y="98713"/>
                  </a:cubicBezTo>
                  <a:lnTo>
                    <a:pt x="306277" y="15635"/>
                  </a:lnTo>
                  <a:cubicBezTo>
                    <a:pt x="307091" y="13192"/>
                    <a:pt x="305462" y="11562"/>
                    <a:pt x="303833" y="10748"/>
                  </a:cubicBezTo>
                  <a:cubicBezTo>
                    <a:pt x="118944" y="-31605"/>
                    <a:pt x="-1601" y="54730"/>
                    <a:pt x="29" y="207854"/>
                  </a:cubicBezTo>
                  <a:cubicBezTo>
                    <a:pt x="29" y="207854"/>
                    <a:pt x="-8931" y="453016"/>
                    <a:pt x="290801" y="382970"/>
                  </a:cubicBezTo>
                  <a:cubicBezTo>
                    <a:pt x="292430" y="382970"/>
                    <a:pt x="293245" y="381341"/>
                    <a:pt x="293245" y="379712"/>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2" name="Hình tự do: Hình 51">
              <a:extLst>
                <a:ext uri="{FF2B5EF4-FFF2-40B4-BE49-F238E27FC236}">
                  <a16:creationId xmlns="" xmlns:a16="http://schemas.microsoft.com/office/drawing/2014/main" id="{5740149B-6BA7-4870-BD7F-0E9E61C6D3D8}"/>
                </a:ext>
              </a:extLst>
            </p:cNvPr>
            <p:cNvSpPr/>
            <p:nvPr/>
          </p:nvSpPr>
          <p:spPr>
            <a:xfrm>
              <a:off x="5249745" y="3253175"/>
              <a:ext cx="366520" cy="553853"/>
            </a:xfrm>
            <a:custGeom>
              <a:avLst/>
              <a:gdLst>
                <a:gd name="connsiteX0" fmla="*/ 368964 w 366520"/>
                <a:gd name="connsiteY0" fmla="*/ 205147 h 553852"/>
                <a:gd name="connsiteX1" fmla="*/ 3258 w 366520"/>
                <a:gd name="connsiteY1" fmla="*/ 8855 h 553852"/>
                <a:gd name="connsiteX2" fmla="*/ 0 w 366520"/>
                <a:gd name="connsiteY2" fmla="*/ 12113 h 553852"/>
                <a:gd name="connsiteX3" fmla="*/ 0 w 366520"/>
                <a:gd name="connsiteY3" fmla="*/ 557821 h 553852"/>
                <a:gd name="connsiteX4" fmla="*/ 4072 w 366520"/>
                <a:gd name="connsiteY4" fmla="*/ 561079 h 553852"/>
                <a:gd name="connsiteX5" fmla="*/ 109956 w 366520"/>
                <a:gd name="connsiteY5" fmla="*/ 561079 h 553852"/>
                <a:gd name="connsiteX6" fmla="*/ 114028 w 366520"/>
                <a:gd name="connsiteY6" fmla="*/ 557821 h 553852"/>
                <a:gd name="connsiteX7" fmla="*/ 114028 w 366520"/>
                <a:gd name="connsiteY7" fmla="*/ 400624 h 553852"/>
                <a:gd name="connsiteX8" fmla="*/ 118101 w 366520"/>
                <a:gd name="connsiteY8" fmla="*/ 397367 h 553852"/>
                <a:gd name="connsiteX9" fmla="*/ 368964 w 366520"/>
                <a:gd name="connsiteY9" fmla="*/ 205147 h 553852"/>
                <a:gd name="connsiteX10" fmla="*/ 113214 w 366520"/>
                <a:gd name="connsiteY10" fmla="*/ 306144 h 553852"/>
                <a:gd name="connsiteX11" fmla="*/ 113214 w 366520"/>
                <a:gd name="connsiteY11" fmla="*/ 104965 h 553852"/>
                <a:gd name="connsiteX12" fmla="*/ 116472 w 366520"/>
                <a:gd name="connsiteY12" fmla="*/ 101707 h 553852"/>
                <a:gd name="connsiteX13" fmla="*/ 257379 w 366520"/>
                <a:gd name="connsiteY13" fmla="*/ 206776 h 553852"/>
                <a:gd name="connsiteX14" fmla="*/ 116472 w 366520"/>
                <a:gd name="connsiteY14" fmla="*/ 310216 h 553852"/>
                <a:gd name="connsiteX15" fmla="*/ 113214 w 366520"/>
                <a:gd name="connsiteY15" fmla="*/ 306144 h 55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6520" h="553852">
                  <a:moveTo>
                    <a:pt x="368964" y="205147"/>
                  </a:moveTo>
                  <a:cubicBezTo>
                    <a:pt x="368964" y="60168"/>
                    <a:pt x="260637" y="-29426"/>
                    <a:pt x="3258" y="8855"/>
                  </a:cubicBezTo>
                  <a:cubicBezTo>
                    <a:pt x="1629" y="8855"/>
                    <a:pt x="0" y="10484"/>
                    <a:pt x="0" y="12113"/>
                  </a:cubicBezTo>
                  <a:lnTo>
                    <a:pt x="0" y="557821"/>
                  </a:lnTo>
                  <a:cubicBezTo>
                    <a:pt x="0" y="559450"/>
                    <a:pt x="1629" y="561079"/>
                    <a:pt x="4072" y="561079"/>
                  </a:cubicBezTo>
                  <a:lnTo>
                    <a:pt x="109956" y="561079"/>
                  </a:lnTo>
                  <a:cubicBezTo>
                    <a:pt x="112399" y="561079"/>
                    <a:pt x="114028" y="559450"/>
                    <a:pt x="114028" y="557821"/>
                  </a:cubicBezTo>
                  <a:lnTo>
                    <a:pt x="114028" y="400624"/>
                  </a:lnTo>
                  <a:cubicBezTo>
                    <a:pt x="114028" y="398181"/>
                    <a:pt x="116472" y="396552"/>
                    <a:pt x="118101" y="397367"/>
                  </a:cubicBezTo>
                  <a:cubicBezTo>
                    <a:pt x="383624" y="433204"/>
                    <a:pt x="368964" y="205147"/>
                    <a:pt x="368964" y="205147"/>
                  </a:cubicBezTo>
                  <a:moveTo>
                    <a:pt x="113214" y="306144"/>
                  </a:moveTo>
                  <a:lnTo>
                    <a:pt x="113214" y="104965"/>
                  </a:lnTo>
                  <a:cubicBezTo>
                    <a:pt x="113214" y="103336"/>
                    <a:pt x="114843" y="101707"/>
                    <a:pt x="116472" y="101707"/>
                  </a:cubicBezTo>
                  <a:cubicBezTo>
                    <a:pt x="264709" y="78901"/>
                    <a:pt x="257379" y="206776"/>
                    <a:pt x="257379" y="206776"/>
                  </a:cubicBezTo>
                  <a:cubicBezTo>
                    <a:pt x="257379" y="206776"/>
                    <a:pt x="264709" y="337909"/>
                    <a:pt x="116472" y="310216"/>
                  </a:cubicBezTo>
                  <a:cubicBezTo>
                    <a:pt x="114843" y="309402"/>
                    <a:pt x="113214" y="307773"/>
                    <a:pt x="113214" y="306144"/>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3" name="Hình tự do: Hình 52">
              <a:extLst>
                <a:ext uri="{FF2B5EF4-FFF2-40B4-BE49-F238E27FC236}">
                  <a16:creationId xmlns="" xmlns:a16="http://schemas.microsoft.com/office/drawing/2014/main" id="{B2B6EEE8-7B2D-4D70-A02A-653DCC7B5101}"/>
                </a:ext>
              </a:extLst>
            </p:cNvPr>
            <p:cNvSpPr/>
            <p:nvPr/>
          </p:nvSpPr>
          <p:spPr>
            <a:xfrm>
              <a:off x="5424046" y="3753981"/>
              <a:ext cx="48869" cy="73304"/>
            </a:xfrm>
            <a:custGeom>
              <a:avLst/>
              <a:gdLst>
                <a:gd name="connsiteX0" fmla="*/ 6516 w 48869"/>
                <a:gd name="connsiteY0" fmla="*/ 79820 h 73304"/>
                <a:gd name="connsiteX1" fmla="*/ 0 w 48869"/>
                <a:gd name="connsiteY1" fmla="*/ 79820 h 73304"/>
                <a:gd name="connsiteX2" fmla="*/ 0 w 48869"/>
                <a:gd name="connsiteY2" fmla="*/ 3258 h 73304"/>
                <a:gd name="connsiteX3" fmla="*/ 8145 w 48869"/>
                <a:gd name="connsiteY3" fmla="*/ 815 h 73304"/>
                <a:gd name="connsiteX4" fmla="*/ 21177 w 48869"/>
                <a:gd name="connsiteY4" fmla="*/ 0 h 73304"/>
                <a:gd name="connsiteX5" fmla="*/ 32580 w 48869"/>
                <a:gd name="connsiteY5" fmla="*/ 2444 h 73304"/>
                <a:gd name="connsiteX6" fmla="*/ 41539 w 48869"/>
                <a:gd name="connsiteY6" fmla="*/ 8145 h 73304"/>
                <a:gd name="connsiteX7" fmla="*/ 47240 w 48869"/>
                <a:gd name="connsiteY7" fmla="*/ 17919 h 73304"/>
                <a:gd name="connsiteX8" fmla="*/ 49684 w 48869"/>
                <a:gd name="connsiteY8" fmla="*/ 30951 h 73304"/>
                <a:gd name="connsiteX9" fmla="*/ 48055 w 48869"/>
                <a:gd name="connsiteY9" fmla="*/ 43168 h 73304"/>
                <a:gd name="connsiteX10" fmla="*/ 43168 w 48869"/>
                <a:gd name="connsiteY10" fmla="*/ 52942 h 73304"/>
                <a:gd name="connsiteX11" fmla="*/ 35023 w 48869"/>
                <a:gd name="connsiteY11" fmla="*/ 59458 h 73304"/>
                <a:gd name="connsiteX12" fmla="*/ 23620 w 48869"/>
                <a:gd name="connsiteY12" fmla="*/ 61901 h 73304"/>
                <a:gd name="connsiteX13" fmla="*/ 13846 w 48869"/>
                <a:gd name="connsiteY13" fmla="*/ 60272 h 73304"/>
                <a:gd name="connsiteX14" fmla="*/ 8145 w 48869"/>
                <a:gd name="connsiteY14" fmla="*/ 57014 h 73304"/>
                <a:gd name="connsiteX15" fmla="*/ 8145 w 48869"/>
                <a:gd name="connsiteY15" fmla="*/ 79820 h 73304"/>
                <a:gd name="connsiteX16" fmla="*/ 6516 w 48869"/>
                <a:gd name="connsiteY16" fmla="*/ 48869 h 73304"/>
                <a:gd name="connsiteX17" fmla="*/ 8959 w 48869"/>
                <a:gd name="connsiteY17" fmla="*/ 50498 h 73304"/>
                <a:gd name="connsiteX18" fmla="*/ 12217 w 48869"/>
                <a:gd name="connsiteY18" fmla="*/ 52127 h 73304"/>
                <a:gd name="connsiteX19" fmla="*/ 16290 w 48869"/>
                <a:gd name="connsiteY19" fmla="*/ 53756 h 73304"/>
                <a:gd name="connsiteX20" fmla="*/ 21177 w 48869"/>
                <a:gd name="connsiteY20" fmla="*/ 54571 h 73304"/>
                <a:gd name="connsiteX21" fmla="*/ 30136 w 48869"/>
                <a:gd name="connsiteY21" fmla="*/ 52942 h 73304"/>
                <a:gd name="connsiteX22" fmla="*/ 35837 w 48869"/>
                <a:gd name="connsiteY22" fmla="*/ 48055 h 73304"/>
                <a:gd name="connsiteX23" fmla="*/ 39096 w 48869"/>
                <a:gd name="connsiteY23" fmla="*/ 40724 h 73304"/>
                <a:gd name="connsiteX24" fmla="*/ 39910 w 48869"/>
                <a:gd name="connsiteY24" fmla="*/ 31765 h 73304"/>
                <a:gd name="connsiteX25" fmla="*/ 34209 w 48869"/>
                <a:gd name="connsiteY25" fmla="*/ 14661 h 73304"/>
                <a:gd name="connsiteX26" fmla="*/ 18733 w 48869"/>
                <a:gd name="connsiteY26" fmla="*/ 8959 h 73304"/>
                <a:gd name="connsiteX27" fmla="*/ 9774 w 48869"/>
                <a:gd name="connsiteY27" fmla="*/ 9774 h 73304"/>
                <a:gd name="connsiteX28" fmla="*/ 4887 w 48869"/>
                <a:gd name="connsiteY28" fmla="*/ 10589 h 73304"/>
                <a:gd name="connsiteX29" fmla="*/ 4887 w 48869"/>
                <a:gd name="connsiteY29" fmla="*/ 48869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73304">
                  <a:moveTo>
                    <a:pt x="6516" y="79820"/>
                  </a:moveTo>
                  <a:lnTo>
                    <a:pt x="0" y="79820"/>
                  </a:lnTo>
                  <a:lnTo>
                    <a:pt x="0" y="3258"/>
                  </a:lnTo>
                  <a:cubicBezTo>
                    <a:pt x="2443" y="2444"/>
                    <a:pt x="4887" y="1629"/>
                    <a:pt x="8145" y="815"/>
                  </a:cubicBezTo>
                  <a:cubicBezTo>
                    <a:pt x="11403" y="0"/>
                    <a:pt x="15475" y="0"/>
                    <a:pt x="21177" y="0"/>
                  </a:cubicBezTo>
                  <a:cubicBezTo>
                    <a:pt x="25249" y="0"/>
                    <a:pt x="29322" y="815"/>
                    <a:pt x="32580" y="2444"/>
                  </a:cubicBezTo>
                  <a:cubicBezTo>
                    <a:pt x="35837" y="4072"/>
                    <a:pt x="39096" y="5702"/>
                    <a:pt x="41539" y="8145"/>
                  </a:cubicBezTo>
                  <a:cubicBezTo>
                    <a:pt x="43982" y="10589"/>
                    <a:pt x="45611" y="13846"/>
                    <a:pt x="47240" y="17919"/>
                  </a:cubicBezTo>
                  <a:cubicBezTo>
                    <a:pt x="48869" y="21991"/>
                    <a:pt x="49684" y="26064"/>
                    <a:pt x="49684" y="30951"/>
                  </a:cubicBezTo>
                  <a:cubicBezTo>
                    <a:pt x="49684" y="35023"/>
                    <a:pt x="48869" y="39096"/>
                    <a:pt x="48055" y="43168"/>
                  </a:cubicBezTo>
                  <a:cubicBezTo>
                    <a:pt x="47240" y="47241"/>
                    <a:pt x="45611" y="49684"/>
                    <a:pt x="43168" y="52942"/>
                  </a:cubicBezTo>
                  <a:cubicBezTo>
                    <a:pt x="40724" y="55385"/>
                    <a:pt x="38281" y="57829"/>
                    <a:pt x="35023" y="59458"/>
                  </a:cubicBezTo>
                  <a:cubicBezTo>
                    <a:pt x="31765" y="61087"/>
                    <a:pt x="27693" y="61901"/>
                    <a:pt x="23620" y="61901"/>
                  </a:cubicBezTo>
                  <a:cubicBezTo>
                    <a:pt x="19548" y="61901"/>
                    <a:pt x="16290" y="61087"/>
                    <a:pt x="13846" y="60272"/>
                  </a:cubicBezTo>
                  <a:cubicBezTo>
                    <a:pt x="11403" y="59458"/>
                    <a:pt x="8959" y="57829"/>
                    <a:pt x="8145" y="57014"/>
                  </a:cubicBezTo>
                  <a:lnTo>
                    <a:pt x="8145" y="79820"/>
                  </a:lnTo>
                  <a:close/>
                  <a:moveTo>
                    <a:pt x="6516" y="48869"/>
                  </a:moveTo>
                  <a:cubicBezTo>
                    <a:pt x="7330" y="49684"/>
                    <a:pt x="8145" y="49684"/>
                    <a:pt x="8959" y="50498"/>
                  </a:cubicBezTo>
                  <a:cubicBezTo>
                    <a:pt x="9774" y="51313"/>
                    <a:pt x="11403" y="51313"/>
                    <a:pt x="12217" y="52127"/>
                  </a:cubicBezTo>
                  <a:cubicBezTo>
                    <a:pt x="13846" y="52942"/>
                    <a:pt x="14661" y="52942"/>
                    <a:pt x="16290" y="53756"/>
                  </a:cubicBezTo>
                  <a:cubicBezTo>
                    <a:pt x="17919" y="53756"/>
                    <a:pt x="19548" y="54571"/>
                    <a:pt x="21177" y="54571"/>
                  </a:cubicBezTo>
                  <a:cubicBezTo>
                    <a:pt x="24435" y="54571"/>
                    <a:pt x="27693" y="53756"/>
                    <a:pt x="30136" y="52942"/>
                  </a:cubicBezTo>
                  <a:cubicBezTo>
                    <a:pt x="32580" y="51313"/>
                    <a:pt x="34209" y="49684"/>
                    <a:pt x="35837" y="48055"/>
                  </a:cubicBezTo>
                  <a:cubicBezTo>
                    <a:pt x="37467" y="45611"/>
                    <a:pt x="38281" y="43168"/>
                    <a:pt x="39096" y="40724"/>
                  </a:cubicBezTo>
                  <a:cubicBezTo>
                    <a:pt x="39910" y="37467"/>
                    <a:pt x="39910" y="35023"/>
                    <a:pt x="39910" y="31765"/>
                  </a:cubicBezTo>
                  <a:cubicBezTo>
                    <a:pt x="39910" y="24435"/>
                    <a:pt x="38281" y="17919"/>
                    <a:pt x="34209" y="14661"/>
                  </a:cubicBezTo>
                  <a:cubicBezTo>
                    <a:pt x="30136" y="10589"/>
                    <a:pt x="25249" y="8959"/>
                    <a:pt x="18733" y="8959"/>
                  </a:cubicBezTo>
                  <a:cubicBezTo>
                    <a:pt x="15475" y="8959"/>
                    <a:pt x="12217" y="8959"/>
                    <a:pt x="9774" y="9774"/>
                  </a:cubicBezTo>
                  <a:cubicBezTo>
                    <a:pt x="7330" y="9774"/>
                    <a:pt x="5701" y="10589"/>
                    <a:pt x="4887" y="10589"/>
                  </a:cubicBezTo>
                  <a:lnTo>
                    <a:pt x="4887" y="4886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4" name="Hình tự do: Hình 53">
              <a:extLst>
                <a:ext uri="{FF2B5EF4-FFF2-40B4-BE49-F238E27FC236}">
                  <a16:creationId xmlns="" xmlns:a16="http://schemas.microsoft.com/office/drawing/2014/main" id="{752DA8E4-50F7-47EC-8283-DC767121C62B}"/>
                </a:ext>
              </a:extLst>
            </p:cNvPr>
            <p:cNvSpPr/>
            <p:nvPr/>
          </p:nvSpPr>
          <p:spPr>
            <a:xfrm>
              <a:off x="5484318" y="3753981"/>
              <a:ext cx="40724" cy="57014"/>
            </a:xfrm>
            <a:custGeom>
              <a:avLst/>
              <a:gdLst>
                <a:gd name="connsiteX0" fmla="*/ 21991 w 40724"/>
                <a:gd name="connsiteY0" fmla="*/ 0 h 57014"/>
                <a:gd name="connsiteX1" fmla="*/ 31765 w 40724"/>
                <a:gd name="connsiteY1" fmla="*/ 1629 h 57014"/>
                <a:gd name="connsiteX2" fmla="*/ 38281 w 40724"/>
                <a:gd name="connsiteY2" fmla="*/ 6516 h 57014"/>
                <a:gd name="connsiteX3" fmla="*/ 41539 w 40724"/>
                <a:gd name="connsiteY3" fmla="*/ 13032 h 57014"/>
                <a:gd name="connsiteX4" fmla="*/ 42354 w 40724"/>
                <a:gd name="connsiteY4" fmla="*/ 21177 h 57014"/>
                <a:gd name="connsiteX5" fmla="*/ 42354 w 40724"/>
                <a:gd name="connsiteY5" fmla="*/ 57829 h 57014"/>
                <a:gd name="connsiteX6" fmla="*/ 39096 w 40724"/>
                <a:gd name="connsiteY6" fmla="*/ 58643 h 57014"/>
                <a:gd name="connsiteX7" fmla="*/ 34209 w 40724"/>
                <a:gd name="connsiteY7" fmla="*/ 59458 h 57014"/>
                <a:gd name="connsiteX8" fmla="*/ 27693 w 40724"/>
                <a:gd name="connsiteY8" fmla="*/ 60272 h 57014"/>
                <a:gd name="connsiteX9" fmla="*/ 20362 w 40724"/>
                <a:gd name="connsiteY9" fmla="*/ 60272 h 57014"/>
                <a:gd name="connsiteX10" fmla="*/ 12217 w 40724"/>
                <a:gd name="connsiteY10" fmla="*/ 59458 h 57014"/>
                <a:gd name="connsiteX11" fmla="*/ 5702 w 40724"/>
                <a:gd name="connsiteY11" fmla="*/ 56200 h 57014"/>
                <a:gd name="connsiteX12" fmla="*/ 1629 w 40724"/>
                <a:gd name="connsiteY12" fmla="*/ 50498 h 57014"/>
                <a:gd name="connsiteX13" fmla="*/ 0 w 40724"/>
                <a:gd name="connsiteY13" fmla="*/ 42354 h 57014"/>
                <a:gd name="connsiteX14" fmla="*/ 1629 w 40724"/>
                <a:gd name="connsiteY14" fmla="*/ 34209 h 57014"/>
                <a:gd name="connsiteX15" fmla="*/ 6516 w 40724"/>
                <a:gd name="connsiteY15" fmla="*/ 28507 h 57014"/>
                <a:gd name="connsiteX16" fmla="*/ 13846 w 40724"/>
                <a:gd name="connsiteY16" fmla="*/ 25249 h 57014"/>
                <a:gd name="connsiteX17" fmla="*/ 23620 w 40724"/>
                <a:gd name="connsiteY17" fmla="*/ 24435 h 57014"/>
                <a:gd name="connsiteX18" fmla="*/ 26878 w 40724"/>
                <a:gd name="connsiteY18" fmla="*/ 24435 h 57014"/>
                <a:gd name="connsiteX19" fmla="*/ 30136 w 40724"/>
                <a:gd name="connsiteY19" fmla="*/ 25249 h 57014"/>
                <a:gd name="connsiteX20" fmla="*/ 32580 w 40724"/>
                <a:gd name="connsiteY20" fmla="*/ 26064 h 57014"/>
                <a:gd name="connsiteX21" fmla="*/ 34209 w 40724"/>
                <a:gd name="connsiteY21" fmla="*/ 26878 h 57014"/>
                <a:gd name="connsiteX22" fmla="*/ 34209 w 40724"/>
                <a:gd name="connsiteY22" fmla="*/ 23620 h 57014"/>
                <a:gd name="connsiteX23" fmla="*/ 33394 w 40724"/>
                <a:gd name="connsiteY23" fmla="*/ 17919 h 57014"/>
                <a:gd name="connsiteX24" fmla="*/ 31765 w 40724"/>
                <a:gd name="connsiteY24" fmla="*/ 13032 h 57014"/>
                <a:gd name="connsiteX25" fmla="*/ 27693 w 40724"/>
                <a:gd name="connsiteY25" fmla="*/ 8959 h 57014"/>
                <a:gd name="connsiteX26" fmla="*/ 20362 w 40724"/>
                <a:gd name="connsiteY26" fmla="*/ 7330 h 57014"/>
                <a:gd name="connsiteX27" fmla="*/ 10588 w 40724"/>
                <a:gd name="connsiteY27" fmla="*/ 8145 h 57014"/>
                <a:gd name="connsiteX28" fmla="*/ 5702 w 40724"/>
                <a:gd name="connsiteY28" fmla="*/ 9774 h 57014"/>
                <a:gd name="connsiteX29" fmla="*/ 4887 w 40724"/>
                <a:gd name="connsiteY29" fmla="*/ 3258 h 57014"/>
                <a:gd name="connsiteX30" fmla="*/ 10588 w 40724"/>
                <a:gd name="connsiteY30" fmla="*/ 1629 h 57014"/>
                <a:gd name="connsiteX31" fmla="*/ 21991 w 40724"/>
                <a:gd name="connsiteY31" fmla="*/ 0 h 57014"/>
                <a:gd name="connsiteX32" fmla="*/ 22806 w 40724"/>
                <a:gd name="connsiteY32" fmla="*/ 53756 h 57014"/>
                <a:gd name="connsiteX33" fmla="*/ 30136 w 40724"/>
                <a:gd name="connsiteY33" fmla="*/ 53756 h 57014"/>
                <a:gd name="connsiteX34" fmla="*/ 35838 w 40724"/>
                <a:gd name="connsiteY34" fmla="*/ 52942 h 57014"/>
                <a:gd name="connsiteX35" fmla="*/ 35838 w 40724"/>
                <a:gd name="connsiteY35" fmla="*/ 32580 h 57014"/>
                <a:gd name="connsiteX36" fmla="*/ 31765 w 40724"/>
                <a:gd name="connsiteY36" fmla="*/ 31765 h 57014"/>
                <a:gd name="connsiteX37" fmla="*/ 24435 w 40724"/>
                <a:gd name="connsiteY37" fmla="*/ 30951 h 57014"/>
                <a:gd name="connsiteX38" fmla="*/ 18733 w 40724"/>
                <a:gd name="connsiteY38" fmla="*/ 30951 h 57014"/>
                <a:gd name="connsiteX39" fmla="*/ 13032 w 40724"/>
                <a:gd name="connsiteY39" fmla="*/ 32580 h 57014"/>
                <a:gd name="connsiteX40" fmla="*/ 8959 w 40724"/>
                <a:gd name="connsiteY40" fmla="*/ 35837 h 57014"/>
                <a:gd name="connsiteX41" fmla="*/ 7330 w 40724"/>
                <a:gd name="connsiteY41" fmla="*/ 41539 h 57014"/>
                <a:gd name="connsiteX42" fmla="*/ 8145 w 40724"/>
                <a:gd name="connsiteY42" fmla="*/ 47241 h 57014"/>
                <a:gd name="connsiteX43" fmla="*/ 11403 w 40724"/>
                <a:gd name="connsiteY43" fmla="*/ 50498 h 57014"/>
                <a:gd name="connsiteX44" fmla="*/ 16290 w 40724"/>
                <a:gd name="connsiteY44" fmla="*/ 52127 h 57014"/>
                <a:gd name="connsiteX45" fmla="*/ 22806 w 40724"/>
                <a:gd name="connsiteY45" fmla="*/ 53756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724" h="57014">
                  <a:moveTo>
                    <a:pt x="21991" y="0"/>
                  </a:moveTo>
                  <a:cubicBezTo>
                    <a:pt x="26064" y="0"/>
                    <a:pt x="29322" y="815"/>
                    <a:pt x="31765" y="1629"/>
                  </a:cubicBezTo>
                  <a:cubicBezTo>
                    <a:pt x="34209" y="2444"/>
                    <a:pt x="36652" y="4072"/>
                    <a:pt x="38281" y="6516"/>
                  </a:cubicBezTo>
                  <a:cubicBezTo>
                    <a:pt x="39910" y="8145"/>
                    <a:pt x="40724" y="10589"/>
                    <a:pt x="41539" y="13032"/>
                  </a:cubicBezTo>
                  <a:cubicBezTo>
                    <a:pt x="42354" y="15475"/>
                    <a:pt x="42354" y="18733"/>
                    <a:pt x="42354" y="21177"/>
                  </a:cubicBezTo>
                  <a:lnTo>
                    <a:pt x="42354" y="57829"/>
                  </a:lnTo>
                  <a:cubicBezTo>
                    <a:pt x="41539" y="57829"/>
                    <a:pt x="40724" y="58643"/>
                    <a:pt x="39096" y="58643"/>
                  </a:cubicBezTo>
                  <a:cubicBezTo>
                    <a:pt x="37467" y="58643"/>
                    <a:pt x="35838" y="59458"/>
                    <a:pt x="34209" y="59458"/>
                  </a:cubicBezTo>
                  <a:cubicBezTo>
                    <a:pt x="32580" y="59458"/>
                    <a:pt x="30136" y="60272"/>
                    <a:pt x="27693" y="60272"/>
                  </a:cubicBezTo>
                  <a:cubicBezTo>
                    <a:pt x="25249" y="60272"/>
                    <a:pt x="22806" y="60272"/>
                    <a:pt x="20362" y="60272"/>
                  </a:cubicBezTo>
                  <a:cubicBezTo>
                    <a:pt x="17104" y="60272"/>
                    <a:pt x="14661" y="60272"/>
                    <a:pt x="12217" y="59458"/>
                  </a:cubicBezTo>
                  <a:cubicBezTo>
                    <a:pt x="9774" y="58643"/>
                    <a:pt x="7330" y="57829"/>
                    <a:pt x="5702" y="56200"/>
                  </a:cubicBezTo>
                  <a:cubicBezTo>
                    <a:pt x="4072" y="54571"/>
                    <a:pt x="2443" y="52942"/>
                    <a:pt x="1629" y="50498"/>
                  </a:cubicBezTo>
                  <a:cubicBezTo>
                    <a:pt x="815" y="48055"/>
                    <a:pt x="0" y="45611"/>
                    <a:pt x="0" y="42354"/>
                  </a:cubicBezTo>
                  <a:cubicBezTo>
                    <a:pt x="0" y="39096"/>
                    <a:pt x="815" y="36652"/>
                    <a:pt x="1629" y="34209"/>
                  </a:cubicBezTo>
                  <a:cubicBezTo>
                    <a:pt x="2443" y="31765"/>
                    <a:pt x="4887" y="30136"/>
                    <a:pt x="6516" y="28507"/>
                  </a:cubicBezTo>
                  <a:cubicBezTo>
                    <a:pt x="8959" y="26878"/>
                    <a:pt x="11403" y="26064"/>
                    <a:pt x="13846" y="25249"/>
                  </a:cubicBezTo>
                  <a:cubicBezTo>
                    <a:pt x="17104" y="24435"/>
                    <a:pt x="20362" y="24435"/>
                    <a:pt x="23620" y="24435"/>
                  </a:cubicBezTo>
                  <a:cubicBezTo>
                    <a:pt x="24435" y="24435"/>
                    <a:pt x="26064" y="24435"/>
                    <a:pt x="26878" y="24435"/>
                  </a:cubicBezTo>
                  <a:cubicBezTo>
                    <a:pt x="27693" y="24435"/>
                    <a:pt x="29322" y="24435"/>
                    <a:pt x="30136" y="25249"/>
                  </a:cubicBezTo>
                  <a:cubicBezTo>
                    <a:pt x="30951" y="25249"/>
                    <a:pt x="31765" y="25249"/>
                    <a:pt x="32580" y="26064"/>
                  </a:cubicBezTo>
                  <a:cubicBezTo>
                    <a:pt x="33394" y="26064"/>
                    <a:pt x="34209" y="26064"/>
                    <a:pt x="34209" y="26878"/>
                  </a:cubicBezTo>
                  <a:lnTo>
                    <a:pt x="34209" y="23620"/>
                  </a:lnTo>
                  <a:cubicBezTo>
                    <a:pt x="34209" y="21991"/>
                    <a:pt x="34209" y="19548"/>
                    <a:pt x="33394" y="17919"/>
                  </a:cubicBezTo>
                  <a:cubicBezTo>
                    <a:pt x="33394" y="16290"/>
                    <a:pt x="32580" y="14661"/>
                    <a:pt x="31765" y="13032"/>
                  </a:cubicBezTo>
                  <a:cubicBezTo>
                    <a:pt x="30951" y="11403"/>
                    <a:pt x="29322" y="10589"/>
                    <a:pt x="27693" y="8959"/>
                  </a:cubicBezTo>
                  <a:cubicBezTo>
                    <a:pt x="26064" y="8145"/>
                    <a:pt x="23620" y="7330"/>
                    <a:pt x="20362" y="7330"/>
                  </a:cubicBezTo>
                  <a:cubicBezTo>
                    <a:pt x="16290" y="7330"/>
                    <a:pt x="13032" y="7330"/>
                    <a:pt x="10588" y="8145"/>
                  </a:cubicBezTo>
                  <a:cubicBezTo>
                    <a:pt x="8145" y="8959"/>
                    <a:pt x="7330" y="8959"/>
                    <a:pt x="5702" y="9774"/>
                  </a:cubicBezTo>
                  <a:lnTo>
                    <a:pt x="4887" y="3258"/>
                  </a:lnTo>
                  <a:cubicBezTo>
                    <a:pt x="6516" y="2444"/>
                    <a:pt x="8145" y="2444"/>
                    <a:pt x="10588" y="1629"/>
                  </a:cubicBezTo>
                  <a:cubicBezTo>
                    <a:pt x="15475" y="0"/>
                    <a:pt x="18733" y="0"/>
                    <a:pt x="21991" y="0"/>
                  </a:cubicBezTo>
                  <a:moveTo>
                    <a:pt x="22806" y="53756"/>
                  </a:moveTo>
                  <a:cubicBezTo>
                    <a:pt x="25249" y="53756"/>
                    <a:pt x="28507" y="53756"/>
                    <a:pt x="30136" y="53756"/>
                  </a:cubicBezTo>
                  <a:cubicBezTo>
                    <a:pt x="32580" y="53756"/>
                    <a:pt x="34209" y="52942"/>
                    <a:pt x="35838" y="52942"/>
                  </a:cubicBezTo>
                  <a:lnTo>
                    <a:pt x="35838" y="32580"/>
                  </a:lnTo>
                  <a:cubicBezTo>
                    <a:pt x="35023" y="32580"/>
                    <a:pt x="33394" y="31765"/>
                    <a:pt x="31765" y="31765"/>
                  </a:cubicBezTo>
                  <a:cubicBezTo>
                    <a:pt x="30136" y="30951"/>
                    <a:pt x="27693" y="30951"/>
                    <a:pt x="24435" y="30951"/>
                  </a:cubicBezTo>
                  <a:cubicBezTo>
                    <a:pt x="22806" y="30951"/>
                    <a:pt x="21177" y="30951"/>
                    <a:pt x="18733" y="30951"/>
                  </a:cubicBezTo>
                  <a:cubicBezTo>
                    <a:pt x="17104" y="30951"/>
                    <a:pt x="14661" y="31765"/>
                    <a:pt x="13032" y="32580"/>
                  </a:cubicBezTo>
                  <a:cubicBezTo>
                    <a:pt x="11403" y="33394"/>
                    <a:pt x="9774" y="34209"/>
                    <a:pt x="8959" y="35837"/>
                  </a:cubicBezTo>
                  <a:cubicBezTo>
                    <a:pt x="8145" y="37467"/>
                    <a:pt x="7330" y="39096"/>
                    <a:pt x="7330" y="41539"/>
                  </a:cubicBezTo>
                  <a:cubicBezTo>
                    <a:pt x="7330" y="43982"/>
                    <a:pt x="7330" y="45611"/>
                    <a:pt x="8145" y="47241"/>
                  </a:cubicBezTo>
                  <a:cubicBezTo>
                    <a:pt x="8959" y="48869"/>
                    <a:pt x="9774" y="49684"/>
                    <a:pt x="11403" y="50498"/>
                  </a:cubicBezTo>
                  <a:cubicBezTo>
                    <a:pt x="13032" y="51313"/>
                    <a:pt x="14661" y="52127"/>
                    <a:pt x="16290" y="52127"/>
                  </a:cubicBezTo>
                  <a:cubicBezTo>
                    <a:pt x="18733" y="53756"/>
                    <a:pt x="20362" y="53756"/>
                    <a:pt x="22806" y="53756"/>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5" name="Hình tự do: Hình 54">
              <a:extLst>
                <a:ext uri="{FF2B5EF4-FFF2-40B4-BE49-F238E27FC236}">
                  <a16:creationId xmlns="" xmlns:a16="http://schemas.microsoft.com/office/drawing/2014/main" id="{2DDEE760-0F65-4FE2-B9E3-6EC5F6115138}"/>
                </a:ext>
              </a:extLst>
            </p:cNvPr>
            <p:cNvSpPr/>
            <p:nvPr/>
          </p:nvSpPr>
          <p:spPr>
            <a:xfrm>
              <a:off x="5546219" y="3753981"/>
              <a:ext cx="24435" cy="57014"/>
            </a:xfrm>
            <a:custGeom>
              <a:avLst/>
              <a:gdLst>
                <a:gd name="connsiteX0" fmla="*/ 19548 w 24434"/>
                <a:gd name="connsiteY0" fmla="*/ 0 h 57014"/>
                <a:gd name="connsiteX1" fmla="*/ 26064 w 24434"/>
                <a:gd name="connsiteY1" fmla="*/ 815 h 57014"/>
                <a:gd name="connsiteX2" fmla="*/ 30136 w 24434"/>
                <a:gd name="connsiteY2" fmla="*/ 1629 h 57014"/>
                <a:gd name="connsiteX3" fmla="*/ 28507 w 24434"/>
                <a:gd name="connsiteY3" fmla="*/ 8145 h 57014"/>
                <a:gd name="connsiteX4" fmla="*/ 25249 w 24434"/>
                <a:gd name="connsiteY4" fmla="*/ 7330 h 57014"/>
                <a:gd name="connsiteX5" fmla="*/ 17919 w 24434"/>
                <a:gd name="connsiteY5" fmla="*/ 6516 h 57014"/>
                <a:gd name="connsiteX6" fmla="*/ 10588 w 24434"/>
                <a:gd name="connsiteY6" fmla="*/ 7330 h 57014"/>
                <a:gd name="connsiteX7" fmla="*/ 6516 w 24434"/>
                <a:gd name="connsiteY7" fmla="*/ 8145 h 57014"/>
                <a:gd name="connsiteX8" fmla="*/ 6516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19548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19548" y="0"/>
                  </a:moveTo>
                  <a:cubicBezTo>
                    <a:pt x="21991" y="0"/>
                    <a:pt x="24435" y="0"/>
                    <a:pt x="26064" y="815"/>
                  </a:cubicBezTo>
                  <a:cubicBezTo>
                    <a:pt x="28507" y="815"/>
                    <a:pt x="29322" y="1629"/>
                    <a:pt x="30136" y="1629"/>
                  </a:cubicBezTo>
                  <a:lnTo>
                    <a:pt x="28507" y="8145"/>
                  </a:lnTo>
                  <a:cubicBezTo>
                    <a:pt x="27693" y="8145"/>
                    <a:pt x="26878" y="7330"/>
                    <a:pt x="25249" y="7330"/>
                  </a:cubicBezTo>
                  <a:cubicBezTo>
                    <a:pt x="23620" y="7330"/>
                    <a:pt x="21177" y="6516"/>
                    <a:pt x="17919" y="6516"/>
                  </a:cubicBezTo>
                  <a:cubicBezTo>
                    <a:pt x="14661" y="6516"/>
                    <a:pt x="12217" y="6516"/>
                    <a:pt x="10588" y="7330"/>
                  </a:cubicBezTo>
                  <a:cubicBezTo>
                    <a:pt x="8959" y="8145"/>
                    <a:pt x="7330" y="8145"/>
                    <a:pt x="6516" y="8145"/>
                  </a:cubicBezTo>
                  <a:lnTo>
                    <a:pt x="6516" y="58643"/>
                  </a:lnTo>
                  <a:lnTo>
                    <a:pt x="0" y="58643"/>
                  </a:lnTo>
                  <a:lnTo>
                    <a:pt x="0" y="3258"/>
                  </a:lnTo>
                  <a:cubicBezTo>
                    <a:pt x="1629" y="2444"/>
                    <a:pt x="4072" y="1629"/>
                    <a:pt x="7330" y="815"/>
                  </a:cubicBezTo>
                  <a:cubicBezTo>
                    <a:pt x="10588" y="815"/>
                    <a:pt x="14661" y="0"/>
                    <a:pt x="19548"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6" name="Hình tự do: Hình 55">
              <a:extLst>
                <a:ext uri="{FF2B5EF4-FFF2-40B4-BE49-F238E27FC236}">
                  <a16:creationId xmlns="" xmlns:a16="http://schemas.microsoft.com/office/drawing/2014/main" id="{DBE1B5B6-62B0-4A0A-BB9A-C3F4B3937EB0}"/>
                </a:ext>
              </a:extLst>
            </p:cNvPr>
            <p:cNvSpPr/>
            <p:nvPr/>
          </p:nvSpPr>
          <p:spPr>
            <a:xfrm>
              <a:off x="5586944" y="3736877"/>
              <a:ext cx="32580" cy="73304"/>
            </a:xfrm>
            <a:custGeom>
              <a:avLst/>
              <a:gdLst>
                <a:gd name="connsiteX0" fmla="*/ 7330 w 32579"/>
                <a:gd name="connsiteY0" fmla="*/ 18733 h 73304"/>
                <a:gd name="connsiteX1" fmla="*/ 30136 w 32579"/>
                <a:gd name="connsiteY1" fmla="*/ 18733 h 73304"/>
                <a:gd name="connsiteX2" fmla="*/ 30136 w 32579"/>
                <a:gd name="connsiteY2" fmla="*/ 25249 h 73304"/>
                <a:gd name="connsiteX3" fmla="*/ 7330 w 32579"/>
                <a:gd name="connsiteY3" fmla="*/ 25249 h 73304"/>
                <a:gd name="connsiteX4" fmla="*/ 7330 w 32579"/>
                <a:gd name="connsiteY4" fmla="*/ 56200 h 73304"/>
                <a:gd name="connsiteX5" fmla="*/ 8145 w 32579"/>
                <a:gd name="connsiteY5" fmla="*/ 64345 h 73304"/>
                <a:gd name="connsiteX6" fmla="*/ 10588 w 32579"/>
                <a:gd name="connsiteY6" fmla="*/ 69232 h 73304"/>
                <a:gd name="connsiteX7" fmla="*/ 14661 w 32579"/>
                <a:gd name="connsiteY7" fmla="*/ 71675 h 73304"/>
                <a:gd name="connsiteX8" fmla="*/ 19548 w 32579"/>
                <a:gd name="connsiteY8" fmla="*/ 72490 h 73304"/>
                <a:gd name="connsiteX9" fmla="*/ 26878 w 32579"/>
                <a:gd name="connsiteY9" fmla="*/ 71675 h 73304"/>
                <a:gd name="connsiteX10" fmla="*/ 30951 w 32579"/>
                <a:gd name="connsiteY10" fmla="*/ 70046 h 73304"/>
                <a:gd name="connsiteX11" fmla="*/ 32580 w 32579"/>
                <a:gd name="connsiteY11" fmla="*/ 75748 h 73304"/>
                <a:gd name="connsiteX12" fmla="*/ 26878 w 32579"/>
                <a:gd name="connsiteY12" fmla="*/ 78191 h 73304"/>
                <a:gd name="connsiteX13" fmla="*/ 18733 w 32579"/>
                <a:gd name="connsiteY13" fmla="*/ 79820 h 73304"/>
                <a:gd name="connsiteX14" fmla="*/ 9774 w 32579"/>
                <a:gd name="connsiteY14" fmla="*/ 78191 h 73304"/>
                <a:gd name="connsiteX15" fmla="*/ 4072 w 32579"/>
                <a:gd name="connsiteY15" fmla="*/ 74119 h 73304"/>
                <a:gd name="connsiteX16" fmla="*/ 815 w 32579"/>
                <a:gd name="connsiteY16" fmla="*/ 66788 h 73304"/>
                <a:gd name="connsiteX17" fmla="*/ 0 w 32579"/>
                <a:gd name="connsiteY17" fmla="*/ 57014 h 73304"/>
                <a:gd name="connsiteX18" fmla="*/ 0 w 32579"/>
                <a:gd name="connsiteY18" fmla="*/ 1629 h 73304"/>
                <a:gd name="connsiteX19" fmla="*/ 7330 w 32579"/>
                <a:gd name="connsiteY19" fmla="*/ 0 h 73304"/>
                <a:gd name="connsiteX20" fmla="*/ 7330 w 32579"/>
                <a:gd name="connsiteY20" fmla="*/ 18733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9" h="73304">
                  <a:moveTo>
                    <a:pt x="7330" y="18733"/>
                  </a:moveTo>
                  <a:lnTo>
                    <a:pt x="30136" y="18733"/>
                  </a:lnTo>
                  <a:lnTo>
                    <a:pt x="30136" y="25249"/>
                  </a:lnTo>
                  <a:lnTo>
                    <a:pt x="7330" y="25249"/>
                  </a:lnTo>
                  <a:lnTo>
                    <a:pt x="7330" y="56200"/>
                  </a:lnTo>
                  <a:cubicBezTo>
                    <a:pt x="7330" y="59458"/>
                    <a:pt x="7330" y="61901"/>
                    <a:pt x="8145" y="64345"/>
                  </a:cubicBezTo>
                  <a:cubicBezTo>
                    <a:pt x="8959" y="66788"/>
                    <a:pt x="9774" y="67603"/>
                    <a:pt x="10588" y="69232"/>
                  </a:cubicBezTo>
                  <a:cubicBezTo>
                    <a:pt x="11403" y="70046"/>
                    <a:pt x="13032" y="70861"/>
                    <a:pt x="14661" y="71675"/>
                  </a:cubicBezTo>
                  <a:cubicBezTo>
                    <a:pt x="16290" y="71675"/>
                    <a:pt x="17919" y="72490"/>
                    <a:pt x="19548" y="72490"/>
                  </a:cubicBezTo>
                  <a:cubicBezTo>
                    <a:pt x="22806" y="72490"/>
                    <a:pt x="25249" y="72490"/>
                    <a:pt x="26878" y="71675"/>
                  </a:cubicBezTo>
                  <a:cubicBezTo>
                    <a:pt x="28507" y="70861"/>
                    <a:pt x="30136" y="70046"/>
                    <a:pt x="30951" y="70046"/>
                  </a:cubicBezTo>
                  <a:lnTo>
                    <a:pt x="32580" y="75748"/>
                  </a:lnTo>
                  <a:cubicBezTo>
                    <a:pt x="31765" y="76562"/>
                    <a:pt x="29322" y="77376"/>
                    <a:pt x="26878" y="78191"/>
                  </a:cubicBezTo>
                  <a:cubicBezTo>
                    <a:pt x="24435" y="79006"/>
                    <a:pt x="21177" y="79820"/>
                    <a:pt x="18733" y="79820"/>
                  </a:cubicBezTo>
                  <a:cubicBezTo>
                    <a:pt x="15475" y="79820"/>
                    <a:pt x="12217" y="79006"/>
                    <a:pt x="9774" y="78191"/>
                  </a:cubicBezTo>
                  <a:cubicBezTo>
                    <a:pt x="7330" y="77376"/>
                    <a:pt x="5701" y="75748"/>
                    <a:pt x="4072" y="74119"/>
                  </a:cubicBezTo>
                  <a:cubicBezTo>
                    <a:pt x="2443" y="72490"/>
                    <a:pt x="1629" y="70046"/>
                    <a:pt x="815" y="66788"/>
                  </a:cubicBezTo>
                  <a:cubicBezTo>
                    <a:pt x="0" y="64345"/>
                    <a:pt x="0" y="60272"/>
                    <a:pt x="0" y="57014"/>
                  </a:cubicBezTo>
                  <a:lnTo>
                    <a:pt x="0" y="1629"/>
                  </a:lnTo>
                  <a:lnTo>
                    <a:pt x="7330" y="0"/>
                  </a:lnTo>
                  <a:lnTo>
                    <a:pt x="7330" y="1873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7" name="Hình tự do: Hình 56">
              <a:extLst>
                <a:ext uri="{FF2B5EF4-FFF2-40B4-BE49-F238E27FC236}">
                  <a16:creationId xmlns="" xmlns:a16="http://schemas.microsoft.com/office/drawing/2014/main" id="{190C675B-85B6-4264-AFC6-FEC4526A46EE}"/>
                </a:ext>
              </a:extLst>
            </p:cNvPr>
            <p:cNvSpPr/>
            <p:nvPr/>
          </p:nvSpPr>
          <p:spPr>
            <a:xfrm>
              <a:off x="5630926" y="3754796"/>
              <a:ext cx="40724" cy="57014"/>
            </a:xfrm>
            <a:custGeom>
              <a:avLst/>
              <a:gdLst>
                <a:gd name="connsiteX0" fmla="*/ 0 w 40724"/>
                <a:gd name="connsiteY0" fmla="*/ 2443 h 57014"/>
                <a:gd name="connsiteX1" fmla="*/ 8959 w 40724"/>
                <a:gd name="connsiteY1" fmla="*/ 815 h 57014"/>
                <a:gd name="connsiteX2" fmla="*/ 21991 w 40724"/>
                <a:gd name="connsiteY2" fmla="*/ 0 h 57014"/>
                <a:gd name="connsiteX3" fmla="*/ 33394 w 40724"/>
                <a:gd name="connsiteY3" fmla="*/ 1629 h 57014"/>
                <a:gd name="connsiteX4" fmla="*/ 40724 w 40724"/>
                <a:gd name="connsiteY4" fmla="*/ 7330 h 57014"/>
                <a:gd name="connsiteX5" fmla="*/ 44797 w 40724"/>
                <a:gd name="connsiteY5" fmla="*/ 15475 h 57014"/>
                <a:gd name="connsiteX6" fmla="*/ 45611 w 40724"/>
                <a:gd name="connsiteY6" fmla="*/ 26064 h 57014"/>
                <a:gd name="connsiteX7" fmla="*/ 45611 w 40724"/>
                <a:gd name="connsiteY7" fmla="*/ 58643 h 57014"/>
                <a:gd name="connsiteX8" fmla="*/ 38281 w 40724"/>
                <a:gd name="connsiteY8" fmla="*/ 58643 h 57014"/>
                <a:gd name="connsiteX9" fmla="*/ 38281 w 40724"/>
                <a:gd name="connsiteY9" fmla="*/ 28507 h 57014"/>
                <a:gd name="connsiteX10" fmla="*/ 37467 w 40724"/>
                <a:gd name="connsiteY10" fmla="*/ 17919 h 57014"/>
                <a:gd name="connsiteX11" fmla="*/ 35023 w 40724"/>
                <a:gd name="connsiteY11" fmla="*/ 10588 h 57014"/>
                <a:gd name="connsiteX12" fmla="*/ 30136 w 40724"/>
                <a:gd name="connsiteY12" fmla="*/ 6516 h 57014"/>
                <a:gd name="connsiteX13" fmla="*/ 21991 w 40724"/>
                <a:gd name="connsiteY13" fmla="*/ 5702 h 57014"/>
                <a:gd name="connsiteX14" fmla="*/ 13032 w 40724"/>
                <a:gd name="connsiteY14" fmla="*/ 6516 h 57014"/>
                <a:gd name="connsiteX15" fmla="*/ 8145 w 40724"/>
                <a:gd name="connsiteY15" fmla="*/ 7330 h 57014"/>
                <a:gd name="connsiteX16" fmla="*/ 8145 w 40724"/>
                <a:gd name="connsiteY16" fmla="*/ 57829 h 57014"/>
                <a:gd name="connsiteX17" fmla="*/ 815 w 40724"/>
                <a:gd name="connsiteY17" fmla="*/ 57829 h 57014"/>
                <a:gd name="connsiteX18" fmla="*/ 815 w 40724"/>
                <a:gd name="connsiteY18"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24" h="57014">
                  <a:moveTo>
                    <a:pt x="0" y="2443"/>
                  </a:moveTo>
                  <a:cubicBezTo>
                    <a:pt x="2443" y="1629"/>
                    <a:pt x="4887" y="815"/>
                    <a:pt x="8959" y="815"/>
                  </a:cubicBezTo>
                  <a:cubicBezTo>
                    <a:pt x="13032" y="0"/>
                    <a:pt x="17104" y="0"/>
                    <a:pt x="21991" y="0"/>
                  </a:cubicBezTo>
                  <a:cubicBezTo>
                    <a:pt x="26064" y="0"/>
                    <a:pt x="30136" y="815"/>
                    <a:pt x="33394" y="1629"/>
                  </a:cubicBezTo>
                  <a:cubicBezTo>
                    <a:pt x="36652" y="3258"/>
                    <a:pt x="39096" y="4887"/>
                    <a:pt x="40724" y="7330"/>
                  </a:cubicBezTo>
                  <a:cubicBezTo>
                    <a:pt x="42354" y="9774"/>
                    <a:pt x="43982" y="12217"/>
                    <a:pt x="44797" y="15475"/>
                  </a:cubicBezTo>
                  <a:cubicBezTo>
                    <a:pt x="45611" y="18733"/>
                    <a:pt x="45611" y="21991"/>
                    <a:pt x="45611" y="26064"/>
                  </a:cubicBezTo>
                  <a:lnTo>
                    <a:pt x="45611" y="58643"/>
                  </a:lnTo>
                  <a:lnTo>
                    <a:pt x="38281" y="58643"/>
                  </a:lnTo>
                  <a:lnTo>
                    <a:pt x="38281" y="28507"/>
                  </a:lnTo>
                  <a:cubicBezTo>
                    <a:pt x="38281" y="24435"/>
                    <a:pt x="38281" y="21177"/>
                    <a:pt x="37467" y="17919"/>
                  </a:cubicBezTo>
                  <a:cubicBezTo>
                    <a:pt x="36652" y="15475"/>
                    <a:pt x="35838" y="13032"/>
                    <a:pt x="35023" y="10588"/>
                  </a:cubicBezTo>
                  <a:cubicBezTo>
                    <a:pt x="33394" y="8959"/>
                    <a:pt x="31765" y="7330"/>
                    <a:pt x="30136" y="6516"/>
                  </a:cubicBezTo>
                  <a:cubicBezTo>
                    <a:pt x="27693" y="5702"/>
                    <a:pt x="25249" y="5702"/>
                    <a:pt x="21991" y="5702"/>
                  </a:cubicBezTo>
                  <a:cubicBezTo>
                    <a:pt x="18733" y="5702"/>
                    <a:pt x="15475" y="5702"/>
                    <a:pt x="13032" y="6516"/>
                  </a:cubicBezTo>
                  <a:cubicBezTo>
                    <a:pt x="10588" y="6516"/>
                    <a:pt x="8959" y="7330"/>
                    <a:pt x="8145" y="7330"/>
                  </a:cubicBezTo>
                  <a:lnTo>
                    <a:pt x="8145" y="57829"/>
                  </a:lnTo>
                  <a:lnTo>
                    <a:pt x="815" y="57829"/>
                  </a:lnTo>
                  <a:lnTo>
                    <a:pt x="815" y="244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8" name="Hình tự do: Hình 57">
              <a:extLst>
                <a:ext uri="{FF2B5EF4-FFF2-40B4-BE49-F238E27FC236}">
                  <a16:creationId xmlns="" xmlns:a16="http://schemas.microsoft.com/office/drawing/2014/main" id="{E119F067-D358-4B3D-8EA3-6853C4BEF035}"/>
                </a:ext>
              </a:extLst>
            </p:cNvPr>
            <p:cNvSpPr/>
            <p:nvPr/>
          </p:nvSpPr>
          <p:spPr>
            <a:xfrm>
              <a:off x="5691198"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6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4"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6"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814" y="38281"/>
                    <a:pt x="0" y="35023"/>
                    <a:pt x="0" y="30136"/>
                  </a:cubicBezTo>
                  <a:moveTo>
                    <a:pt x="40724" y="25249"/>
                  </a:moveTo>
                  <a:cubicBezTo>
                    <a:pt x="40724" y="19548"/>
                    <a:pt x="39096" y="14661"/>
                    <a:pt x="36652" y="11403"/>
                  </a:cubicBezTo>
                  <a:cubicBezTo>
                    <a:pt x="34209"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9" name="Hình tự do: Hình 58">
              <a:extLst>
                <a:ext uri="{FF2B5EF4-FFF2-40B4-BE49-F238E27FC236}">
                  <a16:creationId xmlns="" xmlns:a16="http://schemas.microsoft.com/office/drawing/2014/main" id="{A93178D9-AA12-4CFB-B775-23BC77C8CBFB}"/>
                </a:ext>
              </a:extLst>
            </p:cNvPr>
            <p:cNvSpPr/>
            <p:nvPr/>
          </p:nvSpPr>
          <p:spPr>
            <a:xfrm>
              <a:off x="5755543" y="3753981"/>
              <a:ext cx="24435" cy="57014"/>
            </a:xfrm>
            <a:custGeom>
              <a:avLst/>
              <a:gdLst>
                <a:gd name="connsiteX0" fmla="*/ 20362 w 24434"/>
                <a:gd name="connsiteY0" fmla="*/ 0 h 57014"/>
                <a:gd name="connsiteX1" fmla="*/ 26878 w 24434"/>
                <a:gd name="connsiteY1" fmla="*/ 815 h 57014"/>
                <a:gd name="connsiteX2" fmla="*/ 30951 w 24434"/>
                <a:gd name="connsiteY2" fmla="*/ 1629 h 57014"/>
                <a:gd name="connsiteX3" fmla="*/ 29322 w 24434"/>
                <a:gd name="connsiteY3" fmla="*/ 8145 h 57014"/>
                <a:gd name="connsiteX4" fmla="*/ 26064 w 24434"/>
                <a:gd name="connsiteY4" fmla="*/ 7330 h 57014"/>
                <a:gd name="connsiteX5" fmla="*/ 18733 w 24434"/>
                <a:gd name="connsiteY5" fmla="*/ 6516 h 57014"/>
                <a:gd name="connsiteX6" fmla="*/ 11403 w 24434"/>
                <a:gd name="connsiteY6" fmla="*/ 7330 h 57014"/>
                <a:gd name="connsiteX7" fmla="*/ 7330 w 24434"/>
                <a:gd name="connsiteY7" fmla="*/ 8145 h 57014"/>
                <a:gd name="connsiteX8" fmla="*/ 7330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20362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20362" y="0"/>
                  </a:moveTo>
                  <a:cubicBezTo>
                    <a:pt x="22806" y="0"/>
                    <a:pt x="25249" y="0"/>
                    <a:pt x="26878" y="815"/>
                  </a:cubicBezTo>
                  <a:cubicBezTo>
                    <a:pt x="29322" y="815"/>
                    <a:pt x="30136" y="1629"/>
                    <a:pt x="30951" y="1629"/>
                  </a:cubicBezTo>
                  <a:lnTo>
                    <a:pt x="29322" y="8145"/>
                  </a:lnTo>
                  <a:cubicBezTo>
                    <a:pt x="28507" y="8145"/>
                    <a:pt x="27693" y="7330"/>
                    <a:pt x="26064" y="7330"/>
                  </a:cubicBezTo>
                  <a:cubicBezTo>
                    <a:pt x="24435" y="7330"/>
                    <a:pt x="21991" y="6516"/>
                    <a:pt x="18733" y="6516"/>
                  </a:cubicBezTo>
                  <a:cubicBezTo>
                    <a:pt x="15475" y="6516"/>
                    <a:pt x="13032" y="6516"/>
                    <a:pt x="11403" y="7330"/>
                  </a:cubicBezTo>
                  <a:cubicBezTo>
                    <a:pt x="9774" y="8145"/>
                    <a:pt x="8145" y="8145"/>
                    <a:pt x="7330" y="8145"/>
                  </a:cubicBezTo>
                  <a:lnTo>
                    <a:pt x="7330" y="58643"/>
                  </a:lnTo>
                  <a:lnTo>
                    <a:pt x="0" y="58643"/>
                  </a:lnTo>
                  <a:lnTo>
                    <a:pt x="0" y="3258"/>
                  </a:lnTo>
                  <a:cubicBezTo>
                    <a:pt x="1629" y="2444"/>
                    <a:pt x="4073" y="1629"/>
                    <a:pt x="7330" y="815"/>
                  </a:cubicBezTo>
                  <a:cubicBezTo>
                    <a:pt x="11403" y="815"/>
                    <a:pt x="15475" y="0"/>
                    <a:pt x="20362"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0" name="Hình tự do: Hình 59">
              <a:extLst>
                <a:ext uri="{FF2B5EF4-FFF2-40B4-BE49-F238E27FC236}">
                  <a16:creationId xmlns="" xmlns:a16="http://schemas.microsoft.com/office/drawing/2014/main" id="{A030BA4B-FBE8-43D8-B1B7-CB6A2CD8F66B}"/>
                </a:ext>
              </a:extLst>
            </p:cNvPr>
            <p:cNvSpPr/>
            <p:nvPr/>
          </p:nvSpPr>
          <p:spPr>
            <a:xfrm>
              <a:off x="5823146" y="3726289"/>
              <a:ext cx="32580" cy="81449"/>
            </a:xfrm>
            <a:custGeom>
              <a:avLst/>
              <a:gdLst>
                <a:gd name="connsiteX0" fmla="*/ 21177 w 32579"/>
                <a:gd name="connsiteY0" fmla="*/ 0 h 81448"/>
                <a:gd name="connsiteX1" fmla="*/ 28507 w 32579"/>
                <a:gd name="connsiteY1" fmla="*/ 815 h 81448"/>
                <a:gd name="connsiteX2" fmla="*/ 32580 w 32579"/>
                <a:gd name="connsiteY2" fmla="*/ 2443 h 81448"/>
                <a:gd name="connsiteX3" fmla="*/ 30950 w 32579"/>
                <a:gd name="connsiteY3" fmla="*/ 8959 h 81448"/>
                <a:gd name="connsiteX4" fmla="*/ 27693 w 32579"/>
                <a:gd name="connsiteY4" fmla="*/ 8145 h 81448"/>
                <a:gd name="connsiteX5" fmla="*/ 21991 w 32579"/>
                <a:gd name="connsiteY5" fmla="*/ 7330 h 81448"/>
                <a:gd name="connsiteX6" fmla="*/ 10588 w 32579"/>
                <a:gd name="connsiteY6" fmla="*/ 11403 h 81448"/>
                <a:gd name="connsiteX7" fmla="*/ 7330 w 32579"/>
                <a:gd name="connsiteY7" fmla="*/ 23620 h 81448"/>
                <a:gd name="connsiteX8" fmla="*/ 7330 w 32579"/>
                <a:gd name="connsiteY8" fmla="*/ 29322 h 81448"/>
                <a:gd name="connsiteX9" fmla="*/ 30950 w 32579"/>
                <a:gd name="connsiteY9" fmla="*/ 29322 h 81448"/>
                <a:gd name="connsiteX10" fmla="*/ 30950 w 32579"/>
                <a:gd name="connsiteY10" fmla="*/ 35837 h 81448"/>
                <a:gd name="connsiteX11" fmla="*/ 7330 w 32579"/>
                <a:gd name="connsiteY11" fmla="*/ 35837 h 81448"/>
                <a:gd name="connsiteX12" fmla="*/ 7330 w 32579"/>
                <a:gd name="connsiteY12" fmla="*/ 87150 h 81448"/>
                <a:gd name="connsiteX13" fmla="*/ 0 w 32579"/>
                <a:gd name="connsiteY13" fmla="*/ 87150 h 81448"/>
                <a:gd name="connsiteX14" fmla="*/ 0 w 32579"/>
                <a:gd name="connsiteY14" fmla="*/ 22806 h 81448"/>
                <a:gd name="connsiteX15" fmla="*/ 4887 w 32579"/>
                <a:gd name="connsiteY15" fmla="*/ 5702 h 81448"/>
                <a:gd name="connsiteX16" fmla="*/ 21177 w 32579"/>
                <a:gd name="connsiteY16" fmla="*/ 0 h 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579" h="81448">
                  <a:moveTo>
                    <a:pt x="21177" y="0"/>
                  </a:moveTo>
                  <a:cubicBezTo>
                    <a:pt x="24435" y="0"/>
                    <a:pt x="26878" y="0"/>
                    <a:pt x="28507" y="815"/>
                  </a:cubicBezTo>
                  <a:cubicBezTo>
                    <a:pt x="30136" y="1629"/>
                    <a:pt x="31765" y="1629"/>
                    <a:pt x="32580" y="2443"/>
                  </a:cubicBezTo>
                  <a:lnTo>
                    <a:pt x="30950" y="8959"/>
                  </a:lnTo>
                  <a:cubicBezTo>
                    <a:pt x="30136" y="8959"/>
                    <a:pt x="28507" y="8145"/>
                    <a:pt x="27693" y="8145"/>
                  </a:cubicBezTo>
                  <a:cubicBezTo>
                    <a:pt x="26064" y="7330"/>
                    <a:pt x="24435" y="7330"/>
                    <a:pt x="21991" y="7330"/>
                  </a:cubicBezTo>
                  <a:cubicBezTo>
                    <a:pt x="17104" y="7330"/>
                    <a:pt x="13032" y="8959"/>
                    <a:pt x="10588" y="11403"/>
                  </a:cubicBezTo>
                  <a:cubicBezTo>
                    <a:pt x="8145" y="13846"/>
                    <a:pt x="7330" y="17919"/>
                    <a:pt x="7330" y="23620"/>
                  </a:cubicBezTo>
                  <a:lnTo>
                    <a:pt x="7330" y="29322"/>
                  </a:lnTo>
                  <a:lnTo>
                    <a:pt x="30950" y="29322"/>
                  </a:lnTo>
                  <a:lnTo>
                    <a:pt x="30950" y="35837"/>
                  </a:lnTo>
                  <a:lnTo>
                    <a:pt x="7330" y="35837"/>
                  </a:lnTo>
                  <a:lnTo>
                    <a:pt x="7330" y="87150"/>
                  </a:lnTo>
                  <a:lnTo>
                    <a:pt x="0" y="87150"/>
                  </a:lnTo>
                  <a:lnTo>
                    <a:pt x="0" y="22806"/>
                  </a:lnTo>
                  <a:cubicBezTo>
                    <a:pt x="0" y="15475"/>
                    <a:pt x="1629" y="9774"/>
                    <a:pt x="4887" y="5702"/>
                  </a:cubicBezTo>
                  <a:cubicBezTo>
                    <a:pt x="8959" y="1629"/>
                    <a:pt x="14661" y="0"/>
                    <a:pt x="21177"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1" name="Hình tự do: Hình 60">
              <a:extLst>
                <a:ext uri="{FF2B5EF4-FFF2-40B4-BE49-F238E27FC236}">
                  <a16:creationId xmlns="" xmlns:a16="http://schemas.microsoft.com/office/drawing/2014/main" id="{9DFB54A0-9C62-4A6A-AF45-396ECFDB17A8}"/>
                </a:ext>
              </a:extLst>
            </p:cNvPr>
            <p:cNvSpPr/>
            <p:nvPr/>
          </p:nvSpPr>
          <p:spPr>
            <a:xfrm>
              <a:off x="5863056" y="3753167"/>
              <a:ext cx="48869" cy="57014"/>
            </a:xfrm>
            <a:custGeom>
              <a:avLst/>
              <a:gdLst>
                <a:gd name="connsiteX0" fmla="*/ 52127 w 48869"/>
                <a:gd name="connsiteY0" fmla="*/ 30951 h 57014"/>
                <a:gd name="connsiteX1" fmla="*/ 50498 w 48869"/>
                <a:gd name="connsiteY1" fmla="*/ 43168 h 57014"/>
                <a:gd name="connsiteX2" fmla="*/ 44797 w 48869"/>
                <a:gd name="connsiteY2" fmla="*/ 52942 h 57014"/>
                <a:gd name="connsiteX3" fmla="*/ 36652 w 48869"/>
                <a:gd name="connsiteY3" fmla="*/ 58643 h 57014"/>
                <a:gd name="connsiteX4" fmla="*/ 26064 w 48869"/>
                <a:gd name="connsiteY4" fmla="*/ 61087 h 57014"/>
                <a:gd name="connsiteX5" fmla="*/ 15475 w 48869"/>
                <a:gd name="connsiteY5" fmla="*/ 58643 h 57014"/>
                <a:gd name="connsiteX6" fmla="*/ 7330 w 48869"/>
                <a:gd name="connsiteY6" fmla="*/ 52942 h 57014"/>
                <a:gd name="connsiteX7" fmla="*/ 1629 w 48869"/>
                <a:gd name="connsiteY7" fmla="*/ 43168 h 57014"/>
                <a:gd name="connsiteX8" fmla="*/ 0 w 48869"/>
                <a:gd name="connsiteY8" fmla="*/ 30951 h 57014"/>
                <a:gd name="connsiteX9" fmla="*/ 1629 w 48869"/>
                <a:gd name="connsiteY9" fmla="*/ 18733 h 57014"/>
                <a:gd name="connsiteX10" fmla="*/ 7330 w 48869"/>
                <a:gd name="connsiteY10" fmla="*/ 8959 h 57014"/>
                <a:gd name="connsiteX11" fmla="*/ 15475 w 48869"/>
                <a:gd name="connsiteY11" fmla="*/ 2444 h 57014"/>
                <a:gd name="connsiteX12" fmla="*/ 26064 w 48869"/>
                <a:gd name="connsiteY12" fmla="*/ 0 h 57014"/>
                <a:gd name="connsiteX13" fmla="*/ 36652 w 48869"/>
                <a:gd name="connsiteY13" fmla="*/ 2444 h 57014"/>
                <a:gd name="connsiteX14" fmla="*/ 44797 w 48869"/>
                <a:gd name="connsiteY14" fmla="*/ 8959 h 57014"/>
                <a:gd name="connsiteX15" fmla="*/ 50498 w 48869"/>
                <a:gd name="connsiteY15" fmla="*/ 18733 h 57014"/>
                <a:gd name="connsiteX16" fmla="*/ 52127 w 48869"/>
                <a:gd name="connsiteY16" fmla="*/ 30951 h 57014"/>
                <a:gd name="connsiteX17" fmla="*/ 43982 w 48869"/>
                <a:gd name="connsiteY17" fmla="*/ 30951 h 57014"/>
                <a:gd name="connsiteX18" fmla="*/ 39096 w 48869"/>
                <a:gd name="connsiteY18" fmla="*/ 13846 h 57014"/>
                <a:gd name="connsiteX19" fmla="*/ 25249 w 48869"/>
                <a:gd name="connsiteY19" fmla="*/ 7331 h 57014"/>
                <a:gd name="connsiteX20" fmla="*/ 11403 w 48869"/>
                <a:gd name="connsiteY20" fmla="*/ 13846 h 57014"/>
                <a:gd name="connsiteX21" fmla="*/ 6516 w 48869"/>
                <a:gd name="connsiteY21" fmla="*/ 30951 h 57014"/>
                <a:gd name="connsiteX22" fmla="*/ 11403 w 48869"/>
                <a:gd name="connsiteY22" fmla="*/ 48055 h 57014"/>
                <a:gd name="connsiteX23" fmla="*/ 25249 w 48869"/>
                <a:gd name="connsiteY23" fmla="*/ 54571 h 57014"/>
                <a:gd name="connsiteX24" fmla="*/ 39096 w 48869"/>
                <a:gd name="connsiteY24" fmla="*/ 48055 h 57014"/>
                <a:gd name="connsiteX25" fmla="*/ 43982 w 48869"/>
                <a:gd name="connsiteY25" fmla="*/ 30951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69" h="57014">
                  <a:moveTo>
                    <a:pt x="52127" y="30951"/>
                  </a:moveTo>
                  <a:cubicBezTo>
                    <a:pt x="52127" y="35838"/>
                    <a:pt x="51313" y="39910"/>
                    <a:pt x="50498" y="43168"/>
                  </a:cubicBezTo>
                  <a:cubicBezTo>
                    <a:pt x="48869" y="47241"/>
                    <a:pt x="47241" y="49684"/>
                    <a:pt x="44797" y="52942"/>
                  </a:cubicBezTo>
                  <a:cubicBezTo>
                    <a:pt x="42354" y="55385"/>
                    <a:pt x="39910" y="57829"/>
                    <a:pt x="36652" y="58643"/>
                  </a:cubicBezTo>
                  <a:cubicBezTo>
                    <a:pt x="33394" y="60272"/>
                    <a:pt x="30136" y="61087"/>
                    <a:pt x="26064" y="61087"/>
                  </a:cubicBezTo>
                  <a:cubicBezTo>
                    <a:pt x="21991" y="61087"/>
                    <a:pt x="18733" y="60272"/>
                    <a:pt x="15475" y="58643"/>
                  </a:cubicBezTo>
                  <a:cubicBezTo>
                    <a:pt x="12217" y="57014"/>
                    <a:pt x="9774" y="55385"/>
                    <a:pt x="7330" y="52942"/>
                  </a:cubicBezTo>
                  <a:cubicBezTo>
                    <a:pt x="4887" y="50498"/>
                    <a:pt x="3258" y="47241"/>
                    <a:pt x="1629" y="43168"/>
                  </a:cubicBezTo>
                  <a:cubicBezTo>
                    <a:pt x="0" y="39096"/>
                    <a:pt x="0" y="35023"/>
                    <a:pt x="0" y="30951"/>
                  </a:cubicBezTo>
                  <a:cubicBezTo>
                    <a:pt x="0" y="26064"/>
                    <a:pt x="815" y="21991"/>
                    <a:pt x="1629" y="18733"/>
                  </a:cubicBezTo>
                  <a:cubicBezTo>
                    <a:pt x="2444" y="15475"/>
                    <a:pt x="4887" y="11403"/>
                    <a:pt x="7330" y="8959"/>
                  </a:cubicBezTo>
                  <a:cubicBezTo>
                    <a:pt x="9774" y="6516"/>
                    <a:pt x="12217" y="4072"/>
                    <a:pt x="15475" y="2444"/>
                  </a:cubicBezTo>
                  <a:cubicBezTo>
                    <a:pt x="18733" y="815"/>
                    <a:pt x="21991" y="0"/>
                    <a:pt x="26064" y="0"/>
                  </a:cubicBezTo>
                  <a:cubicBezTo>
                    <a:pt x="30136" y="0"/>
                    <a:pt x="33394" y="815"/>
                    <a:pt x="36652" y="2444"/>
                  </a:cubicBezTo>
                  <a:cubicBezTo>
                    <a:pt x="39910" y="4072"/>
                    <a:pt x="42354" y="5702"/>
                    <a:pt x="44797" y="8959"/>
                  </a:cubicBezTo>
                  <a:cubicBezTo>
                    <a:pt x="47241" y="11403"/>
                    <a:pt x="48869" y="14661"/>
                    <a:pt x="50498" y="18733"/>
                  </a:cubicBezTo>
                  <a:cubicBezTo>
                    <a:pt x="52127" y="22806"/>
                    <a:pt x="52127" y="26878"/>
                    <a:pt x="52127" y="30951"/>
                  </a:cubicBezTo>
                  <a:moveTo>
                    <a:pt x="43982" y="30951"/>
                  </a:moveTo>
                  <a:cubicBezTo>
                    <a:pt x="43982" y="23620"/>
                    <a:pt x="42354" y="17919"/>
                    <a:pt x="39096" y="13846"/>
                  </a:cubicBezTo>
                  <a:cubicBezTo>
                    <a:pt x="35837" y="9774"/>
                    <a:pt x="30951" y="7331"/>
                    <a:pt x="25249" y="7331"/>
                  </a:cubicBezTo>
                  <a:cubicBezTo>
                    <a:pt x="19548" y="7331"/>
                    <a:pt x="14661" y="9774"/>
                    <a:pt x="11403" y="13846"/>
                  </a:cubicBezTo>
                  <a:cubicBezTo>
                    <a:pt x="8145" y="17919"/>
                    <a:pt x="6516" y="23620"/>
                    <a:pt x="6516" y="30951"/>
                  </a:cubicBezTo>
                  <a:cubicBezTo>
                    <a:pt x="6516" y="38281"/>
                    <a:pt x="8145" y="43983"/>
                    <a:pt x="11403" y="48055"/>
                  </a:cubicBezTo>
                  <a:cubicBezTo>
                    <a:pt x="14661" y="52128"/>
                    <a:pt x="19548" y="54571"/>
                    <a:pt x="25249" y="54571"/>
                  </a:cubicBezTo>
                  <a:cubicBezTo>
                    <a:pt x="30951" y="54571"/>
                    <a:pt x="35837" y="52128"/>
                    <a:pt x="39096" y="48055"/>
                  </a:cubicBezTo>
                  <a:cubicBezTo>
                    <a:pt x="42354" y="43983"/>
                    <a:pt x="43982" y="38281"/>
                    <a:pt x="43982" y="30951"/>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2" name="Hình tự do: Hình 61">
              <a:extLst>
                <a:ext uri="{FF2B5EF4-FFF2-40B4-BE49-F238E27FC236}">
                  <a16:creationId xmlns="" xmlns:a16="http://schemas.microsoft.com/office/drawing/2014/main" id="{112B98C2-9460-4F24-8C9B-92645445249F}"/>
                </a:ext>
              </a:extLst>
            </p:cNvPr>
            <p:cNvSpPr/>
            <p:nvPr/>
          </p:nvSpPr>
          <p:spPr>
            <a:xfrm>
              <a:off x="5929844" y="3753981"/>
              <a:ext cx="24435" cy="57014"/>
            </a:xfrm>
            <a:custGeom>
              <a:avLst/>
              <a:gdLst>
                <a:gd name="connsiteX0" fmla="*/ 20362 w 24434"/>
                <a:gd name="connsiteY0" fmla="*/ 0 h 57014"/>
                <a:gd name="connsiteX1" fmla="*/ 26878 w 24434"/>
                <a:gd name="connsiteY1" fmla="*/ 815 h 57014"/>
                <a:gd name="connsiteX2" fmla="*/ 30950 w 24434"/>
                <a:gd name="connsiteY2" fmla="*/ 1629 h 57014"/>
                <a:gd name="connsiteX3" fmla="*/ 29322 w 24434"/>
                <a:gd name="connsiteY3" fmla="*/ 8145 h 57014"/>
                <a:gd name="connsiteX4" fmla="*/ 26064 w 24434"/>
                <a:gd name="connsiteY4" fmla="*/ 7330 h 57014"/>
                <a:gd name="connsiteX5" fmla="*/ 18733 w 24434"/>
                <a:gd name="connsiteY5" fmla="*/ 6516 h 57014"/>
                <a:gd name="connsiteX6" fmla="*/ 11403 w 24434"/>
                <a:gd name="connsiteY6" fmla="*/ 7330 h 57014"/>
                <a:gd name="connsiteX7" fmla="*/ 7330 w 24434"/>
                <a:gd name="connsiteY7" fmla="*/ 8145 h 57014"/>
                <a:gd name="connsiteX8" fmla="*/ 7330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20362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20362" y="0"/>
                  </a:moveTo>
                  <a:cubicBezTo>
                    <a:pt x="22806" y="0"/>
                    <a:pt x="25249" y="0"/>
                    <a:pt x="26878" y="815"/>
                  </a:cubicBezTo>
                  <a:cubicBezTo>
                    <a:pt x="29322" y="815"/>
                    <a:pt x="30136" y="1629"/>
                    <a:pt x="30950" y="1629"/>
                  </a:cubicBezTo>
                  <a:lnTo>
                    <a:pt x="29322" y="8145"/>
                  </a:lnTo>
                  <a:cubicBezTo>
                    <a:pt x="28507" y="8145"/>
                    <a:pt x="27693" y="7330"/>
                    <a:pt x="26064" y="7330"/>
                  </a:cubicBezTo>
                  <a:cubicBezTo>
                    <a:pt x="24435" y="7330"/>
                    <a:pt x="21991" y="6516"/>
                    <a:pt x="18733" y="6516"/>
                  </a:cubicBezTo>
                  <a:cubicBezTo>
                    <a:pt x="15475" y="6516"/>
                    <a:pt x="13032" y="6516"/>
                    <a:pt x="11403" y="7330"/>
                  </a:cubicBezTo>
                  <a:cubicBezTo>
                    <a:pt x="9774" y="8145"/>
                    <a:pt x="8145" y="8145"/>
                    <a:pt x="7330" y="8145"/>
                  </a:cubicBezTo>
                  <a:lnTo>
                    <a:pt x="7330" y="58643"/>
                  </a:lnTo>
                  <a:lnTo>
                    <a:pt x="0" y="58643"/>
                  </a:lnTo>
                  <a:lnTo>
                    <a:pt x="0" y="3258"/>
                  </a:lnTo>
                  <a:cubicBezTo>
                    <a:pt x="1629" y="2444"/>
                    <a:pt x="4072" y="1629"/>
                    <a:pt x="7330" y="815"/>
                  </a:cubicBezTo>
                  <a:cubicBezTo>
                    <a:pt x="11403" y="815"/>
                    <a:pt x="15475" y="0"/>
                    <a:pt x="20362"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3" name="Hình tự do: Hình 62">
              <a:extLst>
                <a:ext uri="{FF2B5EF4-FFF2-40B4-BE49-F238E27FC236}">
                  <a16:creationId xmlns="" xmlns:a16="http://schemas.microsoft.com/office/drawing/2014/main" id="{9EC4C118-2AFF-4BC1-B713-9974F1C9ACF0}"/>
                </a:ext>
              </a:extLst>
            </p:cNvPr>
            <p:cNvSpPr/>
            <p:nvPr/>
          </p:nvSpPr>
          <p:spPr>
            <a:xfrm>
              <a:off x="5994188" y="3725474"/>
              <a:ext cx="48869" cy="89594"/>
            </a:xfrm>
            <a:custGeom>
              <a:avLst/>
              <a:gdLst>
                <a:gd name="connsiteX0" fmla="*/ 49684 w 48869"/>
                <a:gd name="connsiteY0" fmla="*/ 86336 h 89593"/>
                <a:gd name="connsiteX1" fmla="*/ 41539 w 48869"/>
                <a:gd name="connsiteY1" fmla="*/ 88779 h 89593"/>
                <a:gd name="connsiteX2" fmla="*/ 28507 w 48869"/>
                <a:gd name="connsiteY2" fmla="*/ 89594 h 89593"/>
                <a:gd name="connsiteX3" fmla="*/ 17104 w 48869"/>
                <a:gd name="connsiteY3" fmla="*/ 87150 h 89593"/>
                <a:gd name="connsiteX4" fmla="*/ 8145 w 48869"/>
                <a:gd name="connsiteY4" fmla="*/ 81449 h 89593"/>
                <a:gd name="connsiteX5" fmla="*/ 2443 w 48869"/>
                <a:gd name="connsiteY5" fmla="*/ 71675 h 89593"/>
                <a:gd name="connsiteX6" fmla="*/ 0 w 48869"/>
                <a:gd name="connsiteY6" fmla="*/ 58643 h 89593"/>
                <a:gd name="connsiteX7" fmla="*/ 1629 w 48869"/>
                <a:gd name="connsiteY7" fmla="*/ 46426 h 89593"/>
                <a:gd name="connsiteX8" fmla="*/ 6516 w 48869"/>
                <a:gd name="connsiteY8" fmla="*/ 36652 h 89593"/>
                <a:gd name="connsiteX9" fmla="*/ 14661 w 48869"/>
                <a:gd name="connsiteY9" fmla="*/ 30136 h 89593"/>
                <a:gd name="connsiteX10" fmla="*/ 26064 w 48869"/>
                <a:gd name="connsiteY10" fmla="*/ 27693 h 89593"/>
                <a:gd name="connsiteX11" fmla="*/ 35837 w 48869"/>
                <a:gd name="connsiteY11" fmla="*/ 29322 h 89593"/>
                <a:gd name="connsiteX12" fmla="*/ 41539 w 48869"/>
                <a:gd name="connsiteY12" fmla="*/ 32580 h 89593"/>
                <a:gd name="connsiteX13" fmla="*/ 41539 w 48869"/>
                <a:gd name="connsiteY13" fmla="*/ 1629 h 89593"/>
                <a:gd name="connsiteX14" fmla="*/ 48869 w 48869"/>
                <a:gd name="connsiteY14" fmla="*/ 0 h 89593"/>
                <a:gd name="connsiteX15" fmla="*/ 48869 w 48869"/>
                <a:gd name="connsiteY15" fmla="*/ 86336 h 89593"/>
                <a:gd name="connsiteX16" fmla="*/ 42354 w 48869"/>
                <a:gd name="connsiteY16" fmla="*/ 40724 h 89593"/>
                <a:gd name="connsiteX17" fmla="*/ 39910 w 48869"/>
                <a:gd name="connsiteY17" fmla="*/ 39096 h 89593"/>
                <a:gd name="connsiteX18" fmla="*/ 36652 w 48869"/>
                <a:gd name="connsiteY18" fmla="*/ 37467 h 89593"/>
                <a:gd name="connsiteX19" fmla="*/ 32580 w 48869"/>
                <a:gd name="connsiteY19" fmla="*/ 35837 h 89593"/>
                <a:gd name="connsiteX20" fmla="*/ 27693 w 48869"/>
                <a:gd name="connsiteY20" fmla="*/ 35023 h 89593"/>
                <a:gd name="connsiteX21" fmla="*/ 18733 w 48869"/>
                <a:gd name="connsiteY21" fmla="*/ 36652 h 89593"/>
                <a:gd name="connsiteX22" fmla="*/ 13032 w 48869"/>
                <a:gd name="connsiteY22" fmla="*/ 41539 h 89593"/>
                <a:gd name="connsiteX23" fmla="*/ 9774 w 48869"/>
                <a:gd name="connsiteY23" fmla="*/ 48869 h 89593"/>
                <a:gd name="connsiteX24" fmla="*/ 8959 w 48869"/>
                <a:gd name="connsiteY24" fmla="*/ 57829 h 89593"/>
                <a:gd name="connsiteX25" fmla="*/ 14661 w 48869"/>
                <a:gd name="connsiteY25" fmla="*/ 74933 h 89593"/>
                <a:gd name="connsiteX26" fmla="*/ 30136 w 48869"/>
                <a:gd name="connsiteY26" fmla="*/ 80634 h 89593"/>
                <a:gd name="connsiteX27" fmla="*/ 39095 w 48869"/>
                <a:gd name="connsiteY27" fmla="*/ 79820 h 89593"/>
                <a:gd name="connsiteX28" fmla="*/ 43982 w 48869"/>
                <a:gd name="connsiteY28" fmla="*/ 79006 h 89593"/>
                <a:gd name="connsiteX29" fmla="*/ 43982 w 48869"/>
                <a:gd name="connsiteY29" fmla="*/ 40724 h 8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89593">
                  <a:moveTo>
                    <a:pt x="49684" y="86336"/>
                  </a:moveTo>
                  <a:cubicBezTo>
                    <a:pt x="47240" y="87150"/>
                    <a:pt x="44797" y="87965"/>
                    <a:pt x="41539" y="88779"/>
                  </a:cubicBezTo>
                  <a:cubicBezTo>
                    <a:pt x="38281" y="89594"/>
                    <a:pt x="34209" y="89594"/>
                    <a:pt x="28507" y="89594"/>
                  </a:cubicBezTo>
                  <a:cubicBezTo>
                    <a:pt x="24435" y="89594"/>
                    <a:pt x="20362" y="88779"/>
                    <a:pt x="17104" y="87150"/>
                  </a:cubicBezTo>
                  <a:cubicBezTo>
                    <a:pt x="13846" y="85521"/>
                    <a:pt x="10588" y="83893"/>
                    <a:pt x="8145" y="81449"/>
                  </a:cubicBezTo>
                  <a:cubicBezTo>
                    <a:pt x="5702" y="79006"/>
                    <a:pt x="4072" y="75748"/>
                    <a:pt x="2443" y="71675"/>
                  </a:cubicBezTo>
                  <a:cubicBezTo>
                    <a:pt x="815" y="67603"/>
                    <a:pt x="0" y="63530"/>
                    <a:pt x="0" y="58643"/>
                  </a:cubicBezTo>
                  <a:cubicBezTo>
                    <a:pt x="0" y="54571"/>
                    <a:pt x="815" y="50498"/>
                    <a:pt x="1629" y="46426"/>
                  </a:cubicBezTo>
                  <a:cubicBezTo>
                    <a:pt x="2443" y="42354"/>
                    <a:pt x="4072" y="39910"/>
                    <a:pt x="6516" y="36652"/>
                  </a:cubicBezTo>
                  <a:cubicBezTo>
                    <a:pt x="8959" y="34209"/>
                    <a:pt x="11403" y="31765"/>
                    <a:pt x="14661" y="30136"/>
                  </a:cubicBezTo>
                  <a:cubicBezTo>
                    <a:pt x="17919" y="28507"/>
                    <a:pt x="21991" y="27693"/>
                    <a:pt x="26064" y="27693"/>
                  </a:cubicBezTo>
                  <a:cubicBezTo>
                    <a:pt x="30136" y="27693"/>
                    <a:pt x="33394" y="28507"/>
                    <a:pt x="35837" y="29322"/>
                  </a:cubicBezTo>
                  <a:cubicBezTo>
                    <a:pt x="38281" y="30136"/>
                    <a:pt x="40724" y="31765"/>
                    <a:pt x="41539" y="32580"/>
                  </a:cubicBezTo>
                  <a:lnTo>
                    <a:pt x="41539" y="1629"/>
                  </a:lnTo>
                  <a:lnTo>
                    <a:pt x="48869" y="0"/>
                  </a:lnTo>
                  <a:lnTo>
                    <a:pt x="48869" y="86336"/>
                  </a:lnTo>
                  <a:close/>
                  <a:moveTo>
                    <a:pt x="42354" y="40724"/>
                  </a:moveTo>
                  <a:cubicBezTo>
                    <a:pt x="41539" y="39910"/>
                    <a:pt x="40724" y="39910"/>
                    <a:pt x="39910" y="39096"/>
                  </a:cubicBezTo>
                  <a:cubicBezTo>
                    <a:pt x="39095" y="38281"/>
                    <a:pt x="37467" y="38281"/>
                    <a:pt x="36652" y="37467"/>
                  </a:cubicBezTo>
                  <a:cubicBezTo>
                    <a:pt x="35023" y="36652"/>
                    <a:pt x="34209" y="36652"/>
                    <a:pt x="32580" y="35837"/>
                  </a:cubicBezTo>
                  <a:cubicBezTo>
                    <a:pt x="30950" y="35837"/>
                    <a:pt x="29322" y="35023"/>
                    <a:pt x="27693" y="35023"/>
                  </a:cubicBezTo>
                  <a:cubicBezTo>
                    <a:pt x="24435" y="35023"/>
                    <a:pt x="21177" y="35837"/>
                    <a:pt x="18733" y="36652"/>
                  </a:cubicBezTo>
                  <a:cubicBezTo>
                    <a:pt x="16290" y="38281"/>
                    <a:pt x="14661" y="39910"/>
                    <a:pt x="13032" y="41539"/>
                  </a:cubicBezTo>
                  <a:cubicBezTo>
                    <a:pt x="11403" y="43982"/>
                    <a:pt x="10588" y="46426"/>
                    <a:pt x="9774" y="48869"/>
                  </a:cubicBezTo>
                  <a:cubicBezTo>
                    <a:pt x="8959" y="52127"/>
                    <a:pt x="8959" y="54571"/>
                    <a:pt x="8959" y="57829"/>
                  </a:cubicBezTo>
                  <a:cubicBezTo>
                    <a:pt x="8959" y="65159"/>
                    <a:pt x="10588" y="71675"/>
                    <a:pt x="14661" y="74933"/>
                  </a:cubicBezTo>
                  <a:cubicBezTo>
                    <a:pt x="18733" y="79006"/>
                    <a:pt x="23620" y="80634"/>
                    <a:pt x="30136" y="80634"/>
                  </a:cubicBezTo>
                  <a:cubicBezTo>
                    <a:pt x="33394" y="80634"/>
                    <a:pt x="36652" y="80634"/>
                    <a:pt x="39095" y="79820"/>
                  </a:cubicBezTo>
                  <a:cubicBezTo>
                    <a:pt x="41539" y="79820"/>
                    <a:pt x="43168" y="79006"/>
                    <a:pt x="43982" y="79006"/>
                  </a:cubicBezTo>
                  <a:lnTo>
                    <a:pt x="43982" y="40724"/>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4" name="Hình tự do: Hình 63">
              <a:extLst>
                <a:ext uri="{FF2B5EF4-FFF2-40B4-BE49-F238E27FC236}">
                  <a16:creationId xmlns="" xmlns:a16="http://schemas.microsoft.com/office/drawing/2014/main" id="{DB3E22C1-917A-4717-B173-FDA9C4A2EAFF}"/>
                </a:ext>
              </a:extLst>
            </p:cNvPr>
            <p:cNvSpPr/>
            <p:nvPr/>
          </p:nvSpPr>
          <p:spPr>
            <a:xfrm>
              <a:off x="6059347"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4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1539 w 48869"/>
                <a:gd name="connsiteY21" fmla="*/ 25249 h 57014"/>
                <a:gd name="connsiteX22" fmla="*/ 37467 w 48869"/>
                <a:gd name="connsiteY22" fmla="*/ 11403 h 57014"/>
                <a:gd name="connsiteX23" fmla="*/ 26064 w 48869"/>
                <a:gd name="connsiteY23" fmla="*/ 6516 h 57014"/>
                <a:gd name="connsiteX24" fmla="*/ 18733 w 48869"/>
                <a:gd name="connsiteY24" fmla="*/ 8145 h 57014"/>
                <a:gd name="connsiteX25" fmla="*/ 13032 w 48869"/>
                <a:gd name="connsiteY25" fmla="*/ 12217 h 57014"/>
                <a:gd name="connsiteX26" fmla="*/ 9774 w 48869"/>
                <a:gd name="connsiteY26" fmla="*/ 17919 h 57014"/>
                <a:gd name="connsiteX27" fmla="*/ 8145 w 48869"/>
                <a:gd name="connsiteY27" fmla="*/ 25249 h 57014"/>
                <a:gd name="connsiteX28" fmla="*/ 41539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5" y="20362"/>
                    <a:pt x="2443" y="17104"/>
                  </a:cubicBezTo>
                  <a:cubicBezTo>
                    <a:pt x="4072" y="13032"/>
                    <a:pt x="5702" y="10589"/>
                    <a:pt x="8145" y="7330"/>
                  </a:cubicBezTo>
                  <a:cubicBezTo>
                    <a:pt x="10588" y="4887"/>
                    <a:pt x="13032" y="3258"/>
                    <a:pt x="16290" y="1629"/>
                  </a:cubicBezTo>
                  <a:cubicBezTo>
                    <a:pt x="19548" y="0"/>
                    <a:pt x="22806" y="0"/>
                    <a:pt x="25249" y="0"/>
                  </a:cubicBezTo>
                  <a:cubicBezTo>
                    <a:pt x="32580" y="0"/>
                    <a:pt x="38281" y="2444"/>
                    <a:pt x="42354"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4" y="51313"/>
                    <a:pt x="43168" y="51313"/>
                  </a:cubicBezTo>
                  <a:lnTo>
                    <a:pt x="44797" y="57829"/>
                  </a:lnTo>
                  <a:cubicBezTo>
                    <a:pt x="43982" y="58643"/>
                    <a:pt x="41539" y="59458"/>
                    <a:pt x="39095"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815" y="38281"/>
                    <a:pt x="0" y="35023"/>
                    <a:pt x="0" y="30136"/>
                  </a:cubicBezTo>
                  <a:moveTo>
                    <a:pt x="41539" y="25249"/>
                  </a:moveTo>
                  <a:cubicBezTo>
                    <a:pt x="41539" y="19548"/>
                    <a:pt x="39910" y="14661"/>
                    <a:pt x="37467" y="11403"/>
                  </a:cubicBezTo>
                  <a:cubicBezTo>
                    <a:pt x="35023" y="8145"/>
                    <a:pt x="30950" y="6516"/>
                    <a:pt x="26064" y="6516"/>
                  </a:cubicBezTo>
                  <a:cubicBezTo>
                    <a:pt x="23620" y="6516"/>
                    <a:pt x="21177" y="7330"/>
                    <a:pt x="18733" y="8145"/>
                  </a:cubicBezTo>
                  <a:cubicBezTo>
                    <a:pt x="16290" y="8959"/>
                    <a:pt x="14661" y="10589"/>
                    <a:pt x="13032" y="12217"/>
                  </a:cubicBezTo>
                  <a:cubicBezTo>
                    <a:pt x="11403" y="13846"/>
                    <a:pt x="10588" y="16290"/>
                    <a:pt x="9774" y="17919"/>
                  </a:cubicBezTo>
                  <a:cubicBezTo>
                    <a:pt x="8959" y="20362"/>
                    <a:pt x="8145" y="22806"/>
                    <a:pt x="8145" y="25249"/>
                  </a:cubicBezTo>
                  <a:lnTo>
                    <a:pt x="41539"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5" name="Hình tự do: Hình 64">
              <a:extLst>
                <a:ext uri="{FF2B5EF4-FFF2-40B4-BE49-F238E27FC236}">
                  <a16:creationId xmlns="" xmlns:a16="http://schemas.microsoft.com/office/drawing/2014/main" id="{686250AB-133E-4894-8ED8-D8F8FE833C63}"/>
                </a:ext>
              </a:extLst>
            </p:cNvPr>
            <p:cNvSpPr/>
            <p:nvPr/>
          </p:nvSpPr>
          <p:spPr>
            <a:xfrm>
              <a:off x="6117176" y="3754796"/>
              <a:ext cx="48869" cy="57014"/>
            </a:xfrm>
            <a:custGeom>
              <a:avLst/>
              <a:gdLst>
                <a:gd name="connsiteX0" fmla="*/ 24435 w 48869"/>
                <a:gd name="connsiteY0" fmla="*/ 50498 h 57014"/>
                <a:gd name="connsiteX1" fmla="*/ 29322 w 48869"/>
                <a:gd name="connsiteY1" fmla="*/ 39095 h 57014"/>
                <a:gd name="connsiteX2" fmla="*/ 34208 w 48869"/>
                <a:gd name="connsiteY2" fmla="*/ 26064 h 57014"/>
                <a:gd name="connsiteX3" fmla="*/ 38281 w 48869"/>
                <a:gd name="connsiteY3" fmla="*/ 13032 h 57014"/>
                <a:gd name="connsiteX4" fmla="*/ 41539 w 48869"/>
                <a:gd name="connsiteY4" fmla="*/ 0 h 57014"/>
                <a:gd name="connsiteX5" fmla="*/ 48869 w 48869"/>
                <a:gd name="connsiteY5" fmla="*/ 0 h 57014"/>
                <a:gd name="connsiteX6" fmla="*/ 43982 w 48869"/>
                <a:gd name="connsiteY6" fmla="*/ 15475 h 57014"/>
                <a:gd name="connsiteX7" fmla="*/ 39095 w 48869"/>
                <a:gd name="connsiteY7" fmla="*/ 30950 h 57014"/>
                <a:gd name="connsiteX8" fmla="*/ 33394 w 48869"/>
                <a:gd name="connsiteY8" fmla="*/ 44797 h 57014"/>
                <a:gd name="connsiteX9" fmla="*/ 27693 w 48869"/>
                <a:gd name="connsiteY9" fmla="*/ 57829 h 57014"/>
                <a:gd name="connsiteX10" fmla="*/ 21177 w 48869"/>
                <a:gd name="connsiteY10" fmla="*/ 57829 h 57014"/>
                <a:gd name="connsiteX11" fmla="*/ 15475 w 48869"/>
                <a:gd name="connsiteY11" fmla="*/ 44797 h 57014"/>
                <a:gd name="connsiteX12" fmla="*/ 9774 w 48869"/>
                <a:gd name="connsiteY12" fmla="*/ 30950 h 57014"/>
                <a:gd name="connsiteX13" fmla="*/ 4887 w 48869"/>
                <a:gd name="connsiteY13" fmla="*/ 15475 h 57014"/>
                <a:gd name="connsiteX14" fmla="*/ 0 w 48869"/>
                <a:gd name="connsiteY14" fmla="*/ 0 h 57014"/>
                <a:gd name="connsiteX15" fmla="*/ 7330 w 48869"/>
                <a:gd name="connsiteY15" fmla="*/ 0 h 57014"/>
                <a:gd name="connsiteX16" fmla="*/ 10588 w 48869"/>
                <a:gd name="connsiteY16" fmla="*/ 13032 h 57014"/>
                <a:gd name="connsiteX17" fmla="*/ 14661 w 48869"/>
                <a:gd name="connsiteY17" fmla="*/ 26064 h 57014"/>
                <a:gd name="connsiteX18" fmla="*/ 19548 w 48869"/>
                <a:gd name="connsiteY18" fmla="*/ 39095 h 57014"/>
                <a:gd name="connsiteX19" fmla="*/ 24435 w 48869"/>
                <a:gd name="connsiteY19" fmla="*/ 50498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69" h="57014">
                  <a:moveTo>
                    <a:pt x="24435" y="50498"/>
                  </a:moveTo>
                  <a:cubicBezTo>
                    <a:pt x="26064" y="47240"/>
                    <a:pt x="27693" y="43982"/>
                    <a:pt x="29322" y="39095"/>
                  </a:cubicBezTo>
                  <a:cubicBezTo>
                    <a:pt x="30950" y="35023"/>
                    <a:pt x="32580" y="30950"/>
                    <a:pt x="34208" y="26064"/>
                  </a:cubicBezTo>
                  <a:cubicBezTo>
                    <a:pt x="35837" y="21991"/>
                    <a:pt x="37467" y="17104"/>
                    <a:pt x="38281" y="13032"/>
                  </a:cubicBezTo>
                  <a:cubicBezTo>
                    <a:pt x="39910" y="8145"/>
                    <a:pt x="40724" y="4072"/>
                    <a:pt x="41539" y="0"/>
                  </a:cubicBezTo>
                  <a:lnTo>
                    <a:pt x="48869" y="0"/>
                  </a:lnTo>
                  <a:cubicBezTo>
                    <a:pt x="47240" y="5702"/>
                    <a:pt x="45611" y="10588"/>
                    <a:pt x="43982" y="15475"/>
                  </a:cubicBezTo>
                  <a:cubicBezTo>
                    <a:pt x="42353" y="20362"/>
                    <a:pt x="40724" y="26064"/>
                    <a:pt x="39095" y="30950"/>
                  </a:cubicBezTo>
                  <a:cubicBezTo>
                    <a:pt x="37467" y="35837"/>
                    <a:pt x="35023" y="40724"/>
                    <a:pt x="33394" y="44797"/>
                  </a:cubicBezTo>
                  <a:cubicBezTo>
                    <a:pt x="31765" y="49684"/>
                    <a:pt x="29322" y="53756"/>
                    <a:pt x="27693" y="57829"/>
                  </a:cubicBezTo>
                  <a:lnTo>
                    <a:pt x="21177" y="57829"/>
                  </a:lnTo>
                  <a:cubicBezTo>
                    <a:pt x="19548" y="53756"/>
                    <a:pt x="17104" y="49684"/>
                    <a:pt x="15475" y="44797"/>
                  </a:cubicBezTo>
                  <a:cubicBezTo>
                    <a:pt x="13846" y="39910"/>
                    <a:pt x="11403" y="35837"/>
                    <a:pt x="9774" y="30950"/>
                  </a:cubicBezTo>
                  <a:cubicBezTo>
                    <a:pt x="8145" y="26064"/>
                    <a:pt x="6516" y="21177"/>
                    <a:pt x="4887" y="15475"/>
                  </a:cubicBezTo>
                  <a:cubicBezTo>
                    <a:pt x="3258" y="10588"/>
                    <a:pt x="1629" y="4887"/>
                    <a:pt x="0" y="0"/>
                  </a:cubicBezTo>
                  <a:lnTo>
                    <a:pt x="7330" y="0"/>
                  </a:lnTo>
                  <a:cubicBezTo>
                    <a:pt x="8145" y="4072"/>
                    <a:pt x="8959" y="8145"/>
                    <a:pt x="10588" y="13032"/>
                  </a:cubicBezTo>
                  <a:cubicBezTo>
                    <a:pt x="12217" y="17919"/>
                    <a:pt x="13032" y="21991"/>
                    <a:pt x="14661" y="26064"/>
                  </a:cubicBezTo>
                  <a:cubicBezTo>
                    <a:pt x="16290" y="30136"/>
                    <a:pt x="17919" y="35023"/>
                    <a:pt x="19548" y="39095"/>
                  </a:cubicBezTo>
                  <a:cubicBezTo>
                    <a:pt x="21991" y="43982"/>
                    <a:pt x="23620" y="47240"/>
                    <a:pt x="24435" y="50498"/>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6" name="Hình tự do: Hình 65">
              <a:extLst>
                <a:ext uri="{FF2B5EF4-FFF2-40B4-BE49-F238E27FC236}">
                  <a16:creationId xmlns="" xmlns:a16="http://schemas.microsoft.com/office/drawing/2014/main" id="{41E01B80-C423-43F5-92D5-335BFE23EEDD}"/>
                </a:ext>
              </a:extLst>
            </p:cNvPr>
            <p:cNvSpPr/>
            <p:nvPr/>
          </p:nvSpPr>
          <p:spPr>
            <a:xfrm>
              <a:off x="6175005"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1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4"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5" y="60272"/>
                  </a:cubicBezTo>
                  <a:cubicBezTo>
                    <a:pt x="35837" y="61087"/>
                    <a:pt x="32580" y="61901"/>
                    <a:pt x="29321" y="61901"/>
                  </a:cubicBezTo>
                  <a:cubicBezTo>
                    <a:pt x="24435" y="61901"/>
                    <a:pt x="19548" y="61087"/>
                    <a:pt x="16290" y="59458"/>
                  </a:cubicBezTo>
                  <a:cubicBezTo>
                    <a:pt x="13032" y="57829"/>
                    <a:pt x="9774" y="56200"/>
                    <a:pt x="7330" y="52942"/>
                  </a:cubicBezTo>
                  <a:cubicBezTo>
                    <a:pt x="4887" y="50498"/>
                    <a:pt x="3258" y="47241"/>
                    <a:pt x="2443" y="43168"/>
                  </a:cubicBezTo>
                  <a:cubicBezTo>
                    <a:pt x="0" y="38281"/>
                    <a:pt x="0" y="35023"/>
                    <a:pt x="0" y="30136"/>
                  </a:cubicBezTo>
                  <a:moveTo>
                    <a:pt x="40724" y="25249"/>
                  </a:moveTo>
                  <a:cubicBezTo>
                    <a:pt x="40724" y="19548"/>
                    <a:pt x="39095" y="14661"/>
                    <a:pt x="36652" y="11403"/>
                  </a:cubicBezTo>
                  <a:cubicBezTo>
                    <a:pt x="34208"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7" name="Hình tự do: Hình 66">
              <a:extLst>
                <a:ext uri="{FF2B5EF4-FFF2-40B4-BE49-F238E27FC236}">
                  <a16:creationId xmlns="" xmlns:a16="http://schemas.microsoft.com/office/drawing/2014/main" id="{0B174306-A02C-485F-85B5-CFB3E2316903}"/>
                </a:ext>
              </a:extLst>
            </p:cNvPr>
            <p:cNvSpPr/>
            <p:nvPr/>
          </p:nvSpPr>
          <p:spPr>
            <a:xfrm>
              <a:off x="6239350" y="3727103"/>
              <a:ext cx="16290" cy="81449"/>
            </a:xfrm>
            <a:custGeom>
              <a:avLst/>
              <a:gdLst>
                <a:gd name="connsiteX0" fmla="*/ 14661 w 16289"/>
                <a:gd name="connsiteY0" fmla="*/ 87150 h 81448"/>
                <a:gd name="connsiteX1" fmla="*/ 8145 w 16289"/>
                <a:gd name="connsiteY1" fmla="*/ 86336 h 81448"/>
                <a:gd name="connsiteX2" fmla="*/ 3258 w 16289"/>
                <a:gd name="connsiteY2" fmla="*/ 83892 h 81448"/>
                <a:gd name="connsiteX3" fmla="*/ 815 w 16289"/>
                <a:gd name="connsiteY3" fmla="*/ 79820 h 81448"/>
                <a:gd name="connsiteX4" fmla="*/ 0 w 16289"/>
                <a:gd name="connsiteY4" fmla="*/ 73304 h 81448"/>
                <a:gd name="connsiteX5" fmla="*/ 0 w 16289"/>
                <a:gd name="connsiteY5" fmla="*/ 1629 h 81448"/>
                <a:gd name="connsiteX6" fmla="*/ 7330 w 16289"/>
                <a:gd name="connsiteY6" fmla="*/ 0 h 81448"/>
                <a:gd name="connsiteX7" fmla="*/ 7330 w 16289"/>
                <a:gd name="connsiteY7" fmla="*/ 72490 h 81448"/>
                <a:gd name="connsiteX8" fmla="*/ 8145 w 16289"/>
                <a:gd name="connsiteY8" fmla="*/ 76562 h 81448"/>
                <a:gd name="connsiteX9" fmla="*/ 9774 w 16289"/>
                <a:gd name="connsiteY9" fmla="*/ 79005 h 81448"/>
                <a:gd name="connsiteX10" fmla="*/ 12217 w 16289"/>
                <a:gd name="connsiteY10" fmla="*/ 80634 h 81448"/>
                <a:gd name="connsiteX11" fmla="*/ 16290 w 16289"/>
                <a:gd name="connsiteY11" fmla="*/ 81449 h 81448"/>
                <a:gd name="connsiteX12" fmla="*/ 14661 w 16289"/>
                <a:gd name="connsiteY12" fmla="*/ 87150 h 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89" h="81448">
                  <a:moveTo>
                    <a:pt x="14661" y="87150"/>
                  </a:moveTo>
                  <a:cubicBezTo>
                    <a:pt x="12217" y="87150"/>
                    <a:pt x="9774" y="87150"/>
                    <a:pt x="8145" y="86336"/>
                  </a:cubicBezTo>
                  <a:cubicBezTo>
                    <a:pt x="6516" y="85521"/>
                    <a:pt x="4887" y="84707"/>
                    <a:pt x="3258" y="83892"/>
                  </a:cubicBezTo>
                  <a:cubicBezTo>
                    <a:pt x="1629" y="83078"/>
                    <a:pt x="815" y="81449"/>
                    <a:pt x="815" y="79820"/>
                  </a:cubicBezTo>
                  <a:cubicBezTo>
                    <a:pt x="0" y="78191"/>
                    <a:pt x="0" y="75747"/>
                    <a:pt x="0" y="73304"/>
                  </a:cubicBezTo>
                  <a:lnTo>
                    <a:pt x="0" y="1629"/>
                  </a:lnTo>
                  <a:lnTo>
                    <a:pt x="7330" y="0"/>
                  </a:lnTo>
                  <a:lnTo>
                    <a:pt x="7330" y="72490"/>
                  </a:lnTo>
                  <a:cubicBezTo>
                    <a:pt x="7330" y="74119"/>
                    <a:pt x="7330" y="75747"/>
                    <a:pt x="8145" y="76562"/>
                  </a:cubicBezTo>
                  <a:cubicBezTo>
                    <a:pt x="8145" y="77376"/>
                    <a:pt x="8959" y="78191"/>
                    <a:pt x="9774" y="79005"/>
                  </a:cubicBezTo>
                  <a:cubicBezTo>
                    <a:pt x="10588" y="79820"/>
                    <a:pt x="11403" y="79820"/>
                    <a:pt x="12217" y="80634"/>
                  </a:cubicBezTo>
                  <a:cubicBezTo>
                    <a:pt x="13032" y="80634"/>
                    <a:pt x="14661" y="81449"/>
                    <a:pt x="16290" y="81449"/>
                  </a:cubicBezTo>
                  <a:lnTo>
                    <a:pt x="14661" y="87150"/>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8" name="Hình tự do: Hình 67">
              <a:extLst>
                <a:ext uri="{FF2B5EF4-FFF2-40B4-BE49-F238E27FC236}">
                  <a16:creationId xmlns="" xmlns:a16="http://schemas.microsoft.com/office/drawing/2014/main" id="{0037AF78-1DF9-4BD1-AF7F-120A4F89416A}"/>
                </a:ext>
              </a:extLst>
            </p:cNvPr>
            <p:cNvSpPr/>
            <p:nvPr/>
          </p:nvSpPr>
          <p:spPr>
            <a:xfrm>
              <a:off x="6265413" y="3753167"/>
              <a:ext cx="48869" cy="57014"/>
            </a:xfrm>
            <a:custGeom>
              <a:avLst/>
              <a:gdLst>
                <a:gd name="connsiteX0" fmla="*/ 52128 w 48869"/>
                <a:gd name="connsiteY0" fmla="*/ 30951 h 57014"/>
                <a:gd name="connsiteX1" fmla="*/ 50498 w 48869"/>
                <a:gd name="connsiteY1" fmla="*/ 43168 h 57014"/>
                <a:gd name="connsiteX2" fmla="*/ 44797 w 48869"/>
                <a:gd name="connsiteY2" fmla="*/ 52942 h 57014"/>
                <a:gd name="connsiteX3" fmla="*/ 36652 w 48869"/>
                <a:gd name="connsiteY3" fmla="*/ 58643 h 57014"/>
                <a:gd name="connsiteX4" fmla="*/ 26064 w 48869"/>
                <a:gd name="connsiteY4" fmla="*/ 61087 h 57014"/>
                <a:gd name="connsiteX5" fmla="*/ 15475 w 48869"/>
                <a:gd name="connsiteY5" fmla="*/ 58643 h 57014"/>
                <a:gd name="connsiteX6" fmla="*/ 7331 w 48869"/>
                <a:gd name="connsiteY6" fmla="*/ 52942 h 57014"/>
                <a:gd name="connsiteX7" fmla="*/ 1629 w 48869"/>
                <a:gd name="connsiteY7" fmla="*/ 43168 h 57014"/>
                <a:gd name="connsiteX8" fmla="*/ 0 w 48869"/>
                <a:gd name="connsiteY8" fmla="*/ 30951 h 57014"/>
                <a:gd name="connsiteX9" fmla="*/ 1629 w 48869"/>
                <a:gd name="connsiteY9" fmla="*/ 18733 h 57014"/>
                <a:gd name="connsiteX10" fmla="*/ 7331 w 48869"/>
                <a:gd name="connsiteY10" fmla="*/ 8959 h 57014"/>
                <a:gd name="connsiteX11" fmla="*/ 15475 w 48869"/>
                <a:gd name="connsiteY11" fmla="*/ 2444 h 57014"/>
                <a:gd name="connsiteX12" fmla="*/ 26064 w 48869"/>
                <a:gd name="connsiteY12" fmla="*/ 0 h 57014"/>
                <a:gd name="connsiteX13" fmla="*/ 36652 w 48869"/>
                <a:gd name="connsiteY13" fmla="*/ 2444 h 57014"/>
                <a:gd name="connsiteX14" fmla="*/ 44797 w 48869"/>
                <a:gd name="connsiteY14" fmla="*/ 8959 h 57014"/>
                <a:gd name="connsiteX15" fmla="*/ 50498 w 48869"/>
                <a:gd name="connsiteY15" fmla="*/ 18733 h 57014"/>
                <a:gd name="connsiteX16" fmla="*/ 52128 w 48869"/>
                <a:gd name="connsiteY16" fmla="*/ 30951 h 57014"/>
                <a:gd name="connsiteX17" fmla="*/ 43983 w 48869"/>
                <a:gd name="connsiteY17" fmla="*/ 30951 h 57014"/>
                <a:gd name="connsiteX18" fmla="*/ 39096 w 48869"/>
                <a:gd name="connsiteY18" fmla="*/ 13846 h 57014"/>
                <a:gd name="connsiteX19" fmla="*/ 25249 w 48869"/>
                <a:gd name="connsiteY19" fmla="*/ 7331 h 57014"/>
                <a:gd name="connsiteX20" fmla="*/ 11403 w 48869"/>
                <a:gd name="connsiteY20" fmla="*/ 13846 h 57014"/>
                <a:gd name="connsiteX21" fmla="*/ 6516 w 48869"/>
                <a:gd name="connsiteY21" fmla="*/ 30951 h 57014"/>
                <a:gd name="connsiteX22" fmla="*/ 11403 w 48869"/>
                <a:gd name="connsiteY22" fmla="*/ 48055 h 57014"/>
                <a:gd name="connsiteX23" fmla="*/ 25249 w 48869"/>
                <a:gd name="connsiteY23" fmla="*/ 54571 h 57014"/>
                <a:gd name="connsiteX24" fmla="*/ 39096 w 48869"/>
                <a:gd name="connsiteY24" fmla="*/ 48055 h 57014"/>
                <a:gd name="connsiteX25" fmla="*/ 43983 w 48869"/>
                <a:gd name="connsiteY25" fmla="*/ 30951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69" h="57014">
                  <a:moveTo>
                    <a:pt x="52128" y="30951"/>
                  </a:moveTo>
                  <a:cubicBezTo>
                    <a:pt x="52128" y="35838"/>
                    <a:pt x="51313" y="39910"/>
                    <a:pt x="50498" y="43168"/>
                  </a:cubicBezTo>
                  <a:cubicBezTo>
                    <a:pt x="48869" y="47241"/>
                    <a:pt x="47241" y="49684"/>
                    <a:pt x="44797" y="52942"/>
                  </a:cubicBezTo>
                  <a:cubicBezTo>
                    <a:pt x="42354" y="55385"/>
                    <a:pt x="39910" y="57829"/>
                    <a:pt x="36652" y="58643"/>
                  </a:cubicBezTo>
                  <a:cubicBezTo>
                    <a:pt x="33394" y="60272"/>
                    <a:pt x="30136" y="61087"/>
                    <a:pt x="26064" y="61087"/>
                  </a:cubicBezTo>
                  <a:cubicBezTo>
                    <a:pt x="21991" y="61087"/>
                    <a:pt x="18733" y="60272"/>
                    <a:pt x="15475" y="58643"/>
                  </a:cubicBezTo>
                  <a:cubicBezTo>
                    <a:pt x="12217" y="57014"/>
                    <a:pt x="9774" y="55385"/>
                    <a:pt x="7331" y="52942"/>
                  </a:cubicBezTo>
                  <a:cubicBezTo>
                    <a:pt x="4887" y="50498"/>
                    <a:pt x="3258" y="47241"/>
                    <a:pt x="1629" y="43168"/>
                  </a:cubicBezTo>
                  <a:cubicBezTo>
                    <a:pt x="0" y="39096"/>
                    <a:pt x="0" y="35023"/>
                    <a:pt x="0" y="30951"/>
                  </a:cubicBezTo>
                  <a:cubicBezTo>
                    <a:pt x="0" y="26064"/>
                    <a:pt x="815" y="21991"/>
                    <a:pt x="1629" y="18733"/>
                  </a:cubicBezTo>
                  <a:cubicBezTo>
                    <a:pt x="2444" y="15475"/>
                    <a:pt x="4887" y="11403"/>
                    <a:pt x="7331" y="8959"/>
                  </a:cubicBezTo>
                  <a:cubicBezTo>
                    <a:pt x="9774" y="6516"/>
                    <a:pt x="12217" y="4072"/>
                    <a:pt x="15475" y="2444"/>
                  </a:cubicBezTo>
                  <a:cubicBezTo>
                    <a:pt x="18733" y="815"/>
                    <a:pt x="21991" y="0"/>
                    <a:pt x="26064" y="0"/>
                  </a:cubicBezTo>
                  <a:cubicBezTo>
                    <a:pt x="30136" y="0"/>
                    <a:pt x="33394" y="815"/>
                    <a:pt x="36652" y="2444"/>
                  </a:cubicBezTo>
                  <a:cubicBezTo>
                    <a:pt x="39910" y="4072"/>
                    <a:pt x="42354" y="5702"/>
                    <a:pt x="44797" y="8959"/>
                  </a:cubicBezTo>
                  <a:cubicBezTo>
                    <a:pt x="47241" y="11403"/>
                    <a:pt x="48869" y="14661"/>
                    <a:pt x="50498" y="18733"/>
                  </a:cubicBezTo>
                  <a:cubicBezTo>
                    <a:pt x="52128" y="22806"/>
                    <a:pt x="52128" y="26878"/>
                    <a:pt x="52128" y="30951"/>
                  </a:cubicBezTo>
                  <a:moveTo>
                    <a:pt x="43983" y="30951"/>
                  </a:moveTo>
                  <a:cubicBezTo>
                    <a:pt x="43983" y="23620"/>
                    <a:pt x="42354" y="17919"/>
                    <a:pt x="39096" y="13846"/>
                  </a:cubicBezTo>
                  <a:cubicBezTo>
                    <a:pt x="35838" y="9774"/>
                    <a:pt x="30951" y="7331"/>
                    <a:pt x="25249" y="7331"/>
                  </a:cubicBezTo>
                  <a:cubicBezTo>
                    <a:pt x="19548" y="7331"/>
                    <a:pt x="14661" y="9774"/>
                    <a:pt x="11403" y="13846"/>
                  </a:cubicBezTo>
                  <a:cubicBezTo>
                    <a:pt x="8145" y="17919"/>
                    <a:pt x="6516" y="23620"/>
                    <a:pt x="6516" y="30951"/>
                  </a:cubicBezTo>
                  <a:cubicBezTo>
                    <a:pt x="6516" y="38281"/>
                    <a:pt x="8145" y="43983"/>
                    <a:pt x="11403" y="48055"/>
                  </a:cubicBezTo>
                  <a:cubicBezTo>
                    <a:pt x="14661" y="52128"/>
                    <a:pt x="19548" y="54571"/>
                    <a:pt x="25249" y="54571"/>
                  </a:cubicBezTo>
                  <a:cubicBezTo>
                    <a:pt x="30951" y="54571"/>
                    <a:pt x="35838" y="52128"/>
                    <a:pt x="39096" y="48055"/>
                  </a:cubicBezTo>
                  <a:cubicBezTo>
                    <a:pt x="42354" y="43983"/>
                    <a:pt x="43983" y="38281"/>
                    <a:pt x="43983" y="30951"/>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9" name="Hình tự do: Hình 68">
              <a:extLst>
                <a:ext uri="{FF2B5EF4-FFF2-40B4-BE49-F238E27FC236}">
                  <a16:creationId xmlns="" xmlns:a16="http://schemas.microsoft.com/office/drawing/2014/main" id="{A836FBBC-F21E-4DC9-A083-849A3E580A0D}"/>
                </a:ext>
              </a:extLst>
            </p:cNvPr>
            <p:cNvSpPr/>
            <p:nvPr/>
          </p:nvSpPr>
          <p:spPr>
            <a:xfrm>
              <a:off x="6333016" y="3753981"/>
              <a:ext cx="48869" cy="73304"/>
            </a:xfrm>
            <a:custGeom>
              <a:avLst/>
              <a:gdLst>
                <a:gd name="connsiteX0" fmla="*/ 7330 w 48869"/>
                <a:gd name="connsiteY0" fmla="*/ 79820 h 73304"/>
                <a:gd name="connsiteX1" fmla="*/ 0 w 48869"/>
                <a:gd name="connsiteY1" fmla="*/ 79820 h 73304"/>
                <a:gd name="connsiteX2" fmla="*/ 0 w 48869"/>
                <a:gd name="connsiteY2" fmla="*/ 3258 h 73304"/>
                <a:gd name="connsiteX3" fmla="*/ 8145 w 48869"/>
                <a:gd name="connsiteY3" fmla="*/ 815 h 73304"/>
                <a:gd name="connsiteX4" fmla="*/ 21177 w 48869"/>
                <a:gd name="connsiteY4" fmla="*/ 0 h 73304"/>
                <a:gd name="connsiteX5" fmla="*/ 32580 w 48869"/>
                <a:gd name="connsiteY5" fmla="*/ 2444 h 73304"/>
                <a:gd name="connsiteX6" fmla="*/ 41539 w 48869"/>
                <a:gd name="connsiteY6" fmla="*/ 8145 h 73304"/>
                <a:gd name="connsiteX7" fmla="*/ 47240 w 48869"/>
                <a:gd name="connsiteY7" fmla="*/ 17919 h 73304"/>
                <a:gd name="connsiteX8" fmla="*/ 49684 w 48869"/>
                <a:gd name="connsiteY8" fmla="*/ 30951 h 73304"/>
                <a:gd name="connsiteX9" fmla="*/ 48055 w 48869"/>
                <a:gd name="connsiteY9" fmla="*/ 43168 h 73304"/>
                <a:gd name="connsiteX10" fmla="*/ 43168 w 48869"/>
                <a:gd name="connsiteY10" fmla="*/ 52942 h 73304"/>
                <a:gd name="connsiteX11" fmla="*/ 35023 w 48869"/>
                <a:gd name="connsiteY11" fmla="*/ 59458 h 73304"/>
                <a:gd name="connsiteX12" fmla="*/ 23620 w 48869"/>
                <a:gd name="connsiteY12" fmla="*/ 61901 h 73304"/>
                <a:gd name="connsiteX13" fmla="*/ 13846 w 48869"/>
                <a:gd name="connsiteY13" fmla="*/ 60272 h 73304"/>
                <a:gd name="connsiteX14" fmla="*/ 8145 w 48869"/>
                <a:gd name="connsiteY14" fmla="*/ 57014 h 73304"/>
                <a:gd name="connsiteX15" fmla="*/ 8145 w 48869"/>
                <a:gd name="connsiteY15" fmla="*/ 79820 h 73304"/>
                <a:gd name="connsiteX16" fmla="*/ 7330 w 48869"/>
                <a:gd name="connsiteY16" fmla="*/ 48869 h 73304"/>
                <a:gd name="connsiteX17" fmla="*/ 9774 w 48869"/>
                <a:gd name="connsiteY17" fmla="*/ 50498 h 73304"/>
                <a:gd name="connsiteX18" fmla="*/ 13032 w 48869"/>
                <a:gd name="connsiteY18" fmla="*/ 52127 h 73304"/>
                <a:gd name="connsiteX19" fmla="*/ 17104 w 48869"/>
                <a:gd name="connsiteY19" fmla="*/ 53756 h 73304"/>
                <a:gd name="connsiteX20" fmla="*/ 21991 w 48869"/>
                <a:gd name="connsiteY20" fmla="*/ 54571 h 73304"/>
                <a:gd name="connsiteX21" fmla="*/ 30950 w 48869"/>
                <a:gd name="connsiteY21" fmla="*/ 52942 h 73304"/>
                <a:gd name="connsiteX22" fmla="*/ 36652 w 48869"/>
                <a:gd name="connsiteY22" fmla="*/ 48055 h 73304"/>
                <a:gd name="connsiteX23" fmla="*/ 39910 w 48869"/>
                <a:gd name="connsiteY23" fmla="*/ 40724 h 73304"/>
                <a:gd name="connsiteX24" fmla="*/ 40724 w 48869"/>
                <a:gd name="connsiteY24" fmla="*/ 31765 h 73304"/>
                <a:gd name="connsiteX25" fmla="*/ 35023 w 48869"/>
                <a:gd name="connsiteY25" fmla="*/ 14661 h 73304"/>
                <a:gd name="connsiteX26" fmla="*/ 19548 w 48869"/>
                <a:gd name="connsiteY26" fmla="*/ 8959 h 73304"/>
                <a:gd name="connsiteX27" fmla="*/ 10588 w 48869"/>
                <a:gd name="connsiteY27" fmla="*/ 9774 h 73304"/>
                <a:gd name="connsiteX28" fmla="*/ 5701 w 48869"/>
                <a:gd name="connsiteY28" fmla="*/ 10589 h 73304"/>
                <a:gd name="connsiteX29" fmla="*/ 5701 w 48869"/>
                <a:gd name="connsiteY29" fmla="*/ 48869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73304">
                  <a:moveTo>
                    <a:pt x="7330" y="79820"/>
                  </a:moveTo>
                  <a:lnTo>
                    <a:pt x="0" y="79820"/>
                  </a:lnTo>
                  <a:lnTo>
                    <a:pt x="0" y="3258"/>
                  </a:lnTo>
                  <a:cubicBezTo>
                    <a:pt x="2443" y="2444"/>
                    <a:pt x="4887" y="1629"/>
                    <a:pt x="8145" y="815"/>
                  </a:cubicBezTo>
                  <a:cubicBezTo>
                    <a:pt x="11403" y="0"/>
                    <a:pt x="15475" y="0"/>
                    <a:pt x="21177" y="0"/>
                  </a:cubicBezTo>
                  <a:cubicBezTo>
                    <a:pt x="25249" y="0"/>
                    <a:pt x="29322" y="815"/>
                    <a:pt x="32580" y="2444"/>
                  </a:cubicBezTo>
                  <a:cubicBezTo>
                    <a:pt x="35837" y="4072"/>
                    <a:pt x="39095" y="5702"/>
                    <a:pt x="41539" y="8145"/>
                  </a:cubicBezTo>
                  <a:cubicBezTo>
                    <a:pt x="43982" y="10589"/>
                    <a:pt x="45611" y="13846"/>
                    <a:pt x="47240" y="17919"/>
                  </a:cubicBezTo>
                  <a:cubicBezTo>
                    <a:pt x="48869" y="21991"/>
                    <a:pt x="49684" y="26064"/>
                    <a:pt x="49684" y="30951"/>
                  </a:cubicBezTo>
                  <a:cubicBezTo>
                    <a:pt x="49684" y="35023"/>
                    <a:pt x="48869" y="39096"/>
                    <a:pt x="48055" y="43168"/>
                  </a:cubicBezTo>
                  <a:cubicBezTo>
                    <a:pt x="47240" y="47241"/>
                    <a:pt x="45611" y="49684"/>
                    <a:pt x="43168" y="52942"/>
                  </a:cubicBezTo>
                  <a:cubicBezTo>
                    <a:pt x="40724" y="55385"/>
                    <a:pt x="38281" y="57829"/>
                    <a:pt x="35023" y="59458"/>
                  </a:cubicBezTo>
                  <a:cubicBezTo>
                    <a:pt x="31765" y="61087"/>
                    <a:pt x="27693" y="61901"/>
                    <a:pt x="23620" y="61901"/>
                  </a:cubicBezTo>
                  <a:cubicBezTo>
                    <a:pt x="19548" y="61901"/>
                    <a:pt x="16290" y="61087"/>
                    <a:pt x="13846" y="60272"/>
                  </a:cubicBezTo>
                  <a:cubicBezTo>
                    <a:pt x="11403" y="59458"/>
                    <a:pt x="8959" y="57829"/>
                    <a:pt x="8145" y="57014"/>
                  </a:cubicBezTo>
                  <a:lnTo>
                    <a:pt x="8145" y="79820"/>
                  </a:lnTo>
                  <a:close/>
                  <a:moveTo>
                    <a:pt x="7330" y="48869"/>
                  </a:moveTo>
                  <a:cubicBezTo>
                    <a:pt x="8145" y="49684"/>
                    <a:pt x="8959" y="49684"/>
                    <a:pt x="9774" y="50498"/>
                  </a:cubicBezTo>
                  <a:cubicBezTo>
                    <a:pt x="10588" y="51313"/>
                    <a:pt x="12217" y="51313"/>
                    <a:pt x="13032" y="52127"/>
                  </a:cubicBezTo>
                  <a:cubicBezTo>
                    <a:pt x="14661" y="52942"/>
                    <a:pt x="15475" y="52942"/>
                    <a:pt x="17104" y="53756"/>
                  </a:cubicBezTo>
                  <a:cubicBezTo>
                    <a:pt x="18733" y="53756"/>
                    <a:pt x="20362" y="54571"/>
                    <a:pt x="21991" y="54571"/>
                  </a:cubicBezTo>
                  <a:cubicBezTo>
                    <a:pt x="25249" y="54571"/>
                    <a:pt x="28507" y="53756"/>
                    <a:pt x="30950" y="52942"/>
                  </a:cubicBezTo>
                  <a:cubicBezTo>
                    <a:pt x="33394" y="51313"/>
                    <a:pt x="35023" y="49684"/>
                    <a:pt x="36652" y="48055"/>
                  </a:cubicBezTo>
                  <a:cubicBezTo>
                    <a:pt x="38281" y="45611"/>
                    <a:pt x="39095" y="43168"/>
                    <a:pt x="39910" y="40724"/>
                  </a:cubicBezTo>
                  <a:cubicBezTo>
                    <a:pt x="40724" y="37467"/>
                    <a:pt x="40724" y="35023"/>
                    <a:pt x="40724" y="31765"/>
                  </a:cubicBezTo>
                  <a:cubicBezTo>
                    <a:pt x="40724" y="24435"/>
                    <a:pt x="39095" y="17919"/>
                    <a:pt x="35023" y="14661"/>
                  </a:cubicBezTo>
                  <a:cubicBezTo>
                    <a:pt x="30950" y="10589"/>
                    <a:pt x="26064" y="8959"/>
                    <a:pt x="19548" y="8959"/>
                  </a:cubicBezTo>
                  <a:cubicBezTo>
                    <a:pt x="16290" y="8959"/>
                    <a:pt x="13032" y="8959"/>
                    <a:pt x="10588" y="9774"/>
                  </a:cubicBezTo>
                  <a:cubicBezTo>
                    <a:pt x="8145" y="9774"/>
                    <a:pt x="6516" y="10589"/>
                    <a:pt x="5701" y="10589"/>
                  </a:cubicBezTo>
                  <a:lnTo>
                    <a:pt x="5701" y="4886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70" name="Hình tự do: Hình 69">
              <a:extLst>
                <a:ext uri="{FF2B5EF4-FFF2-40B4-BE49-F238E27FC236}">
                  <a16:creationId xmlns="" xmlns:a16="http://schemas.microsoft.com/office/drawing/2014/main" id="{84C266E1-9ED3-4A9E-8100-84A4F35A1713}"/>
                </a:ext>
              </a:extLst>
            </p:cNvPr>
            <p:cNvSpPr/>
            <p:nvPr/>
          </p:nvSpPr>
          <p:spPr>
            <a:xfrm>
              <a:off x="6398175" y="3754796"/>
              <a:ext cx="73304" cy="57014"/>
            </a:xfrm>
            <a:custGeom>
              <a:avLst/>
              <a:gdLst>
                <a:gd name="connsiteX0" fmla="*/ 0 w 73304"/>
                <a:gd name="connsiteY0" fmla="*/ 2443 h 57014"/>
                <a:gd name="connsiteX1" fmla="*/ 8145 w 73304"/>
                <a:gd name="connsiteY1" fmla="*/ 815 h 57014"/>
                <a:gd name="connsiteX2" fmla="*/ 21991 w 73304"/>
                <a:gd name="connsiteY2" fmla="*/ 0 h 57014"/>
                <a:gd name="connsiteX3" fmla="*/ 38281 w 73304"/>
                <a:gd name="connsiteY3" fmla="*/ 6516 h 57014"/>
                <a:gd name="connsiteX4" fmla="*/ 40724 w 73304"/>
                <a:gd name="connsiteY4" fmla="*/ 4887 h 57014"/>
                <a:gd name="connsiteX5" fmla="*/ 44797 w 73304"/>
                <a:gd name="connsiteY5" fmla="*/ 2443 h 57014"/>
                <a:gd name="connsiteX6" fmla="*/ 50498 w 73304"/>
                <a:gd name="connsiteY6" fmla="*/ 815 h 57014"/>
                <a:gd name="connsiteX7" fmla="*/ 57829 w 73304"/>
                <a:gd name="connsiteY7" fmla="*/ 0 h 57014"/>
                <a:gd name="connsiteX8" fmla="*/ 68417 w 73304"/>
                <a:gd name="connsiteY8" fmla="*/ 1629 h 57014"/>
                <a:gd name="connsiteX9" fmla="*/ 74933 w 73304"/>
                <a:gd name="connsiteY9" fmla="*/ 7330 h 57014"/>
                <a:gd name="connsiteX10" fmla="*/ 78191 w 73304"/>
                <a:gd name="connsiteY10" fmla="*/ 15475 h 57014"/>
                <a:gd name="connsiteX11" fmla="*/ 79005 w 73304"/>
                <a:gd name="connsiteY11" fmla="*/ 26064 h 57014"/>
                <a:gd name="connsiteX12" fmla="*/ 79005 w 73304"/>
                <a:gd name="connsiteY12" fmla="*/ 58643 h 57014"/>
                <a:gd name="connsiteX13" fmla="*/ 71675 w 73304"/>
                <a:gd name="connsiteY13" fmla="*/ 58643 h 57014"/>
                <a:gd name="connsiteX14" fmla="*/ 71675 w 73304"/>
                <a:gd name="connsiteY14" fmla="*/ 28507 h 57014"/>
                <a:gd name="connsiteX15" fmla="*/ 70860 w 73304"/>
                <a:gd name="connsiteY15" fmla="*/ 18733 h 57014"/>
                <a:gd name="connsiteX16" fmla="*/ 69232 w 73304"/>
                <a:gd name="connsiteY16" fmla="*/ 11403 h 57014"/>
                <a:gd name="connsiteX17" fmla="*/ 65159 w 73304"/>
                <a:gd name="connsiteY17" fmla="*/ 7330 h 57014"/>
                <a:gd name="connsiteX18" fmla="*/ 57829 w 73304"/>
                <a:gd name="connsiteY18" fmla="*/ 5702 h 57014"/>
                <a:gd name="connsiteX19" fmla="*/ 52127 w 73304"/>
                <a:gd name="connsiteY19" fmla="*/ 6516 h 57014"/>
                <a:gd name="connsiteX20" fmla="*/ 47240 w 73304"/>
                <a:gd name="connsiteY20" fmla="*/ 8145 h 57014"/>
                <a:gd name="connsiteX21" fmla="*/ 43982 w 73304"/>
                <a:gd name="connsiteY21" fmla="*/ 9774 h 57014"/>
                <a:gd name="connsiteX22" fmla="*/ 42353 w 73304"/>
                <a:gd name="connsiteY22" fmla="*/ 11403 h 57014"/>
                <a:gd name="connsiteX23" fmla="*/ 43982 w 73304"/>
                <a:gd name="connsiteY23" fmla="*/ 17919 h 57014"/>
                <a:gd name="connsiteX24" fmla="*/ 44797 w 73304"/>
                <a:gd name="connsiteY24" fmla="*/ 25249 h 57014"/>
                <a:gd name="connsiteX25" fmla="*/ 44797 w 73304"/>
                <a:gd name="connsiteY25" fmla="*/ 57829 h 57014"/>
                <a:gd name="connsiteX26" fmla="*/ 35837 w 73304"/>
                <a:gd name="connsiteY26" fmla="*/ 57829 h 57014"/>
                <a:gd name="connsiteX27" fmla="*/ 35837 w 73304"/>
                <a:gd name="connsiteY27" fmla="*/ 27693 h 57014"/>
                <a:gd name="connsiteX28" fmla="*/ 35023 w 73304"/>
                <a:gd name="connsiteY28" fmla="*/ 17919 h 57014"/>
                <a:gd name="connsiteX29" fmla="*/ 32580 w 73304"/>
                <a:gd name="connsiteY29" fmla="*/ 10588 h 57014"/>
                <a:gd name="connsiteX30" fmla="*/ 28507 w 73304"/>
                <a:gd name="connsiteY30" fmla="*/ 6516 h 57014"/>
                <a:gd name="connsiteX31" fmla="*/ 21177 w 73304"/>
                <a:gd name="connsiteY31" fmla="*/ 4887 h 57014"/>
                <a:gd name="connsiteX32" fmla="*/ 12217 w 73304"/>
                <a:gd name="connsiteY32" fmla="*/ 5702 h 57014"/>
                <a:gd name="connsiteX33" fmla="*/ 7330 w 73304"/>
                <a:gd name="connsiteY33" fmla="*/ 6516 h 57014"/>
                <a:gd name="connsiteX34" fmla="*/ 7330 w 73304"/>
                <a:gd name="connsiteY34" fmla="*/ 57014 h 57014"/>
                <a:gd name="connsiteX35" fmla="*/ 0 w 73304"/>
                <a:gd name="connsiteY35" fmla="*/ 57014 h 57014"/>
                <a:gd name="connsiteX36" fmla="*/ 0 w 73304"/>
                <a:gd name="connsiteY36"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304" h="57014">
                  <a:moveTo>
                    <a:pt x="0" y="2443"/>
                  </a:moveTo>
                  <a:cubicBezTo>
                    <a:pt x="2443" y="1629"/>
                    <a:pt x="4887" y="815"/>
                    <a:pt x="8145" y="815"/>
                  </a:cubicBezTo>
                  <a:cubicBezTo>
                    <a:pt x="11403" y="0"/>
                    <a:pt x="16290" y="0"/>
                    <a:pt x="21991" y="0"/>
                  </a:cubicBezTo>
                  <a:cubicBezTo>
                    <a:pt x="29322" y="0"/>
                    <a:pt x="34208" y="2443"/>
                    <a:pt x="38281" y="6516"/>
                  </a:cubicBezTo>
                  <a:cubicBezTo>
                    <a:pt x="38281" y="6516"/>
                    <a:pt x="39095" y="5702"/>
                    <a:pt x="40724" y="4887"/>
                  </a:cubicBezTo>
                  <a:cubicBezTo>
                    <a:pt x="42353" y="4072"/>
                    <a:pt x="43168" y="3258"/>
                    <a:pt x="44797" y="2443"/>
                  </a:cubicBezTo>
                  <a:cubicBezTo>
                    <a:pt x="46426" y="1629"/>
                    <a:pt x="48055" y="815"/>
                    <a:pt x="50498" y="815"/>
                  </a:cubicBezTo>
                  <a:cubicBezTo>
                    <a:pt x="52942" y="0"/>
                    <a:pt x="55385" y="0"/>
                    <a:pt x="57829" y="0"/>
                  </a:cubicBezTo>
                  <a:cubicBezTo>
                    <a:pt x="61901" y="0"/>
                    <a:pt x="65974" y="815"/>
                    <a:pt x="68417" y="1629"/>
                  </a:cubicBezTo>
                  <a:cubicBezTo>
                    <a:pt x="70860" y="3258"/>
                    <a:pt x="73304" y="4887"/>
                    <a:pt x="74933" y="7330"/>
                  </a:cubicBezTo>
                  <a:cubicBezTo>
                    <a:pt x="76562" y="9774"/>
                    <a:pt x="77376" y="12217"/>
                    <a:pt x="78191" y="15475"/>
                  </a:cubicBezTo>
                  <a:cubicBezTo>
                    <a:pt x="79005" y="18733"/>
                    <a:pt x="79005" y="21991"/>
                    <a:pt x="79005" y="26064"/>
                  </a:cubicBezTo>
                  <a:lnTo>
                    <a:pt x="79005" y="58643"/>
                  </a:lnTo>
                  <a:lnTo>
                    <a:pt x="71675" y="58643"/>
                  </a:lnTo>
                  <a:lnTo>
                    <a:pt x="71675" y="28507"/>
                  </a:lnTo>
                  <a:cubicBezTo>
                    <a:pt x="71675" y="24435"/>
                    <a:pt x="71675" y="21177"/>
                    <a:pt x="70860" y="18733"/>
                  </a:cubicBezTo>
                  <a:cubicBezTo>
                    <a:pt x="70860" y="16290"/>
                    <a:pt x="70046" y="13846"/>
                    <a:pt x="69232" y="11403"/>
                  </a:cubicBezTo>
                  <a:cubicBezTo>
                    <a:pt x="68417" y="9774"/>
                    <a:pt x="66788" y="8145"/>
                    <a:pt x="65159" y="7330"/>
                  </a:cubicBezTo>
                  <a:cubicBezTo>
                    <a:pt x="63530" y="6516"/>
                    <a:pt x="61087" y="5702"/>
                    <a:pt x="57829" y="5702"/>
                  </a:cubicBezTo>
                  <a:cubicBezTo>
                    <a:pt x="55385" y="5702"/>
                    <a:pt x="53756" y="5702"/>
                    <a:pt x="52127" y="6516"/>
                  </a:cubicBezTo>
                  <a:cubicBezTo>
                    <a:pt x="50498" y="6516"/>
                    <a:pt x="48869" y="7330"/>
                    <a:pt x="47240" y="8145"/>
                  </a:cubicBezTo>
                  <a:cubicBezTo>
                    <a:pt x="45611" y="8959"/>
                    <a:pt x="44797" y="8959"/>
                    <a:pt x="43982" y="9774"/>
                  </a:cubicBezTo>
                  <a:cubicBezTo>
                    <a:pt x="43168" y="10588"/>
                    <a:pt x="42353" y="10588"/>
                    <a:pt x="42353" y="11403"/>
                  </a:cubicBezTo>
                  <a:cubicBezTo>
                    <a:pt x="43168" y="13032"/>
                    <a:pt x="43168" y="15475"/>
                    <a:pt x="43982" y="17919"/>
                  </a:cubicBezTo>
                  <a:cubicBezTo>
                    <a:pt x="43982" y="20362"/>
                    <a:pt x="44797" y="22806"/>
                    <a:pt x="44797" y="25249"/>
                  </a:cubicBezTo>
                  <a:lnTo>
                    <a:pt x="44797" y="57829"/>
                  </a:lnTo>
                  <a:lnTo>
                    <a:pt x="35837" y="57829"/>
                  </a:lnTo>
                  <a:lnTo>
                    <a:pt x="35837" y="27693"/>
                  </a:lnTo>
                  <a:cubicBezTo>
                    <a:pt x="35837" y="23620"/>
                    <a:pt x="35837" y="20362"/>
                    <a:pt x="35023" y="17919"/>
                  </a:cubicBezTo>
                  <a:cubicBezTo>
                    <a:pt x="35023" y="15475"/>
                    <a:pt x="34208" y="13032"/>
                    <a:pt x="32580" y="10588"/>
                  </a:cubicBezTo>
                  <a:cubicBezTo>
                    <a:pt x="31765" y="8959"/>
                    <a:pt x="30136" y="7330"/>
                    <a:pt x="28507" y="6516"/>
                  </a:cubicBezTo>
                  <a:cubicBezTo>
                    <a:pt x="26878" y="5702"/>
                    <a:pt x="24435" y="4887"/>
                    <a:pt x="21177" y="4887"/>
                  </a:cubicBezTo>
                  <a:cubicBezTo>
                    <a:pt x="17919" y="4887"/>
                    <a:pt x="14661" y="4887"/>
                    <a:pt x="12217" y="5702"/>
                  </a:cubicBezTo>
                  <a:cubicBezTo>
                    <a:pt x="9774" y="5702"/>
                    <a:pt x="8145" y="6516"/>
                    <a:pt x="7330" y="6516"/>
                  </a:cubicBezTo>
                  <a:lnTo>
                    <a:pt x="7330" y="57014"/>
                  </a:lnTo>
                  <a:lnTo>
                    <a:pt x="0" y="57014"/>
                  </a:lnTo>
                  <a:lnTo>
                    <a:pt x="0" y="244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71" name="Hình tự do: Hình 70">
              <a:extLst>
                <a:ext uri="{FF2B5EF4-FFF2-40B4-BE49-F238E27FC236}">
                  <a16:creationId xmlns="" xmlns:a16="http://schemas.microsoft.com/office/drawing/2014/main" id="{7E86035F-0350-4B64-9377-FC4774308878}"/>
                </a:ext>
              </a:extLst>
            </p:cNvPr>
            <p:cNvSpPr/>
            <p:nvPr/>
          </p:nvSpPr>
          <p:spPr>
            <a:xfrm>
              <a:off x="6491841"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5"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5"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0" y="38281"/>
                    <a:pt x="0" y="35023"/>
                    <a:pt x="0" y="30136"/>
                  </a:cubicBezTo>
                  <a:moveTo>
                    <a:pt x="40724" y="25249"/>
                  </a:moveTo>
                  <a:cubicBezTo>
                    <a:pt x="40724" y="19548"/>
                    <a:pt x="39095" y="14661"/>
                    <a:pt x="36652" y="11403"/>
                  </a:cubicBezTo>
                  <a:cubicBezTo>
                    <a:pt x="34208"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72" name="Hình tự do: Hình 71">
              <a:extLst>
                <a:ext uri="{FF2B5EF4-FFF2-40B4-BE49-F238E27FC236}">
                  <a16:creationId xmlns="" xmlns:a16="http://schemas.microsoft.com/office/drawing/2014/main" id="{21296210-A08F-4299-97EF-96C77C135BCE}"/>
                </a:ext>
              </a:extLst>
            </p:cNvPr>
            <p:cNvSpPr/>
            <p:nvPr/>
          </p:nvSpPr>
          <p:spPr>
            <a:xfrm>
              <a:off x="6556186" y="3754796"/>
              <a:ext cx="40724" cy="57014"/>
            </a:xfrm>
            <a:custGeom>
              <a:avLst/>
              <a:gdLst>
                <a:gd name="connsiteX0" fmla="*/ 0 w 40724"/>
                <a:gd name="connsiteY0" fmla="*/ 2443 h 57014"/>
                <a:gd name="connsiteX1" fmla="*/ 8959 w 40724"/>
                <a:gd name="connsiteY1" fmla="*/ 815 h 57014"/>
                <a:gd name="connsiteX2" fmla="*/ 21991 w 40724"/>
                <a:gd name="connsiteY2" fmla="*/ 0 h 57014"/>
                <a:gd name="connsiteX3" fmla="*/ 33394 w 40724"/>
                <a:gd name="connsiteY3" fmla="*/ 1629 h 57014"/>
                <a:gd name="connsiteX4" fmla="*/ 40724 w 40724"/>
                <a:gd name="connsiteY4" fmla="*/ 7330 h 57014"/>
                <a:gd name="connsiteX5" fmla="*/ 44797 w 40724"/>
                <a:gd name="connsiteY5" fmla="*/ 15475 h 57014"/>
                <a:gd name="connsiteX6" fmla="*/ 45611 w 40724"/>
                <a:gd name="connsiteY6" fmla="*/ 26064 h 57014"/>
                <a:gd name="connsiteX7" fmla="*/ 45611 w 40724"/>
                <a:gd name="connsiteY7" fmla="*/ 58643 h 57014"/>
                <a:gd name="connsiteX8" fmla="*/ 38281 w 40724"/>
                <a:gd name="connsiteY8" fmla="*/ 58643 h 57014"/>
                <a:gd name="connsiteX9" fmla="*/ 38281 w 40724"/>
                <a:gd name="connsiteY9" fmla="*/ 28507 h 57014"/>
                <a:gd name="connsiteX10" fmla="*/ 37467 w 40724"/>
                <a:gd name="connsiteY10" fmla="*/ 17919 h 57014"/>
                <a:gd name="connsiteX11" fmla="*/ 35023 w 40724"/>
                <a:gd name="connsiteY11" fmla="*/ 10588 h 57014"/>
                <a:gd name="connsiteX12" fmla="*/ 30136 w 40724"/>
                <a:gd name="connsiteY12" fmla="*/ 6516 h 57014"/>
                <a:gd name="connsiteX13" fmla="*/ 21991 w 40724"/>
                <a:gd name="connsiteY13" fmla="*/ 5702 h 57014"/>
                <a:gd name="connsiteX14" fmla="*/ 13032 w 40724"/>
                <a:gd name="connsiteY14" fmla="*/ 6516 h 57014"/>
                <a:gd name="connsiteX15" fmla="*/ 8145 w 40724"/>
                <a:gd name="connsiteY15" fmla="*/ 7330 h 57014"/>
                <a:gd name="connsiteX16" fmla="*/ 8145 w 40724"/>
                <a:gd name="connsiteY16" fmla="*/ 57829 h 57014"/>
                <a:gd name="connsiteX17" fmla="*/ 0 w 40724"/>
                <a:gd name="connsiteY17" fmla="*/ 57829 h 57014"/>
                <a:gd name="connsiteX18" fmla="*/ 0 w 40724"/>
                <a:gd name="connsiteY18"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24" h="57014">
                  <a:moveTo>
                    <a:pt x="0" y="2443"/>
                  </a:moveTo>
                  <a:cubicBezTo>
                    <a:pt x="2443" y="1629"/>
                    <a:pt x="4887" y="815"/>
                    <a:pt x="8959" y="815"/>
                  </a:cubicBezTo>
                  <a:cubicBezTo>
                    <a:pt x="12217" y="0"/>
                    <a:pt x="17104" y="0"/>
                    <a:pt x="21991" y="0"/>
                  </a:cubicBezTo>
                  <a:cubicBezTo>
                    <a:pt x="26064" y="0"/>
                    <a:pt x="30136" y="815"/>
                    <a:pt x="33394" y="1629"/>
                  </a:cubicBezTo>
                  <a:cubicBezTo>
                    <a:pt x="36652" y="3258"/>
                    <a:pt x="39095" y="4887"/>
                    <a:pt x="40724" y="7330"/>
                  </a:cubicBezTo>
                  <a:cubicBezTo>
                    <a:pt x="42354" y="9774"/>
                    <a:pt x="43982" y="12217"/>
                    <a:pt x="44797" y="15475"/>
                  </a:cubicBezTo>
                  <a:cubicBezTo>
                    <a:pt x="45611" y="18733"/>
                    <a:pt x="45611" y="21991"/>
                    <a:pt x="45611" y="26064"/>
                  </a:cubicBezTo>
                  <a:lnTo>
                    <a:pt x="45611" y="58643"/>
                  </a:lnTo>
                  <a:lnTo>
                    <a:pt x="38281" y="58643"/>
                  </a:lnTo>
                  <a:lnTo>
                    <a:pt x="38281" y="28507"/>
                  </a:lnTo>
                  <a:cubicBezTo>
                    <a:pt x="38281" y="24435"/>
                    <a:pt x="38281" y="21177"/>
                    <a:pt x="37467" y="17919"/>
                  </a:cubicBezTo>
                  <a:cubicBezTo>
                    <a:pt x="36652" y="15475"/>
                    <a:pt x="35837" y="13032"/>
                    <a:pt x="35023" y="10588"/>
                  </a:cubicBezTo>
                  <a:cubicBezTo>
                    <a:pt x="33394" y="8959"/>
                    <a:pt x="31765" y="7330"/>
                    <a:pt x="30136" y="6516"/>
                  </a:cubicBezTo>
                  <a:cubicBezTo>
                    <a:pt x="27693" y="5702"/>
                    <a:pt x="25249" y="5702"/>
                    <a:pt x="21991" y="5702"/>
                  </a:cubicBezTo>
                  <a:cubicBezTo>
                    <a:pt x="18733" y="5702"/>
                    <a:pt x="15475" y="5702"/>
                    <a:pt x="13032" y="6516"/>
                  </a:cubicBezTo>
                  <a:cubicBezTo>
                    <a:pt x="10588" y="6516"/>
                    <a:pt x="8959" y="7330"/>
                    <a:pt x="8145" y="7330"/>
                  </a:cubicBezTo>
                  <a:lnTo>
                    <a:pt x="8145" y="57829"/>
                  </a:lnTo>
                  <a:lnTo>
                    <a:pt x="0" y="57829"/>
                  </a:lnTo>
                  <a:lnTo>
                    <a:pt x="0" y="244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73" name="Hình tự do: Hình 72">
              <a:extLst>
                <a:ext uri="{FF2B5EF4-FFF2-40B4-BE49-F238E27FC236}">
                  <a16:creationId xmlns="" xmlns:a16="http://schemas.microsoft.com/office/drawing/2014/main" id="{7C9A821D-B073-4AD2-BB2A-85E30B79076D}"/>
                </a:ext>
              </a:extLst>
            </p:cNvPr>
            <p:cNvSpPr/>
            <p:nvPr/>
          </p:nvSpPr>
          <p:spPr>
            <a:xfrm>
              <a:off x="6619716" y="3736877"/>
              <a:ext cx="32580" cy="73304"/>
            </a:xfrm>
            <a:custGeom>
              <a:avLst/>
              <a:gdLst>
                <a:gd name="connsiteX0" fmla="*/ 7331 w 32579"/>
                <a:gd name="connsiteY0" fmla="*/ 18733 h 73304"/>
                <a:gd name="connsiteX1" fmla="*/ 30136 w 32579"/>
                <a:gd name="connsiteY1" fmla="*/ 18733 h 73304"/>
                <a:gd name="connsiteX2" fmla="*/ 30136 w 32579"/>
                <a:gd name="connsiteY2" fmla="*/ 25249 h 73304"/>
                <a:gd name="connsiteX3" fmla="*/ 7331 w 32579"/>
                <a:gd name="connsiteY3" fmla="*/ 25249 h 73304"/>
                <a:gd name="connsiteX4" fmla="*/ 7331 w 32579"/>
                <a:gd name="connsiteY4" fmla="*/ 56200 h 73304"/>
                <a:gd name="connsiteX5" fmla="*/ 8145 w 32579"/>
                <a:gd name="connsiteY5" fmla="*/ 64345 h 73304"/>
                <a:gd name="connsiteX6" fmla="*/ 10589 w 32579"/>
                <a:gd name="connsiteY6" fmla="*/ 69232 h 73304"/>
                <a:gd name="connsiteX7" fmla="*/ 14661 w 32579"/>
                <a:gd name="connsiteY7" fmla="*/ 71675 h 73304"/>
                <a:gd name="connsiteX8" fmla="*/ 19548 w 32579"/>
                <a:gd name="connsiteY8" fmla="*/ 72490 h 73304"/>
                <a:gd name="connsiteX9" fmla="*/ 26878 w 32579"/>
                <a:gd name="connsiteY9" fmla="*/ 71675 h 73304"/>
                <a:gd name="connsiteX10" fmla="*/ 30951 w 32579"/>
                <a:gd name="connsiteY10" fmla="*/ 70046 h 73304"/>
                <a:gd name="connsiteX11" fmla="*/ 32580 w 32579"/>
                <a:gd name="connsiteY11" fmla="*/ 75748 h 73304"/>
                <a:gd name="connsiteX12" fmla="*/ 26878 w 32579"/>
                <a:gd name="connsiteY12" fmla="*/ 78191 h 73304"/>
                <a:gd name="connsiteX13" fmla="*/ 18733 w 32579"/>
                <a:gd name="connsiteY13" fmla="*/ 79820 h 73304"/>
                <a:gd name="connsiteX14" fmla="*/ 9774 w 32579"/>
                <a:gd name="connsiteY14" fmla="*/ 78191 h 73304"/>
                <a:gd name="connsiteX15" fmla="*/ 4072 w 32579"/>
                <a:gd name="connsiteY15" fmla="*/ 74119 h 73304"/>
                <a:gd name="connsiteX16" fmla="*/ 815 w 32579"/>
                <a:gd name="connsiteY16" fmla="*/ 66788 h 73304"/>
                <a:gd name="connsiteX17" fmla="*/ 0 w 32579"/>
                <a:gd name="connsiteY17" fmla="*/ 57014 h 73304"/>
                <a:gd name="connsiteX18" fmla="*/ 0 w 32579"/>
                <a:gd name="connsiteY18" fmla="*/ 1629 h 73304"/>
                <a:gd name="connsiteX19" fmla="*/ 7331 w 32579"/>
                <a:gd name="connsiteY19" fmla="*/ 0 h 73304"/>
                <a:gd name="connsiteX20" fmla="*/ 7331 w 32579"/>
                <a:gd name="connsiteY20" fmla="*/ 18733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9" h="73304">
                  <a:moveTo>
                    <a:pt x="7331" y="18733"/>
                  </a:moveTo>
                  <a:lnTo>
                    <a:pt x="30136" y="18733"/>
                  </a:lnTo>
                  <a:lnTo>
                    <a:pt x="30136" y="25249"/>
                  </a:lnTo>
                  <a:lnTo>
                    <a:pt x="7331" y="25249"/>
                  </a:lnTo>
                  <a:lnTo>
                    <a:pt x="7331" y="56200"/>
                  </a:lnTo>
                  <a:cubicBezTo>
                    <a:pt x="7331" y="59458"/>
                    <a:pt x="7331" y="61901"/>
                    <a:pt x="8145" y="64345"/>
                  </a:cubicBezTo>
                  <a:cubicBezTo>
                    <a:pt x="8959" y="66788"/>
                    <a:pt x="9774" y="67603"/>
                    <a:pt x="10589" y="69232"/>
                  </a:cubicBezTo>
                  <a:cubicBezTo>
                    <a:pt x="11403" y="70046"/>
                    <a:pt x="13032" y="70861"/>
                    <a:pt x="14661" y="71675"/>
                  </a:cubicBezTo>
                  <a:cubicBezTo>
                    <a:pt x="16290" y="71675"/>
                    <a:pt x="17919" y="72490"/>
                    <a:pt x="19548" y="72490"/>
                  </a:cubicBezTo>
                  <a:cubicBezTo>
                    <a:pt x="22806" y="72490"/>
                    <a:pt x="25249" y="72490"/>
                    <a:pt x="26878" y="71675"/>
                  </a:cubicBezTo>
                  <a:cubicBezTo>
                    <a:pt x="28507" y="70861"/>
                    <a:pt x="30136" y="70046"/>
                    <a:pt x="30951" y="70046"/>
                  </a:cubicBezTo>
                  <a:lnTo>
                    <a:pt x="32580" y="75748"/>
                  </a:lnTo>
                  <a:cubicBezTo>
                    <a:pt x="31765" y="76562"/>
                    <a:pt x="29322" y="77376"/>
                    <a:pt x="26878" y="78191"/>
                  </a:cubicBezTo>
                  <a:cubicBezTo>
                    <a:pt x="24435" y="79006"/>
                    <a:pt x="21177" y="79820"/>
                    <a:pt x="18733" y="79820"/>
                  </a:cubicBezTo>
                  <a:cubicBezTo>
                    <a:pt x="15475" y="79820"/>
                    <a:pt x="12217" y="79006"/>
                    <a:pt x="9774" y="78191"/>
                  </a:cubicBezTo>
                  <a:cubicBezTo>
                    <a:pt x="7331" y="77376"/>
                    <a:pt x="5702" y="75748"/>
                    <a:pt x="4072" y="74119"/>
                  </a:cubicBezTo>
                  <a:cubicBezTo>
                    <a:pt x="2444" y="72490"/>
                    <a:pt x="1629" y="70046"/>
                    <a:pt x="815" y="66788"/>
                  </a:cubicBezTo>
                  <a:cubicBezTo>
                    <a:pt x="0" y="64345"/>
                    <a:pt x="0" y="60272"/>
                    <a:pt x="0" y="57014"/>
                  </a:cubicBezTo>
                  <a:lnTo>
                    <a:pt x="0" y="1629"/>
                  </a:lnTo>
                  <a:lnTo>
                    <a:pt x="7331" y="0"/>
                  </a:lnTo>
                  <a:lnTo>
                    <a:pt x="7331" y="1873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grpSp>
      <p:sp>
        <p:nvSpPr>
          <p:cNvPr id="35" name="Chỗ dành sẵn cho Văn bản 2">
            <a:extLst>
              <a:ext uri="{FF2B5EF4-FFF2-40B4-BE49-F238E27FC236}">
                <a16:creationId xmlns="" xmlns:a16="http://schemas.microsoft.com/office/drawing/2014/main" id="{3B0F97E1-6580-40FB-9618-C487814587EE}"/>
              </a:ext>
            </a:extLst>
          </p:cNvPr>
          <p:cNvSpPr txBox="1">
            <a:spLocks/>
          </p:cNvSpPr>
          <p:nvPr userDrawn="1"/>
        </p:nvSpPr>
        <p:spPr>
          <a:xfrm>
            <a:off x="1296258" y="3476334"/>
            <a:ext cx="4862789" cy="1487911"/>
          </a:xfrm>
          <a:prstGeom prst="rect">
            <a:avLst/>
          </a:prstGeom>
        </p:spPr>
        <p:txBody>
          <a:bodyPr vert="horz" lIns="75438" tIns="37719" rIns="75438" bIns="37719" rtlCol="0">
            <a:normAutofit/>
          </a:bodyPr>
          <a:lstStyle>
            <a:lvl1pPr marL="0" indent="0" algn="l" defTabSz="914400" rtl="0" eaLnBrk="1" latinLnBrk="0" hangingPunct="1">
              <a:lnSpc>
                <a:spcPct val="100000"/>
              </a:lnSpc>
              <a:spcBef>
                <a:spcPts val="0"/>
              </a:spcBef>
              <a:spcAft>
                <a:spcPts val="1000"/>
              </a:spcAft>
              <a:buFontTx/>
              <a:buNone/>
              <a:defRPr sz="1400" kern="1200">
                <a:solidFill>
                  <a:schemeClr val="bg1"/>
                </a:solidFill>
                <a:latin typeface="+mn-lt"/>
                <a:ea typeface="+mn-ea"/>
                <a:cs typeface="+mn-cs"/>
              </a:defRPr>
            </a:lvl1pPr>
            <a:lvl2pPr marL="236538" indent="-22860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2pPr>
            <a:lvl3pPr marL="457200" indent="-225425"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3pPr>
            <a:lvl4pPr marL="688975" indent="-231775"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4pPr>
            <a:lvl5pPr marL="914400" indent="-225425" algn="l" defTabSz="914400" rtl="0" eaLnBrk="1" latinLnBrk="0" hangingPunct="1">
              <a:lnSpc>
                <a:spcPct val="100000"/>
              </a:lnSpc>
              <a:spcBef>
                <a:spcPts val="0"/>
              </a:spcBef>
              <a:spcAft>
                <a:spcPts val="1000"/>
              </a:spcAft>
              <a:buFont typeface="Arial" panose="020B0604020202020204" pitchFamily="34" charset="0"/>
              <a:buChar char="•"/>
              <a:tabLst>
                <a:tab pos="1947863"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8363" indent="-238363" fontAlgn="auto"/>
            <a:endParaRPr lang="en-GB" sz="1155" dirty="0">
              <a:solidFill>
                <a:prstClr val="white"/>
              </a:solidFill>
            </a:endParaRPr>
          </a:p>
        </p:txBody>
      </p:sp>
      <p:sp>
        <p:nvSpPr>
          <p:cNvPr id="3" name="Text Placeholder 2"/>
          <p:cNvSpPr>
            <a:spLocks noGrp="1"/>
          </p:cNvSpPr>
          <p:nvPr>
            <p:ph type="body" sz="quarter" idx="13" hasCustomPrompt="1"/>
          </p:nvPr>
        </p:nvSpPr>
        <p:spPr>
          <a:xfrm>
            <a:off x="1296258" y="3611271"/>
            <a:ext cx="4523661" cy="1218036"/>
          </a:xfrm>
        </p:spPr>
        <p:txBody>
          <a:bodyPr/>
          <a:lstStyle>
            <a:lvl1pPr>
              <a:defRPr>
                <a:solidFill>
                  <a:schemeClr val="bg1"/>
                </a:solidFill>
              </a:defRPr>
            </a:lvl1pPr>
          </a:lstStyle>
          <a:p>
            <a:pPr lvl="0"/>
            <a:r>
              <a:rPr lang="en-GB" noProof="0" dirty="0"/>
              <a:t>1.2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elit</a:t>
            </a:r>
            <a:r>
              <a:rPr lang="en-GB" noProof="0" dirty="0"/>
              <a:t>.</a:t>
            </a:r>
          </a:p>
        </p:txBody>
      </p:sp>
    </p:spTree>
    <p:extLst>
      <p:ext uri="{BB962C8B-B14F-4D97-AF65-F5344CB8AC3E}">
        <p14:creationId xmlns:p14="http://schemas.microsoft.com/office/powerpoint/2010/main" val="251100812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6" name="Chỗ dành sẵn cho Số hiệu Bản chiếu 5">
            <a:extLst>
              <a:ext uri="{FF2B5EF4-FFF2-40B4-BE49-F238E27FC236}">
                <a16:creationId xmlns="" xmlns:a16="http://schemas.microsoft.com/office/drawing/2014/main" id="{3DEBAA77-1D7A-47A1-A267-5AD00225BB89}"/>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6" name="Tiêu đề 15">
            <a:extLst>
              <a:ext uri="{FF2B5EF4-FFF2-40B4-BE49-F238E27FC236}">
                <a16:creationId xmlns="" xmlns:a16="http://schemas.microsoft.com/office/drawing/2014/main" id="{53C64D82-8D25-4040-9C63-FDDB3924D727}"/>
              </a:ext>
            </a:extLst>
          </p:cNvPr>
          <p:cNvSpPr>
            <a:spLocks noGrp="1"/>
          </p:cNvSpPr>
          <p:nvPr>
            <p:ph type="title" hasCustomPrompt="1"/>
          </p:nvPr>
        </p:nvSpPr>
        <p:spPr>
          <a:xfrm>
            <a:off x="1296258" y="2599025"/>
            <a:ext cx="6261512" cy="484034"/>
          </a:xfrm>
        </p:spPr>
        <p:txBody>
          <a:bodyPr/>
          <a:lstStyle>
            <a:lvl1pPr>
              <a:defRPr sz="2970">
                <a:solidFill>
                  <a:schemeClr val="accent1"/>
                </a:solidFill>
              </a:defRPr>
            </a:lvl1pPr>
          </a:lstStyle>
          <a:p>
            <a:r>
              <a:rPr lang="en-GB" noProof="0" dirty="0"/>
              <a:t>1. TOPIC XY</a:t>
            </a:r>
          </a:p>
        </p:txBody>
      </p:sp>
      <p:pic>
        <p:nvPicPr>
          <p:cNvPr id="7" name="Đồ họa 11">
            <a:extLst>
              <a:ext uri="{FF2B5EF4-FFF2-40B4-BE49-F238E27FC236}">
                <a16:creationId xmlns="" xmlns:a16="http://schemas.microsoft.com/office/drawing/2014/main" id="{0E5977B9-C090-4E79-8454-729DA7498547}"/>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val="0"/>
              </a:ext>
            </a:extLst>
          </a:blip>
          <a:srcRect/>
          <a:stretch/>
        </p:blipFill>
        <p:spPr>
          <a:xfrm>
            <a:off x="6340759" y="2599025"/>
            <a:ext cx="3729848" cy="5173375"/>
          </a:xfrm>
          <a:prstGeom prst="rect">
            <a:avLst/>
          </a:prstGeom>
        </p:spPr>
      </p:pic>
      <p:sp>
        <p:nvSpPr>
          <p:cNvPr id="3" name="Text Placeholder 2"/>
          <p:cNvSpPr>
            <a:spLocks noGrp="1"/>
          </p:cNvSpPr>
          <p:nvPr>
            <p:ph type="body" sz="quarter" idx="13" hasCustomPrompt="1"/>
          </p:nvPr>
        </p:nvSpPr>
        <p:spPr>
          <a:xfrm>
            <a:off x="1296257" y="3568776"/>
            <a:ext cx="4694408" cy="1036320"/>
          </a:xfrm>
        </p:spPr>
        <p:txBody>
          <a:bodyPr/>
          <a:lstStyle>
            <a:lvl1pPr marL="238363" indent="-238363">
              <a:defRPr/>
            </a:lvl1pPr>
          </a:lstStyle>
          <a:p>
            <a:pPr marL="288925" indent="-288925"/>
            <a:r>
              <a:rPr lang="en-GB" noProof="0" dirty="0">
                <a:solidFill>
                  <a:schemeClr val="tx2"/>
                </a:solidFill>
              </a:rPr>
              <a:t>1.2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consectetuer</a:t>
            </a:r>
            <a:r>
              <a:rPr lang="en-GB" noProof="0" dirty="0">
                <a:solidFill>
                  <a:schemeClr val="tx2"/>
                </a:solidFill>
              </a:rPr>
              <a:t> </a:t>
            </a:r>
            <a:r>
              <a:rPr lang="en-GB" noProof="0" dirty="0" err="1">
                <a:solidFill>
                  <a:schemeClr val="tx2"/>
                </a:solidFill>
              </a:rPr>
              <a:t>elit</a:t>
            </a:r>
            <a:r>
              <a:rPr lang="en-GB" noProof="0" dirty="0">
                <a:solidFill>
                  <a:schemeClr val="tx2"/>
                </a:solidFill>
              </a:rPr>
              <a:t>.</a:t>
            </a:r>
          </a:p>
        </p:txBody>
      </p:sp>
    </p:spTree>
    <p:extLst>
      <p:ext uri="{BB962C8B-B14F-4D97-AF65-F5344CB8AC3E}">
        <p14:creationId xmlns:p14="http://schemas.microsoft.com/office/powerpoint/2010/main" val="26242744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Page one Intro">
    <p:spTree>
      <p:nvGrpSpPr>
        <p:cNvPr id="1" name=""/>
        <p:cNvGrpSpPr/>
        <p:nvPr/>
      </p:nvGrpSpPr>
      <p:grpSpPr>
        <a:xfrm>
          <a:off x="0" y="0"/>
          <a:ext cx="0" cy="0"/>
          <a:chOff x="0" y="0"/>
          <a:chExt cx="0" cy="0"/>
        </a:xfrm>
      </p:grpSpPr>
      <p:sp>
        <p:nvSpPr>
          <p:cNvPr id="13"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94532" y="1597660"/>
            <a:ext cx="9266400" cy="4839038"/>
          </a:xfrm>
        </p:spPr>
        <p:txBody>
          <a:bodyPr>
            <a:noAutofit/>
          </a:bodyPr>
          <a:lstStyle>
            <a:lvl1pPr marL="0" indent="0">
              <a:spcAft>
                <a:spcPts val="990"/>
              </a:spcAft>
              <a:buNone/>
              <a:defRPr baseline="0">
                <a:solidFill>
                  <a:srgbClr val="183355"/>
                </a:solidFill>
              </a:defRPr>
            </a:lvl1pPr>
            <a:lvl2pPr>
              <a:defRPr/>
            </a:lvl2pPr>
            <a:lvl3pPr>
              <a:defRPr/>
            </a:lvl3pPr>
            <a:lvl4pPr marL="1131570" indent="0">
              <a:buNone/>
              <a:defRPr/>
            </a:lvl4pPr>
          </a:lstStyle>
          <a:p>
            <a:r>
              <a:rPr lang="en-GB" noProof="0" dirty="0">
                <a:solidFill>
                  <a:schemeClr val="tx2"/>
                </a:solidFill>
              </a:rPr>
              <a:t>The body text is Arial 14pt, Regular.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a:t>
            </a:r>
          </a:p>
          <a:p>
            <a:pPr lvl="1"/>
            <a:r>
              <a:rPr lang="en-GB" noProof="0" dirty="0"/>
              <a:t>Bullet point level 1</a:t>
            </a:r>
          </a:p>
          <a:p>
            <a:pPr lvl="2"/>
            <a:r>
              <a:rPr lang="en-GB" noProof="0" dirty="0"/>
              <a:t>Bullet point level</a:t>
            </a:r>
            <a:r>
              <a:rPr lang="en-GB" noProof="0" dirty="0">
                <a:solidFill>
                  <a:schemeClr val="tx2"/>
                </a:solidFill>
              </a:rPr>
              <a:t> </a:t>
            </a:r>
          </a:p>
          <a:p>
            <a:r>
              <a:rPr lang="en-GB" noProof="0" dirty="0"/>
              <a:t/>
            </a:r>
            <a:br>
              <a:rPr lang="en-GB" noProof="0" dirty="0"/>
            </a:br>
            <a:endParaRPr lang="en-GB" noProof="0" dirty="0"/>
          </a:p>
        </p:txBody>
      </p:sp>
      <p:sp>
        <p:nvSpPr>
          <p:cNvPr id="2" name="Tiêu đề 1">
            <a:extLst>
              <a:ext uri="{FF2B5EF4-FFF2-40B4-BE49-F238E27FC236}">
                <a16:creationId xmlns="" xmlns:a16="http://schemas.microsoft.com/office/drawing/2014/main" id="{96D92CE4-4109-4C7D-83BD-F640FEA4CB0E}"/>
              </a:ext>
            </a:extLst>
          </p:cNvPr>
          <p:cNvSpPr>
            <a:spLocks noGrp="1"/>
          </p:cNvSpPr>
          <p:nvPr>
            <p:ph type="title" hasCustomPrompt="1"/>
          </p:nvPr>
        </p:nvSpPr>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CE7E25BC-16D2-473B-8F17-9C354DC42FD3}"/>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Tree>
    <p:extLst>
      <p:ext uri="{BB962C8B-B14F-4D97-AF65-F5344CB8AC3E}">
        <p14:creationId xmlns:p14="http://schemas.microsoft.com/office/powerpoint/2010/main" val="134842312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tent + Content vertical">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396790" y="4578880"/>
            <a:ext cx="528066" cy="725424"/>
          </a:xfrm>
        </p:spPr>
        <p:txBody>
          <a:bodyPr/>
          <a:lstStyle>
            <a:lvl1pPr>
              <a:defRPr>
                <a:solidFill>
                  <a:schemeClr val="tx2"/>
                </a:solidFill>
              </a:defRPr>
            </a:lvl1pPr>
          </a:lstStyle>
          <a:p>
            <a:r>
              <a:rPr lang="en-GB" noProof="0" dirty="0"/>
              <a:t>Icon</a:t>
            </a:r>
          </a:p>
        </p:txBody>
      </p:sp>
      <p:sp>
        <p:nvSpPr>
          <p:cNvPr id="13"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77190" y="1597662"/>
            <a:ext cx="9272587" cy="2497820"/>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tx2"/>
                </a:solidFill>
              </a:rPr>
              <a:t>The body text is Arial 14pt, Regular.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 </a:t>
            </a:r>
          </a:p>
          <a:p>
            <a:r>
              <a:rPr lang="en-GB" noProof="0" dirty="0">
                <a:solidFill>
                  <a:schemeClr val="tx2"/>
                </a:solidFill>
              </a:rPr>
              <a:t>At </a:t>
            </a:r>
            <a:r>
              <a:rPr lang="en-GB" noProof="0" dirty="0" err="1">
                <a:solidFill>
                  <a:schemeClr val="tx2"/>
                </a:solidFill>
              </a:rPr>
              <a:t>vero</a:t>
            </a:r>
            <a:r>
              <a:rPr lang="en-GB" noProof="0" dirty="0">
                <a:solidFill>
                  <a:schemeClr val="tx2"/>
                </a:solidFill>
              </a:rPr>
              <a:t> </a:t>
            </a:r>
            <a:r>
              <a:rPr lang="en-GB" noProof="0" dirty="0" err="1">
                <a:solidFill>
                  <a:schemeClr val="tx2"/>
                </a:solidFill>
              </a:rPr>
              <a:t>eos</a:t>
            </a:r>
            <a:r>
              <a:rPr lang="en-GB" noProof="0" dirty="0">
                <a:solidFill>
                  <a:schemeClr val="tx2"/>
                </a:solidFill>
              </a:rPr>
              <a:t> et </a:t>
            </a:r>
            <a:r>
              <a:rPr lang="en-GB" noProof="0" dirty="0" err="1">
                <a:solidFill>
                  <a:schemeClr val="tx2"/>
                </a:solidFill>
              </a:rPr>
              <a:t>accusam</a:t>
            </a:r>
            <a:r>
              <a:rPr lang="en-GB" noProof="0" dirty="0">
                <a:solidFill>
                  <a:schemeClr val="tx2"/>
                </a:solidFill>
              </a:rPr>
              <a:t> et </a:t>
            </a:r>
            <a:r>
              <a:rPr lang="en-GB" noProof="0" dirty="0" err="1">
                <a:solidFill>
                  <a:schemeClr val="tx2"/>
                </a:solidFill>
              </a:rPr>
              <a:t>justo</a:t>
            </a:r>
            <a:r>
              <a:rPr lang="en-GB" noProof="0" dirty="0">
                <a:solidFill>
                  <a:schemeClr val="tx2"/>
                </a:solidFill>
              </a:rPr>
              <a:t> duo </a:t>
            </a:r>
            <a:r>
              <a:rPr lang="en-GB" noProof="0" dirty="0" err="1">
                <a:solidFill>
                  <a:schemeClr val="tx2"/>
                </a:solidFill>
              </a:rPr>
              <a:t>dolores</a:t>
            </a:r>
            <a:r>
              <a:rPr lang="en-GB" noProof="0" dirty="0">
                <a:solidFill>
                  <a:schemeClr val="tx2"/>
                </a:solidFill>
              </a:rPr>
              <a:t> et </a:t>
            </a:r>
            <a:r>
              <a:rPr lang="en-GB" noProof="0" dirty="0" err="1">
                <a:solidFill>
                  <a:schemeClr val="tx2"/>
                </a:solidFill>
              </a:rPr>
              <a:t>ea</a:t>
            </a:r>
            <a:r>
              <a:rPr lang="en-GB" noProof="0" dirty="0">
                <a:solidFill>
                  <a:schemeClr val="tx2"/>
                </a:solidFill>
              </a:rPr>
              <a:t> </a:t>
            </a:r>
            <a:r>
              <a:rPr lang="en-GB" noProof="0" dirty="0" err="1">
                <a:solidFill>
                  <a:schemeClr val="tx2"/>
                </a:solidFill>
              </a:rPr>
              <a:t>rebum</a:t>
            </a:r>
            <a:r>
              <a:rPr lang="en-GB" noProof="0" dirty="0">
                <a:solidFill>
                  <a:schemeClr val="tx2"/>
                </a:solidFill>
              </a:rPr>
              <a:t>. Stet </a:t>
            </a:r>
            <a:r>
              <a:rPr lang="en-GB" noProof="0" dirty="0" err="1">
                <a:solidFill>
                  <a:schemeClr val="tx2"/>
                </a:solidFill>
              </a:rPr>
              <a:t>clita</a:t>
            </a:r>
            <a:r>
              <a:rPr lang="en-GB" noProof="0" dirty="0">
                <a:solidFill>
                  <a:schemeClr val="tx2"/>
                </a:solidFill>
              </a:rPr>
              <a:t> </a:t>
            </a:r>
            <a:r>
              <a:rPr lang="en-GB" noProof="0" dirty="0" err="1">
                <a:solidFill>
                  <a:schemeClr val="tx2"/>
                </a:solidFill>
              </a:rPr>
              <a:t>kasd</a:t>
            </a:r>
            <a:r>
              <a:rPr lang="en-GB" noProof="0" dirty="0">
                <a:solidFill>
                  <a:schemeClr val="tx2"/>
                </a:solidFill>
              </a:rPr>
              <a:t> </a:t>
            </a:r>
            <a:r>
              <a:rPr lang="en-GB" noProof="0" dirty="0" err="1">
                <a:solidFill>
                  <a:schemeClr val="tx2"/>
                </a:solidFill>
              </a:rPr>
              <a:t>gubergren</a:t>
            </a:r>
            <a:r>
              <a:rPr lang="en-GB" noProof="0" dirty="0">
                <a:solidFill>
                  <a:schemeClr val="tx2"/>
                </a:solidFill>
              </a:rPr>
              <a:t>, no sea </a:t>
            </a:r>
            <a:r>
              <a:rPr lang="en-GB" noProof="0" dirty="0" err="1">
                <a:solidFill>
                  <a:schemeClr val="tx2"/>
                </a:solidFill>
              </a:rPr>
              <a:t>takimata</a:t>
            </a:r>
            <a:r>
              <a:rPr lang="en-GB" noProof="0" dirty="0">
                <a:solidFill>
                  <a:schemeClr val="tx2"/>
                </a:solidFill>
              </a:rPr>
              <a:t> </a:t>
            </a:r>
            <a:r>
              <a:rPr lang="en-GB" noProof="0" dirty="0" err="1">
                <a:solidFill>
                  <a:schemeClr val="tx2"/>
                </a:solidFill>
              </a:rPr>
              <a:t>sanctus</a:t>
            </a:r>
            <a:r>
              <a:rPr lang="en-GB" noProof="0" dirty="0">
                <a:solidFill>
                  <a:schemeClr val="tx2"/>
                </a:solidFill>
              </a:rPr>
              <a:t> </a:t>
            </a:r>
            <a:r>
              <a:rPr lang="en-GB" noProof="0" dirty="0" err="1">
                <a:solidFill>
                  <a:schemeClr val="tx2"/>
                </a:solidFill>
              </a:rPr>
              <a:t>est</a:t>
            </a:r>
            <a:r>
              <a:rPr lang="en-GB" noProof="0" dirty="0">
                <a:solidFill>
                  <a:schemeClr val="tx2"/>
                </a:solidFill>
              </a:rPr>
              <a:t>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a:t>
            </a:r>
          </a:p>
          <a:p>
            <a:r>
              <a:rPr lang="en-GB" noProof="0" dirty="0">
                <a:solidFill>
                  <a:schemeClr val="tx2"/>
                </a:solidFill>
              </a:rPr>
              <a:t>At </a:t>
            </a:r>
            <a:r>
              <a:rPr lang="en-GB" noProof="0" dirty="0" err="1">
                <a:solidFill>
                  <a:schemeClr val="tx2"/>
                </a:solidFill>
              </a:rPr>
              <a:t>vero</a:t>
            </a:r>
            <a:r>
              <a:rPr lang="en-GB" noProof="0" dirty="0">
                <a:solidFill>
                  <a:schemeClr val="tx2"/>
                </a:solidFill>
              </a:rPr>
              <a:t> </a:t>
            </a:r>
            <a:r>
              <a:rPr lang="en-GB" noProof="0" dirty="0" err="1">
                <a:solidFill>
                  <a:schemeClr val="tx2"/>
                </a:solidFill>
              </a:rPr>
              <a:t>eos</a:t>
            </a:r>
            <a:r>
              <a:rPr lang="en-GB" noProof="0" dirty="0">
                <a:solidFill>
                  <a:schemeClr val="tx2"/>
                </a:solidFill>
              </a:rPr>
              <a:t> et </a:t>
            </a:r>
            <a:r>
              <a:rPr lang="en-GB" noProof="0" dirty="0" err="1">
                <a:solidFill>
                  <a:schemeClr val="tx2"/>
                </a:solidFill>
              </a:rPr>
              <a:t>accusam</a:t>
            </a:r>
            <a:r>
              <a:rPr lang="en-GB" noProof="0" dirty="0">
                <a:solidFill>
                  <a:schemeClr val="tx2"/>
                </a:solidFill>
              </a:rPr>
              <a:t> et </a:t>
            </a:r>
            <a:r>
              <a:rPr lang="en-GB" noProof="0" dirty="0" err="1">
                <a:solidFill>
                  <a:schemeClr val="tx2"/>
                </a:solidFill>
              </a:rPr>
              <a:t>justo</a:t>
            </a:r>
            <a:r>
              <a:rPr lang="en-GB" noProof="0" dirty="0">
                <a:solidFill>
                  <a:schemeClr val="tx2"/>
                </a:solidFill>
              </a:rPr>
              <a:t> duo </a:t>
            </a:r>
            <a:r>
              <a:rPr lang="en-GB" noProof="0" dirty="0" err="1">
                <a:solidFill>
                  <a:schemeClr val="tx2"/>
                </a:solidFill>
              </a:rPr>
              <a:t>dolores</a:t>
            </a:r>
            <a:r>
              <a:rPr lang="en-GB" noProof="0" dirty="0">
                <a:solidFill>
                  <a:schemeClr val="tx2"/>
                </a:solidFill>
              </a:rPr>
              <a:t> et </a:t>
            </a:r>
            <a:r>
              <a:rPr lang="en-GB" noProof="0" dirty="0" err="1">
                <a:solidFill>
                  <a:schemeClr val="tx2"/>
                </a:solidFill>
              </a:rPr>
              <a:t>ea</a:t>
            </a:r>
            <a:r>
              <a:rPr lang="en-GB" noProof="0" dirty="0">
                <a:solidFill>
                  <a:schemeClr val="tx2"/>
                </a:solidFill>
              </a:rPr>
              <a:t> </a:t>
            </a:r>
            <a:r>
              <a:rPr lang="en-GB" noProof="0" dirty="0" err="1">
                <a:solidFill>
                  <a:schemeClr val="tx2"/>
                </a:solidFill>
              </a:rPr>
              <a:t>rebum</a:t>
            </a:r>
            <a:r>
              <a:rPr lang="en-GB" noProof="0" dirty="0">
                <a:solidFill>
                  <a:schemeClr val="tx2"/>
                </a:solidFill>
              </a:rPr>
              <a:t>. Stet </a:t>
            </a:r>
            <a:r>
              <a:rPr lang="en-GB" noProof="0" dirty="0" err="1">
                <a:solidFill>
                  <a:schemeClr val="tx2"/>
                </a:solidFill>
              </a:rPr>
              <a:t>clita</a:t>
            </a:r>
            <a:r>
              <a:rPr lang="en-GB" noProof="0" dirty="0">
                <a:solidFill>
                  <a:schemeClr val="tx2"/>
                </a:solidFill>
              </a:rPr>
              <a:t> </a:t>
            </a:r>
            <a:r>
              <a:rPr lang="en-GB" noProof="0" dirty="0" err="1">
                <a:solidFill>
                  <a:schemeClr val="tx2"/>
                </a:solidFill>
              </a:rPr>
              <a:t>kasd</a:t>
            </a:r>
            <a:r>
              <a:rPr lang="en-GB" noProof="0" dirty="0">
                <a:solidFill>
                  <a:schemeClr val="tx2"/>
                </a:solidFill>
              </a:rPr>
              <a:t> </a:t>
            </a:r>
            <a:r>
              <a:rPr lang="en-GB" noProof="0" dirty="0" err="1">
                <a:solidFill>
                  <a:schemeClr val="tx2"/>
                </a:solidFill>
              </a:rPr>
              <a:t>gubergren</a:t>
            </a:r>
            <a:r>
              <a:rPr lang="en-GB" noProof="0" dirty="0">
                <a:solidFill>
                  <a:schemeClr val="tx2"/>
                </a:solidFill>
              </a:rPr>
              <a:t>, no sea </a:t>
            </a:r>
            <a:r>
              <a:rPr lang="en-GB" noProof="0" dirty="0" err="1">
                <a:solidFill>
                  <a:schemeClr val="tx2"/>
                </a:solidFill>
              </a:rPr>
              <a:t>takimata</a:t>
            </a:r>
            <a:r>
              <a:rPr lang="en-GB" noProof="0" dirty="0">
                <a:solidFill>
                  <a:schemeClr val="tx2"/>
                </a:solidFill>
              </a:rPr>
              <a:t> </a:t>
            </a:r>
            <a:r>
              <a:rPr lang="en-GB" noProof="0" dirty="0" err="1">
                <a:solidFill>
                  <a:schemeClr val="tx2"/>
                </a:solidFill>
              </a:rPr>
              <a:t>sanctus</a:t>
            </a:r>
            <a:r>
              <a:rPr lang="en-GB" noProof="0" dirty="0">
                <a:solidFill>
                  <a:schemeClr val="tx2"/>
                </a:solidFill>
              </a:rPr>
              <a:t> </a:t>
            </a:r>
            <a:r>
              <a:rPr lang="en-GB" noProof="0" dirty="0" err="1">
                <a:solidFill>
                  <a:schemeClr val="tx2"/>
                </a:solidFill>
              </a:rPr>
              <a:t>est</a:t>
            </a:r>
            <a:r>
              <a:rPr lang="en-GB" noProof="0" dirty="0">
                <a:solidFill>
                  <a:schemeClr val="tx2"/>
                </a:solidFill>
              </a:rPr>
              <a:t>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a:t>
            </a:r>
          </a:p>
        </p:txBody>
      </p:sp>
      <p:sp>
        <p:nvSpPr>
          <p:cNvPr id="2" name="Tiêu đề 1">
            <a:extLst>
              <a:ext uri="{FF2B5EF4-FFF2-40B4-BE49-F238E27FC236}">
                <a16:creationId xmlns="" xmlns:a16="http://schemas.microsoft.com/office/drawing/2014/main" id="{96D92CE4-4109-4C7D-83BD-F640FEA4CB0E}"/>
              </a:ext>
            </a:extLst>
          </p:cNvPr>
          <p:cNvSpPr>
            <a:spLocks noGrp="1"/>
          </p:cNvSpPr>
          <p:nvPr>
            <p:ph type="title" hasCustomPrompt="1"/>
          </p:nvPr>
        </p:nvSpPr>
        <p:spPr/>
        <p:txBody>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CE7E25BC-16D2-473B-8F17-9C354DC42FD3}"/>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9" name="Chỗ dành sẵn cho Văn bản 18">
            <a:extLst>
              <a:ext uri="{FF2B5EF4-FFF2-40B4-BE49-F238E27FC236}">
                <a16:creationId xmlns="" xmlns:a16="http://schemas.microsoft.com/office/drawing/2014/main" id="{F054E4BB-2C01-4B0F-9AC2-31AA60056410}"/>
              </a:ext>
            </a:extLst>
          </p:cNvPr>
          <p:cNvSpPr>
            <a:spLocks noGrp="1"/>
          </p:cNvSpPr>
          <p:nvPr>
            <p:ph type="body" sz="quarter" idx="15" hasCustomPrompt="1"/>
          </p:nvPr>
        </p:nvSpPr>
        <p:spPr>
          <a:xfrm>
            <a:off x="1031819" y="4578843"/>
            <a:ext cx="8617959" cy="383695"/>
          </a:xfrm>
        </p:spPr>
        <p:txBody>
          <a:bodyPr>
            <a:noAutofit/>
          </a:bodyPr>
          <a:lstStyle>
            <a:lvl1pPr marL="0" indent="0">
              <a:buNone/>
              <a:defRPr sz="1320" b="1">
                <a:solidFill>
                  <a:schemeClr val="accent1"/>
                </a:solidFill>
              </a:defRPr>
            </a:lvl1pPr>
          </a:lstStyle>
          <a:p>
            <a:pPr lvl="0"/>
            <a:r>
              <a:rPr lang="en-GB" noProof="0" dirty="0"/>
              <a:t>Subheading</a:t>
            </a:r>
          </a:p>
        </p:txBody>
      </p:sp>
      <p:sp>
        <p:nvSpPr>
          <p:cNvPr id="21" name="Chỗ dành sẵn cho Văn bản 20">
            <a:extLst>
              <a:ext uri="{FF2B5EF4-FFF2-40B4-BE49-F238E27FC236}">
                <a16:creationId xmlns="" xmlns:a16="http://schemas.microsoft.com/office/drawing/2014/main" id="{78DCAD6C-A06B-4F53-A5CC-C0AAA6CA1ABC}"/>
              </a:ext>
            </a:extLst>
          </p:cNvPr>
          <p:cNvSpPr>
            <a:spLocks noGrp="1"/>
          </p:cNvSpPr>
          <p:nvPr>
            <p:ph type="body" sz="quarter" idx="16" hasCustomPrompt="1"/>
          </p:nvPr>
        </p:nvSpPr>
        <p:spPr>
          <a:xfrm>
            <a:off x="1031818" y="4950442"/>
            <a:ext cx="8617959" cy="1127830"/>
          </a:xfrm>
        </p:spPr>
        <p:txBody>
          <a:bodyPr>
            <a:noAutofit/>
          </a:bodyPr>
          <a:lstStyle>
            <a:lvl1pPr>
              <a:defRPr>
                <a:solidFill>
                  <a:srgbClr val="183355"/>
                </a:solidFill>
              </a:defRPr>
            </a:lvl1pPr>
            <a:lvl2pPr>
              <a:defRPr>
                <a:solidFill>
                  <a:srgbClr val="183355"/>
                </a:solidFill>
              </a:defRPr>
            </a:lvl2pPr>
            <a:lvl3pPr marL="426958" indent="-235744">
              <a:buFont typeface="Arial" panose="020B0604020202020204" pitchFamily="34" charset="0"/>
              <a:buChar char="•"/>
              <a:defRPr>
                <a:solidFill>
                  <a:srgbClr val="183355"/>
                </a:solidFill>
              </a:defRPr>
            </a:lvl3pPr>
          </a:lstStyle>
          <a:p>
            <a:r>
              <a:rPr lang="en-GB" noProof="0" dirty="0">
                <a:solidFill>
                  <a:schemeClr val="tx2"/>
                </a:solidFill>
              </a:rPr>
              <a:t>The body text is Arial 14pt, Regular.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 </a:t>
            </a:r>
          </a:p>
        </p:txBody>
      </p:sp>
    </p:spTree>
    <p:extLst>
      <p:ext uri="{BB962C8B-B14F-4D97-AF65-F5344CB8AC3E}">
        <p14:creationId xmlns:p14="http://schemas.microsoft.com/office/powerpoint/2010/main" val="27421358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4" name="Picture Placeholder 3"/>
          <p:cNvSpPr>
            <a:spLocks noGrp="1"/>
          </p:cNvSpPr>
          <p:nvPr>
            <p:ph type="pic" sz="quarter" idx="19" hasCustomPrompt="1"/>
          </p:nvPr>
        </p:nvSpPr>
        <p:spPr>
          <a:xfrm>
            <a:off x="392906" y="4242435"/>
            <a:ext cx="528066" cy="725424"/>
          </a:xfrm>
        </p:spPr>
        <p:txBody>
          <a:bodyPr/>
          <a:lstStyle>
            <a:lvl1pPr>
              <a:defRPr>
                <a:solidFill>
                  <a:schemeClr val="tx2"/>
                </a:solidFill>
              </a:defRPr>
            </a:lvl1pPr>
          </a:lstStyle>
          <a:p>
            <a:r>
              <a:rPr lang="en-GB" noProof="0" dirty="0"/>
              <a:t>Icon</a:t>
            </a:r>
          </a:p>
        </p:txBody>
      </p:sp>
      <p:sp>
        <p:nvSpPr>
          <p:cNvPr id="14" name="Picture Placeholder 3"/>
          <p:cNvSpPr>
            <a:spLocks noGrp="1"/>
          </p:cNvSpPr>
          <p:nvPr>
            <p:ph type="pic" sz="quarter" idx="20" hasCustomPrompt="1"/>
          </p:nvPr>
        </p:nvSpPr>
        <p:spPr>
          <a:xfrm>
            <a:off x="5687272" y="1597661"/>
            <a:ext cx="528066" cy="725424"/>
          </a:xfrm>
        </p:spPr>
        <p:txBody>
          <a:bodyPr/>
          <a:lstStyle>
            <a:lvl1pPr>
              <a:defRPr>
                <a:solidFill>
                  <a:schemeClr val="tx2"/>
                </a:solidFill>
              </a:defRPr>
            </a:lvl1pPr>
          </a:lstStyle>
          <a:p>
            <a:r>
              <a:rPr lang="en-GB" noProof="0" dirty="0"/>
              <a:t>Icon</a:t>
            </a:r>
          </a:p>
        </p:txBody>
      </p:sp>
      <p:sp>
        <p:nvSpPr>
          <p:cNvPr id="13"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77190" y="1597661"/>
            <a:ext cx="4519164" cy="1980112"/>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
        <p:nvSpPr>
          <p:cNvPr id="2" name="Tiêu đề 1">
            <a:extLst>
              <a:ext uri="{FF2B5EF4-FFF2-40B4-BE49-F238E27FC236}">
                <a16:creationId xmlns="" xmlns:a16="http://schemas.microsoft.com/office/drawing/2014/main" id="{96D92CE4-4109-4C7D-83BD-F640FEA4CB0E}"/>
              </a:ext>
            </a:extLst>
          </p:cNvPr>
          <p:cNvSpPr>
            <a:spLocks noGrp="1"/>
          </p:cNvSpPr>
          <p:nvPr>
            <p:ph type="title" hasCustomPrompt="1"/>
          </p:nvPr>
        </p:nvSpPr>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CE7E25BC-16D2-473B-8F17-9C354DC42FD3}"/>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9" name="Chỗ dành sẵn cho Văn bản 18">
            <a:extLst>
              <a:ext uri="{FF2B5EF4-FFF2-40B4-BE49-F238E27FC236}">
                <a16:creationId xmlns="" xmlns:a16="http://schemas.microsoft.com/office/drawing/2014/main" id="{F054E4BB-2C01-4B0F-9AC2-31AA60056410}"/>
              </a:ext>
            </a:extLst>
          </p:cNvPr>
          <p:cNvSpPr>
            <a:spLocks noGrp="1"/>
          </p:cNvSpPr>
          <p:nvPr>
            <p:ph type="body" sz="quarter" idx="15" hasCustomPrompt="1"/>
          </p:nvPr>
        </p:nvSpPr>
        <p:spPr>
          <a:xfrm>
            <a:off x="1031818" y="4243135"/>
            <a:ext cx="3864536"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21" name="Chỗ dành sẵn cho Văn bản 20">
            <a:extLst>
              <a:ext uri="{FF2B5EF4-FFF2-40B4-BE49-F238E27FC236}">
                <a16:creationId xmlns="" xmlns:a16="http://schemas.microsoft.com/office/drawing/2014/main" id="{78DCAD6C-A06B-4F53-A5CC-C0AAA6CA1ABC}"/>
              </a:ext>
            </a:extLst>
          </p:cNvPr>
          <p:cNvSpPr>
            <a:spLocks noGrp="1"/>
          </p:cNvSpPr>
          <p:nvPr>
            <p:ph type="body" sz="quarter" idx="16" hasCustomPrompt="1"/>
          </p:nvPr>
        </p:nvSpPr>
        <p:spPr>
          <a:xfrm>
            <a:off x="1031818" y="4614734"/>
            <a:ext cx="3864537"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5" name="Chỗ dành sẵn cho Văn bản 18">
            <a:extLst>
              <a:ext uri="{FF2B5EF4-FFF2-40B4-BE49-F238E27FC236}">
                <a16:creationId xmlns="" xmlns:a16="http://schemas.microsoft.com/office/drawing/2014/main" id="{470004C5-A060-4D9D-956E-04D0F607062D}"/>
              </a:ext>
            </a:extLst>
          </p:cNvPr>
          <p:cNvSpPr>
            <a:spLocks noGrp="1"/>
          </p:cNvSpPr>
          <p:nvPr>
            <p:ph type="body" sz="quarter" idx="17" hasCustomPrompt="1"/>
          </p:nvPr>
        </p:nvSpPr>
        <p:spPr>
          <a:xfrm>
            <a:off x="5682487" y="2402137"/>
            <a:ext cx="3967290"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6" name="Chỗ dành sẵn cho Văn bản 20">
            <a:extLst>
              <a:ext uri="{FF2B5EF4-FFF2-40B4-BE49-F238E27FC236}">
                <a16:creationId xmlns="" xmlns:a16="http://schemas.microsoft.com/office/drawing/2014/main" id="{F0924375-AFF1-458A-AA48-1D0FC6263EA7}"/>
              </a:ext>
            </a:extLst>
          </p:cNvPr>
          <p:cNvSpPr>
            <a:spLocks noGrp="1"/>
          </p:cNvSpPr>
          <p:nvPr>
            <p:ph type="body" sz="quarter" idx="18" hasCustomPrompt="1"/>
          </p:nvPr>
        </p:nvSpPr>
        <p:spPr>
          <a:xfrm>
            <a:off x="5682486" y="2773736"/>
            <a:ext cx="3967291" cy="3625653"/>
          </a:xfrm>
        </p:spPr>
        <p:txBody>
          <a:bodyPr>
            <a:noAutofit/>
          </a:bodyPr>
          <a:lstStyle>
            <a:lvl1pPr>
              <a:defRPr>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Tree>
    <p:extLst>
      <p:ext uri="{BB962C8B-B14F-4D97-AF65-F5344CB8AC3E}">
        <p14:creationId xmlns:p14="http://schemas.microsoft.com/office/powerpoint/2010/main" val="187031899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 Content + 3 contents">
    <p:spTree>
      <p:nvGrpSpPr>
        <p:cNvPr id="1" name=""/>
        <p:cNvGrpSpPr/>
        <p:nvPr/>
      </p:nvGrpSpPr>
      <p:grpSpPr>
        <a:xfrm>
          <a:off x="0" y="0"/>
          <a:ext cx="0" cy="0"/>
          <a:chOff x="0" y="0"/>
          <a:chExt cx="0" cy="0"/>
        </a:xfrm>
      </p:grpSpPr>
      <p:sp>
        <p:nvSpPr>
          <p:cNvPr id="6" name="Picture Placeholder 5"/>
          <p:cNvSpPr>
            <a:spLocks noGrp="1"/>
          </p:cNvSpPr>
          <p:nvPr>
            <p:ph type="pic" sz="quarter" idx="21" hasCustomPrompt="1"/>
          </p:nvPr>
        </p:nvSpPr>
        <p:spPr>
          <a:xfrm>
            <a:off x="2826943" y="4012142"/>
            <a:ext cx="528066" cy="725424"/>
          </a:xfrm>
        </p:spPr>
        <p:txBody>
          <a:bodyPr/>
          <a:lstStyle>
            <a:lvl1pPr>
              <a:defRPr>
                <a:solidFill>
                  <a:schemeClr val="tx2"/>
                </a:solidFill>
              </a:defRPr>
            </a:lvl1pPr>
          </a:lstStyle>
          <a:p>
            <a:r>
              <a:rPr lang="en-GB" noProof="0" dirty="0"/>
              <a:t>Icon</a:t>
            </a:r>
          </a:p>
        </p:txBody>
      </p:sp>
      <p:sp>
        <p:nvSpPr>
          <p:cNvPr id="18" name="Picture Placeholder 5"/>
          <p:cNvSpPr>
            <a:spLocks noGrp="1"/>
          </p:cNvSpPr>
          <p:nvPr>
            <p:ph type="pic" sz="quarter" idx="22" hasCustomPrompt="1"/>
          </p:nvPr>
        </p:nvSpPr>
        <p:spPr>
          <a:xfrm>
            <a:off x="5892417" y="3999651"/>
            <a:ext cx="528066" cy="725424"/>
          </a:xfrm>
        </p:spPr>
        <p:txBody>
          <a:bodyPr/>
          <a:lstStyle>
            <a:lvl1pPr>
              <a:defRPr>
                <a:solidFill>
                  <a:schemeClr val="tx2"/>
                </a:solidFill>
              </a:defRPr>
            </a:lvl1pPr>
          </a:lstStyle>
          <a:p>
            <a:r>
              <a:rPr lang="en-GB" noProof="0" dirty="0"/>
              <a:t>Icon</a:t>
            </a:r>
          </a:p>
        </p:txBody>
      </p:sp>
      <p:sp>
        <p:nvSpPr>
          <p:cNvPr id="25" name="Picture Placeholder 5"/>
          <p:cNvSpPr>
            <a:spLocks noGrp="1"/>
          </p:cNvSpPr>
          <p:nvPr>
            <p:ph type="pic" sz="quarter" idx="23" hasCustomPrompt="1"/>
          </p:nvPr>
        </p:nvSpPr>
        <p:spPr>
          <a:xfrm>
            <a:off x="8946361" y="4012142"/>
            <a:ext cx="528066" cy="725424"/>
          </a:xfrm>
        </p:spPr>
        <p:txBody>
          <a:bodyPr/>
          <a:lstStyle>
            <a:lvl1pPr>
              <a:defRPr>
                <a:solidFill>
                  <a:schemeClr val="tx2"/>
                </a:solidFill>
              </a:defRPr>
            </a:lvl1pPr>
          </a:lstStyle>
          <a:p>
            <a:r>
              <a:rPr lang="en-GB" noProof="0" dirty="0"/>
              <a:t>Icon</a:t>
            </a:r>
          </a:p>
        </p:txBody>
      </p:sp>
      <p:sp>
        <p:nvSpPr>
          <p:cNvPr id="4" name="Chỗ dành sẵn cho Số hiệu Bản chiếu 3">
            <a:extLst>
              <a:ext uri="{FF2B5EF4-FFF2-40B4-BE49-F238E27FC236}">
                <a16:creationId xmlns="" xmlns:a16="http://schemas.microsoft.com/office/drawing/2014/main" id="{A3E4D07F-F668-4A6B-9509-2C1BCFDF410E}"/>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7" name="Chỗ dành sẵn cho Văn bản 12">
            <a:extLst>
              <a:ext uri="{FF2B5EF4-FFF2-40B4-BE49-F238E27FC236}">
                <a16:creationId xmlns="" xmlns:a16="http://schemas.microsoft.com/office/drawing/2014/main" id="{DA6F3A7E-DDE5-456C-B77B-BC98FE1D7336}"/>
              </a:ext>
            </a:extLst>
          </p:cNvPr>
          <p:cNvSpPr>
            <a:spLocks noGrp="1"/>
          </p:cNvSpPr>
          <p:nvPr>
            <p:ph type="body" sz="quarter" idx="13" hasCustomPrompt="1"/>
          </p:nvPr>
        </p:nvSpPr>
        <p:spPr>
          <a:xfrm>
            <a:off x="377190" y="1597661"/>
            <a:ext cx="9272587" cy="2176725"/>
          </a:xfrm>
        </p:spPr>
        <p:txBody>
          <a:bodyPr>
            <a:no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solidFill>
                  <a:srgbClr val="183355"/>
                </a:solidFill>
              </a:defRPr>
            </a:lvl1pPr>
            <a:lvl4pPr marL="1131570" indent="0">
              <a:buNone/>
              <a:defRPr/>
            </a:lvl4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The body text is Ubuntu Light 14pt, black.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endParaRPr lang="en-GB" noProof="0" dirty="0"/>
          </a:p>
        </p:txBody>
      </p:sp>
      <p:sp>
        <p:nvSpPr>
          <p:cNvPr id="9" name="Tiêu đề 8">
            <a:extLst>
              <a:ext uri="{FF2B5EF4-FFF2-40B4-BE49-F238E27FC236}">
                <a16:creationId xmlns="" xmlns:a16="http://schemas.microsoft.com/office/drawing/2014/main" id="{AA23D784-19D1-4E6E-B137-3AF0EB491869}"/>
              </a:ext>
            </a:extLst>
          </p:cNvPr>
          <p:cNvSpPr>
            <a:spLocks noGrp="1"/>
          </p:cNvSpPr>
          <p:nvPr>
            <p:ph type="title" hasCustomPrompt="1"/>
          </p:nvPr>
        </p:nvSpPr>
        <p:spPr/>
        <p:txBody>
          <a:bodyPr>
            <a:noAutofit/>
          </a:bodyPr>
          <a:lstStyle/>
          <a:p>
            <a:r>
              <a:rPr lang="en-GB" noProof="0" dirty="0"/>
              <a:t>Heading</a:t>
            </a:r>
          </a:p>
        </p:txBody>
      </p:sp>
      <p:sp>
        <p:nvSpPr>
          <p:cNvPr id="19" name="Chỗ dành sẵn cho Văn bản 18">
            <a:extLst>
              <a:ext uri="{FF2B5EF4-FFF2-40B4-BE49-F238E27FC236}">
                <a16:creationId xmlns="" xmlns:a16="http://schemas.microsoft.com/office/drawing/2014/main" id="{ED0DBA46-A5E0-4FBC-8B84-6F2EC8834DE6}"/>
              </a:ext>
            </a:extLst>
          </p:cNvPr>
          <p:cNvSpPr>
            <a:spLocks noGrp="1"/>
          </p:cNvSpPr>
          <p:nvPr>
            <p:ph type="body" sz="quarter" idx="15" hasCustomPrompt="1"/>
          </p:nvPr>
        </p:nvSpPr>
        <p:spPr>
          <a:xfrm>
            <a:off x="424561" y="4323759"/>
            <a:ext cx="2371164" cy="413807"/>
          </a:xfrm>
        </p:spPr>
        <p:txBody>
          <a:bodyPr>
            <a:noAutofit/>
          </a:bodyPr>
          <a:lstStyle>
            <a:lvl1pPr marL="0" indent="0" algn="r">
              <a:buNone/>
              <a:defRPr sz="1320" b="1">
                <a:solidFill>
                  <a:srgbClr val="183355"/>
                </a:solidFill>
              </a:defRPr>
            </a:lvl1pPr>
          </a:lstStyle>
          <a:p>
            <a:pPr lvl="0"/>
            <a:r>
              <a:rPr lang="en-GB" noProof="0" dirty="0"/>
              <a:t>IPC is…</a:t>
            </a:r>
          </a:p>
        </p:txBody>
      </p:sp>
      <p:sp>
        <p:nvSpPr>
          <p:cNvPr id="20" name="Chỗ dành sẵn cho Văn bản 18">
            <a:extLst>
              <a:ext uri="{FF2B5EF4-FFF2-40B4-BE49-F238E27FC236}">
                <a16:creationId xmlns="" xmlns:a16="http://schemas.microsoft.com/office/drawing/2014/main" id="{F0C0BDD8-EB5A-4A06-94DC-162A017EE0EB}"/>
              </a:ext>
            </a:extLst>
          </p:cNvPr>
          <p:cNvSpPr>
            <a:spLocks noGrp="1"/>
          </p:cNvSpPr>
          <p:nvPr>
            <p:ph type="body" sz="quarter" idx="16" hasCustomPrompt="1"/>
          </p:nvPr>
        </p:nvSpPr>
        <p:spPr>
          <a:xfrm>
            <a:off x="3699960" y="4298529"/>
            <a:ext cx="2161240" cy="413807"/>
          </a:xfrm>
        </p:spPr>
        <p:txBody>
          <a:bodyPr>
            <a:noAutofit/>
          </a:bodyPr>
          <a:lstStyle>
            <a:lvl1pPr marL="0" indent="0" algn="r">
              <a:buNone/>
              <a:defRPr sz="1320" b="1">
                <a:solidFill>
                  <a:srgbClr val="183355"/>
                </a:solidFill>
              </a:defRPr>
            </a:lvl1pPr>
          </a:lstStyle>
          <a:p>
            <a:pPr lvl="0"/>
            <a:r>
              <a:rPr lang="en-GB" noProof="0" dirty="0"/>
              <a:t>IPC connects…</a:t>
            </a:r>
          </a:p>
        </p:txBody>
      </p:sp>
      <p:sp>
        <p:nvSpPr>
          <p:cNvPr id="21" name="Chỗ dành sẵn cho Văn bản 18">
            <a:extLst>
              <a:ext uri="{FF2B5EF4-FFF2-40B4-BE49-F238E27FC236}">
                <a16:creationId xmlns="" xmlns:a16="http://schemas.microsoft.com/office/drawing/2014/main" id="{5EA06D29-5633-4B5C-9616-B75907D1BD1C}"/>
              </a:ext>
            </a:extLst>
          </p:cNvPr>
          <p:cNvSpPr>
            <a:spLocks noGrp="1"/>
          </p:cNvSpPr>
          <p:nvPr>
            <p:ph type="body" sz="quarter" idx="17" hasCustomPrompt="1"/>
          </p:nvPr>
        </p:nvSpPr>
        <p:spPr>
          <a:xfrm>
            <a:off x="6758932" y="4298529"/>
            <a:ext cx="2158303" cy="413807"/>
          </a:xfrm>
        </p:spPr>
        <p:txBody>
          <a:bodyPr>
            <a:noAutofit/>
          </a:bodyPr>
          <a:lstStyle>
            <a:lvl1pPr marL="0" indent="0" algn="r">
              <a:buNone/>
              <a:defRPr sz="1320" b="1">
                <a:solidFill>
                  <a:srgbClr val="183355"/>
                </a:solidFill>
              </a:defRPr>
            </a:lvl1pPr>
          </a:lstStyle>
          <a:p>
            <a:pPr lvl="0"/>
            <a:r>
              <a:rPr lang="en-GB" noProof="0" dirty="0"/>
              <a:t>IPC simplifies</a:t>
            </a:r>
          </a:p>
        </p:txBody>
      </p:sp>
      <p:sp>
        <p:nvSpPr>
          <p:cNvPr id="22" name="Chỗ dành sẵn cho Văn bản 12">
            <a:extLst>
              <a:ext uri="{FF2B5EF4-FFF2-40B4-BE49-F238E27FC236}">
                <a16:creationId xmlns="" xmlns:a16="http://schemas.microsoft.com/office/drawing/2014/main" id="{4710CF02-BBBC-425C-9BD6-A2C98E7DF3C1}"/>
              </a:ext>
            </a:extLst>
          </p:cNvPr>
          <p:cNvSpPr>
            <a:spLocks noGrp="1"/>
          </p:cNvSpPr>
          <p:nvPr>
            <p:ph type="body" sz="quarter" idx="18" hasCustomPrompt="1"/>
          </p:nvPr>
        </p:nvSpPr>
        <p:spPr>
          <a:xfrm>
            <a:off x="604011" y="4779142"/>
            <a:ext cx="2771092" cy="2205501"/>
          </a:xfrm>
        </p:spPr>
        <p:txBody>
          <a:bodyPr>
            <a:noAutofit/>
          </a:bodyPr>
          <a:lstStyle>
            <a:lvl1pPr marL="0" indent="0" algn="r">
              <a:buNone/>
              <a:defRPr>
                <a:solidFill>
                  <a:srgbClr val="183355"/>
                </a:solidFill>
              </a:defRPr>
            </a:lvl1pPr>
            <a:lvl4pPr marL="1131570" indent="0">
              <a:buNone/>
              <a:defRPr/>
            </a:lvl4pPr>
          </a:lstStyle>
          <a:p>
            <a:pPr lvl="0"/>
            <a:r>
              <a:rPr lang="en-GB" noProof="0" dirty="0">
                <a:solidFill>
                  <a:schemeClr val="accent1"/>
                </a:solidFill>
              </a:rPr>
              <a:t>The body text is Arial 14pt, Regular.</a:t>
            </a:r>
            <a:br>
              <a:rPr lang="en-GB" noProof="0" dirty="0">
                <a:solidFill>
                  <a:schemeClr val="accent1"/>
                </a:solidFill>
              </a:rPr>
            </a:br>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a:r>
            <a:br>
              <a:rPr lang="en-GB" noProof="0" dirty="0">
                <a:solidFill>
                  <a:schemeClr val="accent1"/>
                </a:solidFill>
              </a:rPr>
            </a:br>
            <a:r>
              <a:rPr lang="en-GB" noProof="0" dirty="0">
                <a:solidFill>
                  <a:schemeClr val="accent1"/>
                </a:solidFill>
              </a:rPr>
              <a:t>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r>
            <a:br>
              <a:rPr lang="en-GB" noProof="0" dirty="0">
                <a:solidFill>
                  <a:schemeClr val="accent1"/>
                </a:solidFill>
              </a:rPr>
            </a:b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endParaRPr lang="en-GB" noProof="0" dirty="0"/>
          </a:p>
        </p:txBody>
      </p:sp>
      <p:sp>
        <p:nvSpPr>
          <p:cNvPr id="23" name="Chỗ dành sẵn cho Văn bản 12">
            <a:extLst>
              <a:ext uri="{FF2B5EF4-FFF2-40B4-BE49-F238E27FC236}">
                <a16:creationId xmlns="" xmlns:a16="http://schemas.microsoft.com/office/drawing/2014/main" id="{93C6F20F-8B16-4EF2-A043-314382D03CA6}"/>
              </a:ext>
            </a:extLst>
          </p:cNvPr>
          <p:cNvSpPr>
            <a:spLocks noGrp="1"/>
          </p:cNvSpPr>
          <p:nvPr>
            <p:ph type="body" sz="quarter" idx="19" hasCustomPrompt="1"/>
          </p:nvPr>
        </p:nvSpPr>
        <p:spPr>
          <a:xfrm>
            <a:off x="3649392" y="4779142"/>
            <a:ext cx="2771092" cy="2205501"/>
          </a:xfrm>
        </p:spPr>
        <p:txBody>
          <a:bodyPr>
            <a:noAutofit/>
          </a:bodyPr>
          <a:lstStyle>
            <a:lvl1pPr marL="0" indent="0" algn="r">
              <a:buNone/>
              <a:defRPr>
                <a:solidFill>
                  <a:srgbClr val="183355"/>
                </a:solidFill>
              </a:defRPr>
            </a:lvl1pPr>
            <a:lvl4pPr marL="1131570" indent="0">
              <a:buNone/>
              <a:defRPr/>
            </a:lvl4pPr>
          </a:lstStyle>
          <a:p>
            <a:pPr lvl="0"/>
            <a:r>
              <a:rPr lang="en-GB" noProof="0" dirty="0">
                <a:solidFill>
                  <a:schemeClr val="accent1"/>
                </a:solidFill>
              </a:rPr>
              <a:t>The body text is Arial 14pt, Regular.</a:t>
            </a:r>
            <a:br>
              <a:rPr lang="en-GB" noProof="0" dirty="0">
                <a:solidFill>
                  <a:schemeClr val="accent1"/>
                </a:solidFill>
              </a:rPr>
            </a:br>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a:r>
            <a:br>
              <a:rPr lang="en-GB" noProof="0" dirty="0">
                <a:solidFill>
                  <a:schemeClr val="accent1"/>
                </a:solidFill>
              </a:rPr>
            </a:br>
            <a:r>
              <a:rPr lang="en-GB" noProof="0" dirty="0">
                <a:solidFill>
                  <a:schemeClr val="accent1"/>
                </a:solidFill>
              </a:rPr>
              <a:t>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r>
            <a:br>
              <a:rPr lang="en-GB" noProof="0" dirty="0">
                <a:solidFill>
                  <a:schemeClr val="accent1"/>
                </a:solidFill>
              </a:rPr>
            </a:b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endParaRPr lang="en-GB" noProof="0" dirty="0"/>
          </a:p>
        </p:txBody>
      </p:sp>
      <p:sp>
        <p:nvSpPr>
          <p:cNvPr id="24" name="Chỗ dành sẵn cho Văn bản 12">
            <a:extLst>
              <a:ext uri="{FF2B5EF4-FFF2-40B4-BE49-F238E27FC236}">
                <a16:creationId xmlns="" xmlns:a16="http://schemas.microsoft.com/office/drawing/2014/main" id="{9628677F-DE12-4C23-A7FE-55384842243B}"/>
              </a:ext>
            </a:extLst>
          </p:cNvPr>
          <p:cNvSpPr>
            <a:spLocks noGrp="1"/>
          </p:cNvSpPr>
          <p:nvPr>
            <p:ph type="body" sz="quarter" idx="20" hasCustomPrompt="1"/>
          </p:nvPr>
        </p:nvSpPr>
        <p:spPr>
          <a:xfrm>
            <a:off x="6698927" y="4779142"/>
            <a:ext cx="2771092" cy="2205501"/>
          </a:xfrm>
        </p:spPr>
        <p:txBody>
          <a:bodyPr>
            <a:noAutofit/>
          </a:bodyPr>
          <a:lstStyle>
            <a:lvl1pPr marL="0" indent="0" algn="r">
              <a:buNone/>
              <a:defRPr>
                <a:solidFill>
                  <a:srgbClr val="183355"/>
                </a:solidFill>
              </a:defRPr>
            </a:lvl1pPr>
            <a:lvl4pPr marL="1131570" indent="0">
              <a:buNone/>
              <a:defRPr/>
            </a:lvl4pPr>
          </a:lstStyle>
          <a:p>
            <a:pPr lvl="0"/>
            <a:r>
              <a:rPr lang="en-GB" noProof="0" dirty="0">
                <a:solidFill>
                  <a:schemeClr val="accent1"/>
                </a:solidFill>
              </a:rPr>
              <a:t>The body text is Arial 14pt, Regular.</a:t>
            </a:r>
            <a:br>
              <a:rPr lang="en-GB" noProof="0" dirty="0">
                <a:solidFill>
                  <a:schemeClr val="accent1"/>
                </a:solidFill>
              </a:rPr>
            </a:br>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a:r>
            <a:br>
              <a:rPr lang="en-GB" noProof="0" dirty="0">
                <a:solidFill>
                  <a:schemeClr val="accent1"/>
                </a:solidFill>
              </a:rPr>
            </a:br>
            <a:r>
              <a:rPr lang="en-GB" noProof="0" dirty="0">
                <a:solidFill>
                  <a:schemeClr val="accent1"/>
                </a:solidFill>
              </a:rPr>
              <a:t>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r>
            <a:br>
              <a:rPr lang="en-GB" noProof="0" dirty="0">
                <a:solidFill>
                  <a:schemeClr val="accent1"/>
                </a:solidFill>
              </a:rPr>
            </a:b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endParaRPr lang="en-GB" noProof="0" dirty="0"/>
          </a:p>
        </p:txBody>
      </p:sp>
    </p:spTree>
    <p:extLst>
      <p:ext uri="{BB962C8B-B14F-4D97-AF65-F5344CB8AC3E}">
        <p14:creationId xmlns:p14="http://schemas.microsoft.com/office/powerpoint/2010/main" val="26906983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48D89CA-D879-4F9F-B0DB-073C5DCE8072}"/>
              </a:ext>
            </a:extLst>
          </p:cNvPr>
          <p:cNvSpPr>
            <a:spLocks noGrp="1"/>
          </p:cNvSpPr>
          <p:nvPr>
            <p:ph type="title" hasCustomPrompt="1"/>
          </p:nvPr>
        </p:nvSpPr>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DBF3F140-B1E1-4065-82CA-86EA8461A45B}"/>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0" name="Chỗ dành sẵn cho Biểu đồ 9">
            <a:extLst>
              <a:ext uri="{FF2B5EF4-FFF2-40B4-BE49-F238E27FC236}">
                <a16:creationId xmlns="" xmlns:a16="http://schemas.microsoft.com/office/drawing/2014/main" id="{622C6BD5-83AB-496C-988E-49E3575AFA90}"/>
              </a:ext>
            </a:extLst>
          </p:cNvPr>
          <p:cNvSpPr>
            <a:spLocks noGrp="1"/>
          </p:cNvSpPr>
          <p:nvPr>
            <p:ph type="chart" sz="quarter" idx="14" hasCustomPrompt="1"/>
          </p:nvPr>
        </p:nvSpPr>
        <p:spPr>
          <a:xfrm>
            <a:off x="650471" y="1906828"/>
            <a:ext cx="5699335" cy="4517799"/>
          </a:xfrm>
        </p:spPr>
        <p:txBody>
          <a:bodyPr/>
          <a:lstStyle>
            <a:lvl1pPr>
              <a:defRPr>
                <a:solidFill>
                  <a:srgbClr val="183355"/>
                </a:solidFill>
              </a:defRPr>
            </a:lvl1pPr>
          </a:lstStyle>
          <a:p>
            <a:r>
              <a:rPr lang="en-GB" noProof="0" dirty="0"/>
              <a:t>Click icon to insert chart</a:t>
            </a:r>
          </a:p>
        </p:txBody>
      </p:sp>
      <p:sp>
        <p:nvSpPr>
          <p:cNvPr id="13" name="Chỗ dành sẵn cho Văn bản 12">
            <a:extLst>
              <a:ext uri="{FF2B5EF4-FFF2-40B4-BE49-F238E27FC236}">
                <a16:creationId xmlns="" xmlns:a16="http://schemas.microsoft.com/office/drawing/2014/main" id="{30FC5BEA-5BDE-4C73-8717-B80E9FB4E817}"/>
              </a:ext>
            </a:extLst>
          </p:cNvPr>
          <p:cNvSpPr>
            <a:spLocks noGrp="1"/>
          </p:cNvSpPr>
          <p:nvPr>
            <p:ph type="body" sz="quarter" idx="16" hasCustomPrompt="1"/>
          </p:nvPr>
        </p:nvSpPr>
        <p:spPr>
          <a:xfrm>
            <a:off x="6862457" y="2460105"/>
            <a:ext cx="2787321" cy="2763480"/>
          </a:xfrm>
        </p:spPr>
        <p:txBody>
          <a:bodyPr>
            <a:noAutofit/>
          </a:bodyPr>
          <a:lstStyle>
            <a:lvl1pPr marL="0" indent="0">
              <a:buNone/>
              <a:defRPr>
                <a:solidFill>
                  <a:srgbClr val="183355"/>
                </a:solidFill>
              </a:defRPr>
            </a:lvl1pPr>
            <a:lvl4pPr marL="1131570" indent="0">
              <a:buNone/>
              <a:defRPr/>
            </a:lvl4pPr>
          </a:lstStyle>
          <a:p>
            <a:pPr lvl="0"/>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a:t>
            </a:r>
            <a:br>
              <a:rPr lang="en-GB" noProof="0" dirty="0">
                <a:solidFill>
                  <a:schemeClr val="accent1"/>
                </a:solidFill>
              </a:rPr>
            </a:b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endParaRPr lang="en-GB" noProof="0" dirty="0"/>
          </a:p>
        </p:txBody>
      </p:sp>
      <p:sp>
        <p:nvSpPr>
          <p:cNvPr id="6" name="Picture Placeholder 5"/>
          <p:cNvSpPr>
            <a:spLocks noGrp="1"/>
          </p:cNvSpPr>
          <p:nvPr>
            <p:ph type="pic" sz="quarter" idx="23" hasCustomPrompt="1"/>
          </p:nvPr>
        </p:nvSpPr>
        <p:spPr>
          <a:xfrm>
            <a:off x="6862456" y="1613532"/>
            <a:ext cx="528066" cy="725424"/>
          </a:xfrm>
        </p:spPr>
        <p:txBody>
          <a:bodyPr/>
          <a:lstStyle>
            <a:lvl1pPr>
              <a:defRPr>
                <a:solidFill>
                  <a:schemeClr val="tx2"/>
                </a:solidFill>
              </a:defRPr>
            </a:lvl1pPr>
          </a:lstStyle>
          <a:p>
            <a:r>
              <a:rPr lang="en-GB" noProof="0" dirty="0"/>
              <a:t>Icon</a:t>
            </a:r>
          </a:p>
        </p:txBody>
      </p:sp>
    </p:spTree>
    <p:extLst>
      <p:ext uri="{BB962C8B-B14F-4D97-AF65-F5344CB8AC3E}">
        <p14:creationId xmlns:p14="http://schemas.microsoft.com/office/powerpoint/2010/main" val="2323316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1">
  <p:cSld name="Title Slide1">
    <p:spTree>
      <p:nvGrpSpPr>
        <p:cNvPr id="1" name="Shape 23"/>
        <p:cNvGrpSpPr/>
        <p:nvPr/>
      </p:nvGrpSpPr>
      <p:grpSpPr>
        <a:xfrm>
          <a:off x="0" y="0"/>
          <a:ext cx="0" cy="0"/>
          <a:chOff x="0" y="0"/>
          <a:chExt cx="0" cy="0"/>
        </a:xfrm>
      </p:grpSpPr>
      <p:sp>
        <p:nvSpPr>
          <p:cNvPr id="24" name="Google Shape;24;p32"/>
          <p:cNvSpPr/>
          <p:nvPr/>
        </p:nvSpPr>
        <p:spPr>
          <a:xfrm>
            <a:off x="4642843" y="3834386"/>
            <a:ext cx="772716" cy="51815"/>
          </a:xfrm>
          <a:prstGeom prst="rect">
            <a:avLst/>
          </a:prstGeom>
          <a:solidFill>
            <a:schemeClr val="lt1"/>
          </a:solidFill>
          <a:ln>
            <a:noFill/>
          </a:ln>
        </p:spPr>
        <p:txBody>
          <a:bodyPr spcFirstLastPara="1" wrap="square" lIns="75426" tIns="37703" rIns="75426" bIns="37703" anchor="ctr" anchorCtr="0">
            <a:noAutofit/>
          </a:bodyPr>
          <a:lstStyle/>
          <a:p>
            <a:pPr marL="0" marR="0" lvl="0" indent="0" algn="ctr" rtl="0">
              <a:spcBef>
                <a:spcPts val="0"/>
              </a:spcBef>
              <a:spcAft>
                <a:spcPts val="0"/>
              </a:spcAft>
              <a:buClr>
                <a:schemeClr val="dk1"/>
              </a:buClr>
              <a:buSzPts val="1800"/>
              <a:buFont typeface="Calibri"/>
              <a:buNone/>
            </a:pPr>
            <a:endParaRPr sz="1485" b="0" i="0" u="none" strike="noStrike" cap="none">
              <a:solidFill>
                <a:schemeClr val="lt1"/>
              </a:solidFill>
              <a:latin typeface="Calibri"/>
              <a:ea typeface="Calibri"/>
              <a:cs typeface="Calibri"/>
              <a:sym typeface="Calibri"/>
            </a:endParaRPr>
          </a:p>
        </p:txBody>
      </p:sp>
      <p:sp>
        <p:nvSpPr>
          <p:cNvPr id="25" name="Google Shape;25;p32"/>
          <p:cNvSpPr txBox="1">
            <a:spLocks noGrp="1"/>
          </p:cNvSpPr>
          <p:nvPr>
            <p:ph type="ftr" idx="11"/>
          </p:nvPr>
        </p:nvSpPr>
        <p:spPr>
          <a:xfrm>
            <a:off x="802512" y="7285387"/>
            <a:ext cx="3452637" cy="282606"/>
          </a:xfrm>
          <a:prstGeom prst="rect">
            <a:avLst/>
          </a:prstGeom>
          <a:noFill/>
          <a:ln>
            <a:noFill/>
          </a:ln>
        </p:spPr>
        <p:txBody>
          <a:bodyPr spcFirstLastPara="1" wrap="square" lIns="91425" tIns="45700" rIns="91425" bIns="45700" anchor="b" anchorCtr="0">
            <a:noAutofit/>
          </a:bodyPr>
          <a:lstStyle>
            <a:lvl1pPr marR="0" lvl="0" algn="l">
              <a:spcBef>
                <a:spcPts val="0"/>
              </a:spcBef>
              <a:spcAft>
                <a:spcPts val="0"/>
              </a:spcAft>
              <a:buClr>
                <a:srgbClr val="8E8F8F"/>
              </a:buClr>
              <a:buSzPts val="1400"/>
              <a:buFont typeface="Roboto Light"/>
              <a:buNone/>
              <a:defRPr sz="825" b="0" i="0">
                <a:solidFill>
                  <a:srgbClr val="8E8F8F"/>
                </a:solidFill>
                <a:latin typeface="Roboto Light"/>
                <a:ea typeface="Roboto Light"/>
                <a:cs typeface="Roboto Light"/>
                <a:sym typeface="Roboto Light"/>
              </a:defRPr>
            </a:lvl1pPr>
            <a:lvl2pPr marR="0" lvl="1" algn="l">
              <a:spcBef>
                <a:spcPts val="0"/>
              </a:spcBef>
              <a:spcAft>
                <a:spcPts val="0"/>
              </a:spcAft>
              <a:buClr>
                <a:schemeClr val="dk1"/>
              </a:buClr>
              <a:buSzPts val="1400"/>
              <a:buFont typeface="Calibri"/>
              <a:buNone/>
              <a:defRPr sz="1485" b="0" i="0" u="none" strike="noStrike" cap="none">
                <a:solidFill>
                  <a:schemeClr val="dk1"/>
                </a:solidFill>
                <a:latin typeface="Calibri"/>
                <a:ea typeface="Calibri"/>
                <a:cs typeface="Calibri"/>
                <a:sym typeface="Calibri"/>
              </a:defRPr>
            </a:lvl2pPr>
            <a:lvl3pPr marR="0" lvl="2" algn="l">
              <a:spcBef>
                <a:spcPts val="0"/>
              </a:spcBef>
              <a:spcAft>
                <a:spcPts val="0"/>
              </a:spcAft>
              <a:buClr>
                <a:schemeClr val="dk1"/>
              </a:buClr>
              <a:buSzPts val="1400"/>
              <a:buFont typeface="Calibri"/>
              <a:buNone/>
              <a:defRPr sz="1485" b="0" i="0" u="none" strike="noStrike" cap="none">
                <a:solidFill>
                  <a:schemeClr val="dk1"/>
                </a:solidFill>
                <a:latin typeface="Calibri"/>
                <a:ea typeface="Calibri"/>
                <a:cs typeface="Calibri"/>
                <a:sym typeface="Calibri"/>
              </a:defRPr>
            </a:lvl3pPr>
            <a:lvl4pPr marR="0" lvl="3" algn="l">
              <a:spcBef>
                <a:spcPts val="0"/>
              </a:spcBef>
              <a:spcAft>
                <a:spcPts val="0"/>
              </a:spcAft>
              <a:buClr>
                <a:schemeClr val="dk1"/>
              </a:buClr>
              <a:buSzPts val="1400"/>
              <a:buFont typeface="Calibri"/>
              <a:buNone/>
              <a:defRPr sz="1485" b="0" i="0" u="none" strike="noStrike" cap="none">
                <a:solidFill>
                  <a:schemeClr val="dk1"/>
                </a:solidFill>
                <a:latin typeface="Calibri"/>
                <a:ea typeface="Calibri"/>
                <a:cs typeface="Calibri"/>
                <a:sym typeface="Calibri"/>
              </a:defRPr>
            </a:lvl4pPr>
            <a:lvl5pPr marR="0" lvl="4" algn="l">
              <a:spcBef>
                <a:spcPts val="0"/>
              </a:spcBef>
              <a:spcAft>
                <a:spcPts val="0"/>
              </a:spcAft>
              <a:buClr>
                <a:schemeClr val="dk1"/>
              </a:buClr>
              <a:buSzPts val="1400"/>
              <a:buFont typeface="Calibri"/>
              <a:buNone/>
              <a:defRPr sz="1485" b="0" i="0" u="none" strike="noStrike" cap="none">
                <a:solidFill>
                  <a:schemeClr val="dk1"/>
                </a:solidFill>
                <a:latin typeface="Calibri"/>
                <a:ea typeface="Calibri"/>
                <a:cs typeface="Calibri"/>
                <a:sym typeface="Calibri"/>
              </a:defRPr>
            </a:lvl5pPr>
            <a:lvl6pPr marR="0" lvl="5" algn="l">
              <a:spcBef>
                <a:spcPts val="0"/>
              </a:spcBef>
              <a:spcAft>
                <a:spcPts val="0"/>
              </a:spcAft>
              <a:buClr>
                <a:schemeClr val="dk1"/>
              </a:buClr>
              <a:buSzPts val="1400"/>
              <a:buFont typeface="Calibri"/>
              <a:buNone/>
              <a:defRPr sz="1485" b="0" i="0" u="none" strike="noStrike" cap="none">
                <a:solidFill>
                  <a:schemeClr val="dk1"/>
                </a:solidFill>
                <a:latin typeface="Calibri"/>
                <a:ea typeface="Calibri"/>
                <a:cs typeface="Calibri"/>
                <a:sym typeface="Calibri"/>
              </a:defRPr>
            </a:lvl6pPr>
            <a:lvl7pPr marR="0" lvl="6" algn="l">
              <a:spcBef>
                <a:spcPts val="0"/>
              </a:spcBef>
              <a:spcAft>
                <a:spcPts val="0"/>
              </a:spcAft>
              <a:buClr>
                <a:schemeClr val="dk1"/>
              </a:buClr>
              <a:buSzPts val="1400"/>
              <a:buFont typeface="Calibri"/>
              <a:buNone/>
              <a:defRPr sz="1485" b="0" i="0" u="none" strike="noStrike" cap="none">
                <a:solidFill>
                  <a:schemeClr val="dk1"/>
                </a:solidFill>
                <a:latin typeface="Calibri"/>
                <a:ea typeface="Calibri"/>
                <a:cs typeface="Calibri"/>
                <a:sym typeface="Calibri"/>
              </a:defRPr>
            </a:lvl7pPr>
            <a:lvl8pPr marR="0" lvl="7" algn="l">
              <a:spcBef>
                <a:spcPts val="0"/>
              </a:spcBef>
              <a:spcAft>
                <a:spcPts val="0"/>
              </a:spcAft>
              <a:buClr>
                <a:schemeClr val="dk1"/>
              </a:buClr>
              <a:buSzPts val="1400"/>
              <a:buFont typeface="Calibri"/>
              <a:buNone/>
              <a:defRPr sz="1485" b="0" i="0" u="none" strike="noStrike" cap="none">
                <a:solidFill>
                  <a:schemeClr val="dk1"/>
                </a:solidFill>
                <a:latin typeface="Calibri"/>
                <a:ea typeface="Calibri"/>
                <a:cs typeface="Calibri"/>
                <a:sym typeface="Calibri"/>
              </a:defRPr>
            </a:lvl8pPr>
            <a:lvl9pPr marR="0" lvl="8" algn="l">
              <a:spcBef>
                <a:spcPts val="0"/>
              </a:spcBef>
              <a:spcAft>
                <a:spcPts val="0"/>
              </a:spcAft>
              <a:buClr>
                <a:schemeClr val="dk1"/>
              </a:buClr>
              <a:buSzPts val="1400"/>
              <a:buFont typeface="Calibri"/>
              <a:buNone/>
              <a:defRPr sz="1485" b="0" i="0" u="none" strike="noStrike" cap="none">
                <a:solidFill>
                  <a:schemeClr val="dk1"/>
                </a:solidFill>
                <a:latin typeface="Calibri"/>
                <a:ea typeface="Calibri"/>
                <a:cs typeface="Calibri"/>
                <a:sym typeface="Calibri"/>
              </a:defRPr>
            </a:lvl9pPr>
          </a:lstStyle>
          <a:p>
            <a:endParaRPr/>
          </a:p>
        </p:txBody>
      </p:sp>
      <p:sp>
        <p:nvSpPr>
          <p:cNvPr id="26" name="Google Shape;26;p32"/>
          <p:cNvSpPr txBox="1"/>
          <p:nvPr/>
        </p:nvSpPr>
        <p:spPr>
          <a:xfrm>
            <a:off x="446659" y="7285387"/>
            <a:ext cx="355853" cy="282606"/>
          </a:xfrm>
          <a:prstGeom prst="rect">
            <a:avLst/>
          </a:prstGeom>
          <a:noFill/>
          <a:ln>
            <a:noFill/>
          </a:ln>
        </p:spPr>
        <p:txBody>
          <a:bodyPr spcFirstLastPara="1" wrap="square" lIns="0" tIns="37703" rIns="75426" bIns="37703" anchor="b" anchorCtr="0">
            <a:noAutofit/>
          </a:bodyPr>
          <a:lstStyle/>
          <a:p>
            <a:pPr marL="0" marR="0" lvl="0" indent="0" algn="l" rtl="0">
              <a:spcBef>
                <a:spcPts val="0"/>
              </a:spcBef>
              <a:spcAft>
                <a:spcPts val="0"/>
              </a:spcAft>
              <a:buClr>
                <a:schemeClr val="lt2"/>
              </a:buClr>
              <a:buSzPts val="1000"/>
              <a:buFont typeface="Roboto Light"/>
              <a:buNone/>
            </a:pPr>
            <a:fld id="{00000000-1234-1234-1234-123412341234}" type="slidenum">
              <a:rPr lang="es-AR" sz="825" b="0" i="0" u="none" strike="noStrike" cap="none">
                <a:solidFill>
                  <a:schemeClr val="lt2"/>
                </a:solidFill>
                <a:latin typeface="Roboto Light"/>
                <a:ea typeface="Roboto Light"/>
                <a:cs typeface="Roboto Light"/>
                <a:sym typeface="Roboto Light"/>
              </a:rPr>
              <a:pPr marL="0" marR="0" lvl="0" indent="0" algn="l" rtl="0">
                <a:spcBef>
                  <a:spcPts val="0"/>
                </a:spcBef>
                <a:spcAft>
                  <a:spcPts val="0"/>
                </a:spcAft>
                <a:buClr>
                  <a:schemeClr val="lt2"/>
                </a:buClr>
                <a:buSzPts val="1000"/>
                <a:buFont typeface="Roboto Light"/>
                <a:buNone/>
              </a:pPr>
              <a:t>‹#›</a:t>
            </a:fld>
            <a:endParaRPr sz="825" b="0" i="0" u="none" strike="noStrike" cap="none">
              <a:solidFill>
                <a:schemeClr val="lt2"/>
              </a:solidFill>
              <a:latin typeface="Roboto Light"/>
              <a:ea typeface="Roboto Light"/>
              <a:cs typeface="Roboto Light"/>
              <a:sym typeface="Roboto Light"/>
            </a:endParaRPr>
          </a:p>
        </p:txBody>
      </p:sp>
      <p:pic>
        <p:nvPicPr>
          <p:cNvPr id="27" name="Google Shape;27;p32"/>
          <p:cNvPicPr preferRelativeResize="0"/>
          <p:nvPr/>
        </p:nvPicPr>
        <p:blipFill rotWithShape="1">
          <a:blip r:embed="rId2">
            <a:alphaModFix/>
          </a:blip>
          <a:srcRect/>
          <a:stretch/>
        </p:blipFill>
        <p:spPr>
          <a:xfrm>
            <a:off x="-1" y="0"/>
            <a:ext cx="119288" cy="7803435"/>
          </a:xfrm>
          <a:prstGeom prst="rect">
            <a:avLst/>
          </a:prstGeom>
          <a:noFill/>
          <a:ln>
            <a:noFill/>
          </a:ln>
        </p:spPr>
      </p:pic>
      <p:sp>
        <p:nvSpPr>
          <p:cNvPr id="28" name="Google Shape;28;p32"/>
          <p:cNvSpPr txBox="1">
            <a:spLocks noGrp="1"/>
          </p:cNvSpPr>
          <p:nvPr>
            <p:ph type="title"/>
          </p:nvPr>
        </p:nvSpPr>
        <p:spPr>
          <a:xfrm>
            <a:off x="458571" y="622512"/>
            <a:ext cx="7717142" cy="652198"/>
          </a:xfrm>
          <a:prstGeom prst="rect">
            <a:avLst/>
          </a:prstGeom>
          <a:noFill/>
          <a:ln>
            <a:noFill/>
          </a:ln>
        </p:spPr>
        <p:txBody>
          <a:bodyPr spcFirstLastPara="1" wrap="square" lIns="0" tIns="0" rIns="91425" bIns="45700" anchor="b" anchorCtr="0">
            <a:noAutofit/>
          </a:bodyPr>
          <a:lstStyle>
            <a:lvl1pPr marR="0" lvl="0" algn="l">
              <a:lnSpc>
                <a:spcPct val="90000"/>
              </a:lnSpc>
              <a:spcBef>
                <a:spcPts val="0"/>
              </a:spcBef>
              <a:spcAft>
                <a:spcPts val="0"/>
              </a:spcAft>
              <a:buClr>
                <a:schemeClr val="dk2"/>
              </a:buClr>
              <a:buSzPts val="3600"/>
              <a:buFont typeface="Raleway Thin"/>
              <a:buNone/>
              <a:defRPr sz="2970" b="1" i="0" u="none" strike="noStrike" cap="none">
                <a:solidFill>
                  <a:schemeClr val="dk2"/>
                </a:solidFill>
                <a:latin typeface="Raleway Thin"/>
                <a:ea typeface="Raleway Thin"/>
                <a:cs typeface="Raleway Thin"/>
                <a:sym typeface="Raleway Thin"/>
              </a:defRPr>
            </a:lvl1pPr>
            <a:lvl2pPr lvl="1">
              <a:spcBef>
                <a:spcPts val="0"/>
              </a:spcBef>
              <a:spcAft>
                <a:spcPts val="0"/>
              </a:spcAft>
              <a:buSzPts val="1400"/>
              <a:buNone/>
              <a:defRPr sz="1485"/>
            </a:lvl2pPr>
            <a:lvl3pPr lvl="2">
              <a:spcBef>
                <a:spcPts val="0"/>
              </a:spcBef>
              <a:spcAft>
                <a:spcPts val="0"/>
              </a:spcAft>
              <a:buSzPts val="1400"/>
              <a:buNone/>
              <a:defRPr sz="1485"/>
            </a:lvl3pPr>
            <a:lvl4pPr lvl="3">
              <a:spcBef>
                <a:spcPts val="0"/>
              </a:spcBef>
              <a:spcAft>
                <a:spcPts val="0"/>
              </a:spcAft>
              <a:buSzPts val="1400"/>
              <a:buNone/>
              <a:defRPr sz="1485"/>
            </a:lvl4pPr>
            <a:lvl5pPr lvl="4">
              <a:spcBef>
                <a:spcPts val="0"/>
              </a:spcBef>
              <a:spcAft>
                <a:spcPts val="0"/>
              </a:spcAft>
              <a:buSzPts val="1400"/>
              <a:buNone/>
              <a:defRPr sz="1485"/>
            </a:lvl5pPr>
            <a:lvl6pPr lvl="5">
              <a:spcBef>
                <a:spcPts val="0"/>
              </a:spcBef>
              <a:spcAft>
                <a:spcPts val="0"/>
              </a:spcAft>
              <a:buSzPts val="1400"/>
              <a:buNone/>
              <a:defRPr sz="1485"/>
            </a:lvl6pPr>
            <a:lvl7pPr lvl="6">
              <a:spcBef>
                <a:spcPts val="0"/>
              </a:spcBef>
              <a:spcAft>
                <a:spcPts val="0"/>
              </a:spcAft>
              <a:buSzPts val="1400"/>
              <a:buNone/>
              <a:defRPr sz="1485"/>
            </a:lvl7pPr>
            <a:lvl8pPr lvl="7">
              <a:spcBef>
                <a:spcPts val="0"/>
              </a:spcBef>
              <a:spcAft>
                <a:spcPts val="0"/>
              </a:spcAft>
              <a:buSzPts val="1400"/>
              <a:buNone/>
              <a:defRPr sz="1485"/>
            </a:lvl8pPr>
            <a:lvl9pPr lvl="8">
              <a:spcBef>
                <a:spcPts val="0"/>
              </a:spcBef>
              <a:spcAft>
                <a:spcPts val="0"/>
              </a:spcAft>
              <a:buSzPts val="1400"/>
              <a:buNone/>
              <a:defRPr sz="1485"/>
            </a:lvl9pPr>
          </a:lstStyle>
          <a:p>
            <a:endParaRPr/>
          </a:p>
        </p:txBody>
      </p:sp>
      <p:pic>
        <p:nvPicPr>
          <p:cNvPr id="29" name="Google Shape;29;p32"/>
          <p:cNvPicPr preferRelativeResize="0"/>
          <p:nvPr/>
        </p:nvPicPr>
        <p:blipFill rotWithShape="1">
          <a:blip r:embed="rId3">
            <a:alphaModFix/>
          </a:blip>
          <a:srcRect/>
          <a:stretch/>
        </p:blipFill>
        <p:spPr>
          <a:xfrm>
            <a:off x="9340233" y="672528"/>
            <a:ext cx="259597" cy="418105"/>
          </a:xfrm>
          <a:prstGeom prst="rect">
            <a:avLst/>
          </a:prstGeom>
          <a:noFill/>
          <a:ln>
            <a:noFill/>
          </a:ln>
        </p:spPr>
      </p:pic>
      <p:pic>
        <p:nvPicPr>
          <p:cNvPr id="30" name="Google Shape;30;p32" descr="MFW4A Webinar Series - ICA"/>
          <p:cNvPicPr preferRelativeResize="0"/>
          <p:nvPr/>
        </p:nvPicPr>
        <p:blipFill rotWithShape="1">
          <a:blip r:embed="rId4">
            <a:alphaModFix/>
          </a:blip>
          <a:srcRect r="75806"/>
          <a:stretch/>
        </p:blipFill>
        <p:spPr>
          <a:xfrm>
            <a:off x="8915416" y="622512"/>
            <a:ext cx="355883" cy="468121"/>
          </a:xfrm>
          <a:prstGeom prst="rect">
            <a:avLst/>
          </a:prstGeom>
          <a:noFill/>
          <a:ln>
            <a:noFill/>
          </a:ln>
        </p:spPr>
      </p:pic>
      <p:pic>
        <p:nvPicPr>
          <p:cNvPr id="2050" name="Picture 2" descr="GIZ - Organizations - ENERGYDATA.INFO">
            <a:extLst>
              <a:ext uri="{FF2B5EF4-FFF2-40B4-BE49-F238E27FC236}">
                <a16:creationId xmlns="" xmlns:a16="http://schemas.microsoft.com/office/drawing/2014/main" id="{8B5804F6-4639-45CD-9A1F-D52026161C97}"/>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21261" y="672528"/>
            <a:ext cx="494155" cy="418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74156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Picture Placeholder 5"/>
          <p:cNvSpPr>
            <a:spLocks noGrp="1"/>
          </p:cNvSpPr>
          <p:nvPr>
            <p:ph type="pic" sz="quarter" idx="23" hasCustomPrompt="1"/>
          </p:nvPr>
        </p:nvSpPr>
        <p:spPr>
          <a:xfrm>
            <a:off x="390154" y="1620825"/>
            <a:ext cx="528066" cy="725424"/>
          </a:xfrm>
        </p:spPr>
        <p:txBody>
          <a:bodyPr/>
          <a:lstStyle>
            <a:lvl1pPr>
              <a:defRPr>
                <a:solidFill>
                  <a:schemeClr val="tx2"/>
                </a:solidFill>
              </a:defRPr>
            </a:lvl1pPr>
          </a:lstStyle>
          <a:p>
            <a:r>
              <a:rPr lang="en-GB" noProof="0" dirty="0"/>
              <a:t>Icon</a:t>
            </a:r>
          </a:p>
        </p:txBody>
      </p:sp>
      <p:sp>
        <p:nvSpPr>
          <p:cNvPr id="2" name="Tiêu đề 1">
            <a:extLst>
              <a:ext uri="{FF2B5EF4-FFF2-40B4-BE49-F238E27FC236}">
                <a16:creationId xmlns="" xmlns:a16="http://schemas.microsoft.com/office/drawing/2014/main" id="{748D89CA-D879-4F9F-B0DB-073C5DCE8072}"/>
              </a:ext>
            </a:extLst>
          </p:cNvPr>
          <p:cNvSpPr>
            <a:spLocks noGrp="1"/>
          </p:cNvSpPr>
          <p:nvPr>
            <p:ph type="title" hasCustomPrompt="1"/>
          </p:nvPr>
        </p:nvSpPr>
        <p:spPr/>
        <p:txBody>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DBF3F140-B1E1-4065-82CA-86EA8461A45B}"/>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0" name="Chỗ dành sẵn cho Biểu đồ 9">
            <a:extLst>
              <a:ext uri="{FF2B5EF4-FFF2-40B4-BE49-F238E27FC236}">
                <a16:creationId xmlns="" xmlns:a16="http://schemas.microsoft.com/office/drawing/2014/main" id="{622C6BD5-83AB-496C-988E-49E3575AFA90}"/>
              </a:ext>
            </a:extLst>
          </p:cNvPr>
          <p:cNvSpPr>
            <a:spLocks noGrp="1"/>
          </p:cNvSpPr>
          <p:nvPr>
            <p:ph type="chart" sz="quarter" idx="14" hasCustomPrompt="1"/>
          </p:nvPr>
        </p:nvSpPr>
        <p:spPr>
          <a:xfrm>
            <a:off x="4634049" y="1614734"/>
            <a:ext cx="4443629" cy="4685433"/>
          </a:xfrm>
        </p:spPr>
        <p:txBody>
          <a:bodyPr/>
          <a:lstStyle>
            <a:lvl1pPr>
              <a:defRPr>
                <a:solidFill>
                  <a:srgbClr val="183355"/>
                </a:solidFill>
              </a:defRPr>
            </a:lvl1pPr>
          </a:lstStyle>
          <a:p>
            <a:r>
              <a:rPr lang="en-GB" noProof="0" dirty="0"/>
              <a:t>Click icon to insert chart</a:t>
            </a:r>
          </a:p>
        </p:txBody>
      </p:sp>
      <p:sp>
        <p:nvSpPr>
          <p:cNvPr id="9" name="Chỗ dành sẵn cho Văn bản 18">
            <a:extLst>
              <a:ext uri="{FF2B5EF4-FFF2-40B4-BE49-F238E27FC236}">
                <a16:creationId xmlns="" xmlns:a16="http://schemas.microsoft.com/office/drawing/2014/main" id="{0C638055-C604-4E4B-81E3-C3E908F368A0}"/>
              </a:ext>
            </a:extLst>
          </p:cNvPr>
          <p:cNvSpPr>
            <a:spLocks noGrp="1"/>
          </p:cNvSpPr>
          <p:nvPr>
            <p:ph type="body" sz="quarter" idx="18" hasCustomPrompt="1"/>
          </p:nvPr>
        </p:nvSpPr>
        <p:spPr>
          <a:xfrm>
            <a:off x="392365" y="2690924"/>
            <a:ext cx="2263139" cy="1487255"/>
          </a:xfrm>
          <a:solidFill>
            <a:schemeClr val="bg1"/>
          </a:solidFill>
        </p:spPr>
        <p:txBody>
          <a:bodyPr anchor="t" anchorCtr="0">
            <a:noAutofit/>
          </a:bodyPr>
          <a:lstStyle>
            <a:lvl1pPr marL="0" indent="0">
              <a:buNone/>
              <a:defRPr sz="1320" b="1">
                <a:solidFill>
                  <a:srgbClr val="183355"/>
                </a:solidFill>
              </a:defRPr>
            </a:lvl1pPr>
          </a:lstStyle>
          <a:p>
            <a:r>
              <a:rPr lang="en-GB" noProof="0" dirty="0">
                <a:solidFill>
                  <a:schemeClr val="tx2"/>
                </a:solidFill>
              </a:rPr>
              <a:t>Chart title</a:t>
            </a:r>
          </a:p>
        </p:txBody>
      </p:sp>
    </p:spTree>
    <p:extLst>
      <p:ext uri="{BB962C8B-B14F-4D97-AF65-F5344CB8AC3E}">
        <p14:creationId xmlns:p14="http://schemas.microsoft.com/office/powerpoint/2010/main" val="28333956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hart 4">
    <p:spTree>
      <p:nvGrpSpPr>
        <p:cNvPr id="1" name=""/>
        <p:cNvGrpSpPr/>
        <p:nvPr/>
      </p:nvGrpSpPr>
      <p:grpSpPr>
        <a:xfrm>
          <a:off x="0" y="0"/>
          <a:ext cx="0" cy="0"/>
          <a:chOff x="0" y="0"/>
          <a:chExt cx="0" cy="0"/>
        </a:xfrm>
      </p:grpSpPr>
      <p:sp>
        <p:nvSpPr>
          <p:cNvPr id="11" name="Picture Placeholder 5"/>
          <p:cNvSpPr>
            <a:spLocks noGrp="1"/>
          </p:cNvSpPr>
          <p:nvPr>
            <p:ph type="pic" sz="quarter" idx="23" hasCustomPrompt="1"/>
          </p:nvPr>
        </p:nvSpPr>
        <p:spPr>
          <a:xfrm>
            <a:off x="4866347" y="1130430"/>
            <a:ext cx="528066" cy="725424"/>
          </a:xfrm>
        </p:spPr>
        <p:txBody>
          <a:bodyPr/>
          <a:lstStyle>
            <a:lvl1pPr>
              <a:defRPr>
                <a:solidFill>
                  <a:schemeClr val="tx2"/>
                </a:solidFill>
              </a:defRPr>
            </a:lvl1pPr>
          </a:lstStyle>
          <a:p>
            <a:r>
              <a:rPr lang="en-GB" noProof="0" dirty="0"/>
              <a:t>Icon</a:t>
            </a:r>
          </a:p>
        </p:txBody>
      </p:sp>
      <p:sp>
        <p:nvSpPr>
          <p:cNvPr id="12" name="Picture Placeholder 5"/>
          <p:cNvSpPr>
            <a:spLocks noGrp="1"/>
          </p:cNvSpPr>
          <p:nvPr>
            <p:ph type="pic" sz="quarter" idx="24" hasCustomPrompt="1"/>
          </p:nvPr>
        </p:nvSpPr>
        <p:spPr>
          <a:xfrm>
            <a:off x="383315" y="4898164"/>
            <a:ext cx="528066" cy="725424"/>
          </a:xfrm>
        </p:spPr>
        <p:txBody>
          <a:bodyPr/>
          <a:lstStyle>
            <a:lvl1pPr>
              <a:defRPr>
                <a:solidFill>
                  <a:schemeClr val="tx2"/>
                </a:solidFill>
              </a:defRPr>
            </a:lvl1pPr>
          </a:lstStyle>
          <a:p>
            <a:r>
              <a:rPr lang="en-GB" noProof="0" dirty="0"/>
              <a:t>Icon</a:t>
            </a:r>
          </a:p>
        </p:txBody>
      </p:sp>
      <p:sp>
        <p:nvSpPr>
          <p:cNvPr id="2" name="Tiêu đề 1">
            <a:extLst>
              <a:ext uri="{FF2B5EF4-FFF2-40B4-BE49-F238E27FC236}">
                <a16:creationId xmlns="" xmlns:a16="http://schemas.microsoft.com/office/drawing/2014/main" id="{B085118B-B2E8-45AA-AF7A-58EE78CFE1A1}"/>
              </a:ext>
            </a:extLst>
          </p:cNvPr>
          <p:cNvSpPr>
            <a:spLocks noGrp="1"/>
          </p:cNvSpPr>
          <p:nvPr>
            <p:ph type="title" hasCustomPrompt="1"/>
          </p:nvPr>
        </p:nvSpPr>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4215407B-625D-4BF6-9F15-19442005AB1E}"/>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9" name="Chỗ dành sẵn cho Văn bản 12">
            <a:extLst>
              <a:ext uri="{FF2B5EF4-FFF2-40B4-BE49-F238E27FC236}">
                <a16:creationId xmlns="" xmlns:a16="http://schemas.microsoft.com/office/drawing/2014/main" id="{B644762B-31D1-446F-9147-EE0216378C8B}"/>
              </a:ext>
            </a:extLst>
          </p:cNvPr>
          <p:cNvSpPr>
            <a:spLocks noGrp="1"/>
          </p:cNvSpPr>
          <p:nvPr>
            <p:ph type="body" sz="quarter" idx="13" hasCustomPrompt="1"/>
          </p:nvPr>
        </p:nvSpPr>
        <p:spPr>
          <a:xfrm>
            <a:off x="383315" y="1597661"/>
            <a:ext cx="3881447" cy="3031235"/>
          </a:xfrm>
        </p:spPr>
        <p:txBody>
          <a:bodyPr>
            <a:noAutofit/>
          </a:bodyPr>
          <a:lstStyle>
            <a:lvl1pPr marL="0" indent="0">
              <a:spcAft>
                <a:spcPts val="495"/>
              </a:spcAft>
              <a:buNone/>
              <a:defRPr>
                <a:solidFill>
                  <a:srgbClr val="183355"/>
                </a:solidFill>
              </a:defRPr>
            </a:lvl1pPr>
            <a:lvl4pPr marL="1131570" indent="0">
              <a:buNone/>
              <a:defRPr/>
            </a:lvl4pPr>
          </a:lstStyle>
          <a:p>
            <a:pPr>
              <a:spcAft>
                <a:spcPts val="600"/>
              </a:spcAft>
            </a:pPr>
            <a:r>
              <a:rPr lang="en-GB" noProof="0" dirty="0">
                <a:solidFill>
                  <a:srgbClr val="183355"/>
                </a:solidFill>
                <a:latin typeface="Arial" panose="020B0604020202020204" pitchFamily="34" charset="0"/>
                <a:cs typeface="Arial" panose="020B0604020202020204" pitchFamily="34" charset="0"/>
              </a:rPr>
              <a:t>The body text is Arial 14pt, Regular. Lorem ipsum </a:t>
            </a:r>
            <a:r>
              <a:rPr lang="en-GB" noProof="0" dirty="0" err="1">
                <a:solidFill>
                  <a:srgbClr val="183355"/>
                </a:solidFill>
                <a:latin typeface="Arial" panose="020B0604020202020204" pitchFamily="34" charset="0"/>
                <a:cs typeface="Arial" panose="020B0604020202020204" pitchFamily="34" charset="0"/>
              </a:rPr>
              <a:t>dolor</a:t>
            </a:r>
            <a:r>
              <a:rPr lang="en-GB" noProof="0" dirty="0">
                <a:solidFill>
                  <a:srgbClr val="183355"/>
                </a:solidFill>
                <a:latin typeface="Arial" panose="020B0604020202020204" pitchFamily="34" charset="0"/>
                <a:cs typeface="Arial" panose="020B0604020202020204" pitchFamily="34" charset="0"/>
              </a:rPr>
              <a:t> sit </a:t>
            </a:r>
            <a:r>
              <a:rPr lang="en-GB" noProof="0" dirty="0" err="1">
                <a:solidFill>
                  <a:srgbClr val="183355"/>
                </a:solidFill>
                <a:latin typeface="Arial" panose="020B0604020202020204" pitchFamily="34" charset="0"/>
                <a:cs typeface="Arial" panose="020B0604020202020204" pitchFamily="34" charset="0"/>
              </a:rPr>
              <a:t>amet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consetetur</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sadipscing</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elitr</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sed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diam</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nonumy</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eirmod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tempor</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invidunt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ut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labore</a:t>
            </a:r>
            <a:r>
              <a:rPr lang="en-GB" noProof="0" dirty="0">
                <a:solidFill>
                  <a:srgbClr val="183355"/>
                </a:solidFill>
                <a:latin typeface="Arial" panose="020B0604020202020204" pitchFamily="34" charset="0"/>
                <a:cs typeface="Arial" panose="020B0604020202020204" pitchFamily="34" charset="0"/>
              </a:rPr>
              <a:t> et </a:t>
            </a:r>
            <a:r>
              <a:rPr lang="en-GB" noProof="0" dirty="0" err="1">
                <a:solidFill>
                  <a:srgbClr val="183355"/>
                </a:solidFill>
                <a:latin typeface="Arial" panose="020B0604020202020204" pitchFamily="34" charset="0"/>
                <a:cs typeface="Arial" panose="020B0604020202020204" pitchFamily="34" charset="0"/>
              </a:rPr>
              <a:t>dolore</a:t>
            </a:r>
            <a:r>
              <a:rPr lang="en-GB" noProof="0" dirty="0">
                <a:solidFill>
                  <a:srgbClr val="183355"/>
                </a:solidFill>
                <a:latin typeface="Arial" panose="020B0604020202020204" pitchFamily="34" charset="0"/>
                <a:cs typeface="Arial" panose="020B0604020202020204" pitchFamily="34" charset="0"/>
              </a:rPr>
              <a:t> magna </a:t>
            </a:r>
            <a:r>
              <a:rPr lang="en-GB" noProof="0" dirty="0" err="1">
                <a:solidFill>
                  <a:srgbClr val="183355"/>
                </a:solidFill>
                <a:latin typeface="Arial" panose="020B0604020202020204" pitchFamily="34" charset="0"/>
                <a:cs typeface="Arial" panose="020B0604020202020204" pitchFamily="34" charset="0"/>
              </a:rPr>
              <a:t>aliquyam</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erat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sed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diam</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voluptua</a:t>
            </a:r>
            <a:r>
              <a:rPr lang="en-GB" noProof="0" dirty="0">
                <a:solidFill>
                  <a:srgbClr val="183355"/>
                </a:solidFill>
                <a:latin typeface="Arial" panose="020B0604020202020204" pitchFamily="34" charset="0"/>
                <a:cs typeface="Arial" panose="020B0604020202020204" pitchFamily="34" charset="0"/>
              </a:rPr>
              <a:t>. </a:t>
            </a:r>
          </a:p>
          <a:p>
            <a:pPr>
              <a:spcAft>
                <a:spcPts val="600"/>
              </a:spcAft>
            </a:pPr>
            <a:r>
              <a:rPr lang="en-GB" noProof="0" dirty="0">
                <a:solidFill>
                  <a:srgbClr val="183355"/>
                </a:solidFill>
                <a:latin typeface="Arial" panose="020B0604020202020204" pitchFamily="34" charset="0"/>
                <a:cs typeface="Arial" panose="020B0604020202020204" pitchFamily="34" charset="0"/>
              </a:rPr>
              <a:t>At </a:t>
            </a:r>
            <a:r>
              <a:rPr lang="en-GB" noProof="0" dirty="0" err="1">
                <a:solidFill>
                  <a:srgbClr val="183355"/>
                </a:solidFill>
                <a:latin typeface="Arial" panose="020B0604020202020204" pitchFamily="34" charset="0"/>
                <a:cs typeface="Arial" panose="020B0604020202020204" pitchFamily="34" charset="0"/>
              </a:rPr>
              <a:t>vero</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eos</a:t>
            </a:r>
            <a:r>
              <a:rPr lang="en-GB" noProof="0" dirty="0">
                <a:solidFill>
                  <a:srgbClr val="183355"/>
                </a:solidFill>
                <a:latin typeface="Arial" panose="020B0604020202020204" pitchFamily="34" charset="0"/>
                <a:cs typeface="Arial" panose="020B0604020202020204" pitchFamily="34" charset="0"/>
              </a:rPr>
              <a:t> et </a:t>
            </a:r>
            <a:r>
              <a:rPr lang="en-GB" noProof="0" dirty="0" err="1">
                <a:solidFill>
                  <a:srgbClr val="183355"/>
                </a:solidFill>
                <a:latin typeface="Arial" panose="020B0604020202020204" pitchFamily="34" charset="0"/>
                <a:cs typeface="Arial" panose="020B0604020202020204" pitchFamily="34" charset="0"/>
              </a:rPr>
              <a:t>accusam</a:t>
            </a:r>
            <a:r>
              <a:rPr lang="en-GB" noProof="0" dirty="0">
                <a:solidFill>
                  <a:srgbClr val="183355"/>
                </a:solidFill>
                <a:latin typeface="Arial" panose="020B0604020202020204" pitchFamily="34" charset="0"/>
                <a:cs typeface="Arial" panose="020B0604020202020204" pitchFamily="34" charset="0"/>
              </a:rPr>
              <a:t> et </a:t>
            </a:r>
            <a:r>
              <a:rPr lang="en-GB" noProof="0" dirty="0" err="1">
                <a:solidFill>
                  <a:srgbClr val="183355"/>
                </a:solidFill>
                <a:latin typeface="Arial" panose="020B0604020202020204" pitchFamily="34" charset="0"/>
                <a:cs typeface="Arial" panose="020B0604020202020204" pitchFamily="34" charset="0"/>
              </a:rPr>
              <a:t>justo</a:t>
            </a:r>
            <a:r>
              <a:rPr lang="en-GB" noProof="0" dirty="0">
                <a:solidFill>
                  <a:srgbClr val="183355"/>
                </a:solidFill>
                <a:latin typeface="Arial" panose="020B0604020202020204" pitchFamily="34" charset="0"/>
                <a:cs typeface="Arial" panose="020B0604020202020204" pitchFamily="34" charset="0"/>
              </a:rPr>
              <a:t> duo </a:t>
            </a:r>
            <a:r>
              <a:rPr lang="en-GB" noProof="0" dirty="0" err="1">
                <a:solidFill>
                  <a:srgbClr val="183355"/>
                </a:solidFill>
                <a:latin typeface="Arial" panose="020B0604020202020204" pitchFamily="34" charset="0"/>
                <a:cs typeface="Arial" panose="020B0604020202020204" pitchFamily="34" charset="0"/>
              </a:rPr>
              <a:t>dolores</a:t>
            </a:r>
            <a:r>
              <a:rPr lang="en-GB" noProof="0" dirty="0">
                <a:solidFill>
                  <a:srgbClr val="183355"/>
                </a:solidFill>
                <a:latin typeface="Arial" panose="020B0604020202020204" pitchFamily="34" charset="0"/>
                <a:cs typeface="Arial" panose="020B0604020202020204" pitchFamily="34" charset="0"/>
              </a:rPr>
              <a:t> et </a:t>
            </a:r>
            <a:r>
              <a:rPr lang="en-GB" noProof="0" dirty="0" err="1">
                <a:solidFill>
                  <a:srgbClr val="183355"/>
                </a:solidFill>
                <a:latin typeface="Arial" panose="020B0604020202020204" pitchFamily="34" charset="0"/>
                <a:cs typeface="Arial" panose="020B0604020202020204" pitchFamily="34" charset="0"/>
              </a:rPr>
              <a:t>ea</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rebum</a:t>
            </a:r>
            <a:r>
              <a:rPr lang="en-GB" noProof="0" dirty="0">
                <a:solidFill>
                  <a:srgbClr val="183355"/>
                </a:solidFill>
                <a:latin typeface="Arial" panose="020B0604020202020204" pitchFamily="34" charset="0"/>
                <a:cs typeface="Arial" panose="020B0604020202020204" pitchFamily="34" charset="0"/>
              </a:rPr>
              <a:t>. Stet </a:t>
            </a:r>
            <a:r>
              <a:rPr lang="en-GB" noProof="0" dirty="0" err="1">
                <a:solidFill>
                  <a:srgbClr val="183355"/>
                </a:solidFill>
                <a:latin typeface="Arial" panose="020B0604020202020204" pitchFamily="34" charset="0"/>
                <a:cs typeface="Arial" panose="020B0604020202020204" pitchFamily="34" charset="0"/>
              </a:rPr>
              <a:t>clita</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kasd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gubergren</a:t>
            </a:r>
            <a:r>
              <a:rPr lang="en-GB" noProof="0" dirty="0">
                <a:solidFill>
                  <a:srgbClr val="183355"/>
                </a:solidFill>
                <a:latin typeface="Arial" panose="020B0604020202020204" pitchFamily="34" charset="0"/>
                <a:cs typeface="Arial" panose="020B0604020202020204" pitchFamily="34" charset="0"/>
              </a:rPr>
              <a:t>, no sea </a:t>
            </a:r>
            <a:r>
              <a:rPr lang="en-GB" noProof="0" dirty="0" err="1">
                <a:solidFill>
                  <a:srgbClr val="183355"/>
                </a:solidFill>
                <a:latin typeface="Arial" panose="020B0604020202020204" pitchFamily="34" charset="0"/>
                <a:cs typeface="Arial" panose="020B0604020202020204" pitchFamily="34" charset="0"/>
              </a:rPr>
              <a:t>takimata</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sanctus</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est</a:t>
            </a:r>
            <a:r>
              <a:rPr lang="en-GB" noProof="0" dirty="0">
                <a:solidFill>
                  <a:srgbClr val="183355"/>
                </a:solidFill>
                <a:latin typeface="Arial" panose="020B0604020202020204" pitchFamily="34" charset="0"/>
                <a:cs typeface="Arial" panose="020B0604020202020204" pitchFamily="34" charset="0"/>
              </a:rPr>
              <a:t> Lorem ipsum </a:t>
            </a:r>
            <a:r>
              <a:rPr lang="en-GB" noProof="0" dirty="0" err="1">
                <a:solidFill>
                  <a:srgbClr val="183355"/>
                </a:solidFill>
                <a:latin typeface="Arial" panose="020B0604020202020204" pitchFamily="34" charset="0"/>
                <a:cs typeface="Arial" panose="020B0604020202020204" pitchFamily="34" charset="0"/>
              </a:rPr>
              <a:t>dolor</a:t>
            </a:r>
            <a:r>
              <a:rPr lang="en-GB" noProof="0" dirty="0">
                <a:solidFill>
                  <a:srgbClr val="183355"/>
                </a:solidFill>
                <a:latin typeface="Arial" panose="020B0604020202020204" pitchFamily="34" charset="0"/>
                <a:cs typeface="Arial" panose="020B0604020202020204" pitchFamily="34" charset="0"/>
              </a:rPr>
              <a:t> sit </a:t>
            </a:r>
            <a:r>
              <a:rPr lang="en-GB" noProof="0" dirty="0" err="1">
                <a:solidFill>
                  <a:srgbClr val="183355"/>
                </a:solidFill>
                <a:latin typeface="Arial" panose="020B0604020202020204" pitchFamily="34" charset="0"/>
                <a:cs typeface="Arial" panose="020B0604020202020204" pitchFamily="34" charset="0"/>
              </a:rPr>
              <a:t>amet</a:t>
            </a:r>
            <a:r>
              <a:rPr lang="en-GB" noProof="0" dirty="0">
                <a:solidFill>
                  <a:srgbClr val="183355"/>
                </a:solidFill>
                <a:latin typeface="Arial" panose="020B0604020202020204" pitchFamily="34" charset="0"/>
                <a:cs typeface="Arial" panose="020B0604020202020204" pitchFamily="34" charset="0"/>
              </a:rPr>
              <a:t>. Lorem ipsum </a:t>
            </a:r>
            <a:r>
              <a:rPr lang="en-GB" noProof="0" dirty="0" err="1">
                <a:solidFill>
                  <a:srgbClr val="183355"/>
                </a:solidFill>
                <a:latin typeface="Arial" panose="020B0604020202020204" pitchFamily="34" charset="0"/>
                <a:cs typeface="Arial" panose="020B0604020202020204" pitchFamily="34" charset="0"/>
              </a:rPr>
              <a:t>dolor</a:t>
            </a:r>
            <a:r>
              <a:rPr lang="en-GB" noProof="0" dirty="0">
                <a:solidFill>
                  <a:srgbClr val="183355"/>
                </a:solidFill>
                <a:latin typeface="Arial" panose="020B0604020202020204" pitchFamily="34" charset="0"/>
                <a:cs typeface="Arial" panose="020B0604020202020204" pitchFamily="34" charset="0"/>
              </a:rPr>
              <a:t> sit </a:t>
            </a:r>
            <a:r>
              <a:rPr lang="en-GB" noProof="0" dirty="0" err="1">
                <a:solidFill>
                  <a:srgbClr val="183355"/>
                </a:solidFill>
                <a:latin typeface="Arial" panose="020B0604020202020204" pitchFamily="34" charset="0"/>
                <a:cs typeface="Arial" panose="020B0604020202020204" pitchFamily="34" charset="0"/>
              </a:rPr>
              <a:t>amet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consetetur</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sadipscing</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elitr</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sed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diam</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nonumy</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eirmod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tempor</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invidunt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ut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labore</a:t>
            </a:r>
            <a:r>
              <a:rPr lang="en-GB" noProof="0" dirty="0">
                <a:solidFill>
                  <a:srgbClr val="183355"/>
                </a:solidFill>
                <a:latin typeface="Arial" panose="020B0604020202020204" pitchFamily="34" charset="0"/>
                <a:cs typeface="Arial" panose="020B0604020202020204" pitchFamily="34" charset="0"/>
              </a:rPr>
              <a:t> et </a:t>
            </a:r>
            <a:r>
              <a:rPr lang="en-GB" noProof="0" dirty="0" err="1">
                <a:solidFill>
                  <a:srgbClr val="183355"/>
                </a:solidFill>
                <a:latin typeface="Arial" panose="020B0604020202020204" pitchFamily="34" charset="0"/>
                <a:cs typeface="Arial" panose="020B0604020202020204" pitchFamily="34" charset="0"/>
              </a:rPr>
              <a:t>dolore</a:t>
            </a:r>
            <a:r>
              <a:rPr lang="en-GB" noProof="0" dirty="0">
                <a:solidFill>
                  <a:srgbClr val="183355"/>
                </a:solidFill>
                <a:latin typeface="Arial" panose="020B0604020202020204" pitchFamily="34" charset="0"/>
                <a:cs typeface="Arial" panose="020B0604020202020204" pitchFamily="34" charset="0"/>
              </a:rPr>
              <a:t> magna </a:t>
            </a:r>
            <a:r>
              <a:rPr lang="en-GB" noProof="0" dirty="0" err="1">
                <a:solidFill>
                  <a:srgbClr val="183355"/>
                </a:solidFill>
                <a:latin typeface="Arial" panose="020B0604020202020204" pitchFamily="34" charset="0"/>
                <a:cs typeface="Arial" panose="020B0604020202020204" pitchFamily="34" charset="0"/>
              </a:rPr>
              <a:t>aliquyam</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erat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sed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diam</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voluptua</a:t>
            </a:r>
            <a:r>
              <a:rPr lang="en-GB" noProof="0" dirty="0">
                <a:solidFill>
                  <a:srgbClr val="183355"/>
                </a:solidFill>
                <a:latin typeface="Arial" panose="020B0604020202020204" pitchFamily="34" charset="0"/>
                <a:cs typeface="Arial" panose="020B0604020202020204" pitchFamily="34" charset="0"/>
              </a:rPr>
              <a:t>.</a:t>
            </a:r>
            <a:endParaRPr lang="en-GB" noProof="0" dirty="0"/>
          </a:p>
        </p:txBody>
      </p:sp>
      <p:sp>
        <p:nvSpPr>
          <p:cNvPr id="22" name="Chỗ dành sẵn cho Văn bản 18">
            <a:extLst>
              <a:ext uri="{FF2B5EF4-FFF2-40B4-BE49-F238E27FC236}">
                <a16:creationId xmlns="" xmlns:a16="http://schemas.microsoft.com/office/drawing/2014/main" id="{7C0D93D0-12BB-460F-B489-031D2BAB6949}"/>
              </a:ext>
            </a:extLst>
          </p:cNvPr>
          <p:cNvSpPr>
            <a:spLocks noGrp="1"/>
          </p:cNvSpPr>
          <p:nvPr>
            <p:ph type="body" sz="quarter" idx="15" hasCustomPrompt="1"/>
          </p:nvPr>
        </p:nvSpPr>
        <p:spPr>
          <a:xfrm>
            <a:off x="1031819" y="4899960"/>
            <a:ext cx="3232943"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23" name="Chỗ dành sẵn cho Văn bản 20">
            <a:extLst>
              <a:ext uri="{FF2B5EF4-FFF2-40B4-BE49-F238E27FC236}">
                <a16:creationId xmlns="" xmlns:a16="http://schemas.microsoft.com/office/drawing/2014/main" id="{5C37B061-63A0-4E6D-82EC-E41E971B2AA8}"/>
              </a:ext>
            </a:extLst>
          </p:cNvPr>
          <p:cNvSpPr>
            <a:spLocks noGrp="1"/>
          </p:cNvSpPr>
          <p:nvPr>
            <p:ph type="body" sz="quarter" idx="16" hasCustomPrompt="1"/>
          </p:nvPr>
        </p:nvSpPr>
        <p:spPr>
          <a:xfrm>
            <a:off x="1031818" y="5271558"/>
            <a:ext cx="3232944" cy="1127830"/>
          </a:xfrm>
        </p:spPr>
        <p:txBody>
          <a:bodyPr>
            <a:noAutofit/>
          </a:bodyPr>
          <a:lstStyle>
            <a:lvl1pPr>
              <a:spcAft>
                <a:spcPts val="495"/>
              </a:spcAft>
              <a:defRPr>
                <a:solidFill>
                  <a:srgbClr val="183355"/>
                </a:solidFill>
              </a:defRPr>
            </a:lvl1pPr>
            <a:lvl2pPr>
              <a:defRPr>
                <a:solidFill>
                  <a:srgbClr val="183355"/>
                </a:solidFill>
              </a:defRPr>
            </a:lvl2pPr>
            <a:lvl3pPr>
              <a:defRPr>
                <a:solidFill>
                  <a:srgbClr val="183355"/>
                </a:solidFill>
              </a:defRPr>
            </a:lvl3pPr>
          </a:lstStyle>
          <a:p>
            <a:pPr>
              <a:spcAft>
                <a:spcPts val="600"/>
              </a:spcAft>
            </a:pPr>
            <a:r>
              <a:rPr lang="en-GB" noProof="0" dirty="0">
                <a:solidFill>
                  <a:srgbClr val="183355"/>
                </a:solidFill>
                <a:latin typeface="Arial" panose="020B0604020202020204" pitchFamily="34" charset="0"/>
                <a:cs typeface="Arial" panose="020B0604020202020204" pitchFamily="34" charset="0"/>
              </a:rPr>
              <a:t>The body text is Arial 14pt, Regular. Lorem ipsum </a:t>
            </a:r>
            <a:r>
              <a:rPr lang="en-GB" noProof="0" dirty="0" err="1">
                <a:solidFill>
                  <a:srgbClr val="183355"/>
                </a:solidFill>
                <a:latin typeface="Arial" panose="020B0604020202020204" pitchFamily="34" charset="0"/>
                <a:cs typeface="Arial" panose="020B0604020202020204" pitchFamily="34" charset="0"/>
              </a:rPr>
              <a:t>dolor</a:t>
            </a:r>
            <a:r>
              <a:rPr lang="en-GB" noProof="0" dirty="0">
                <a:solidFill>
                  <a:srgbClr val="183355"/>
                </a:solidFill>
                <a:latin typeface="Arial" panose="020B0604020202020204" pitchFamily="34" charset="0"/>
                <a:cs typeface="Arial" panose="020B0604020202020204" pitchFamily="34" charset="0"/>
              </a:rPr>
              <a:t> sit </a:t>
            </a:r>
            <a:r>
              <a:rPr lang="en-GB" noProof="0" dirty="0" err="1">
                <a:solidFill>
                  <a:srgbClr val="183355"/>
                </a:solidFill>
                <a:latin typeface="Arial" panose="020B0604020202020204" pitchFamily="34" charset="0"/>
                <a:cs typeface="Arial" panose="020B0604020202020204" pitchFamily="34" charset="0"/>
              </a:rPr>
              <a:t>amet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consetetur</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sadipscing</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elitr</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sed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diam</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nonumy</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eirmod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tempor</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invidunt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ut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labore</a:t>
            </a:r>
            <a:r>
              <a:rPr lang="en-GB" noProof="0" dirty="0">
                <a:solidFill>
                  <a:srgbClr val="183355"/>
                </a:solidFill>
                <a:latin typeface="Arial" panose="020B0604020202020204" pitchFamily="34" charset="0"/>
                <a:cs typeface="Arial" panose="020B0604020202020204" pitchFamily="34" charset="0"/>
              </a:rPr>
              <a:t> et </a:t>
            </a:r>
            <a:r>
              <a:rPr lang="en-GB" noProof="0" dirty="0" err="1">
                <a:solidFill>
                  <a:srgbClr val="183355"/>
                </a:solidFill>
                <a:latin typeface="Arial" panose="020B0604020202020204" pitchFamily="34" charset="0"/>
                <a:cs typeface="Arial" panose="020B0604020202020204" pitchFamily="34" charset="0"/>
              </a:rPr>
              <a:t>dolore</a:t>
            </a:r>
            <a:r>
              <a:rPr lang="en-GB" noProof="0" dirty="0">
                <a:solidFill>
                  <a:srgbClr val="183355"/>
                </a:solidFill>
                <a:latin typeface="Arial" panose="020B0604020202020204" pitchFamily="34" charset="0"/>
                <a:cs typeface="Arial" panose="020B0604020202020204" pitchFamily="34" charset="0"/>
              </a:rPr>
              <a:t> magna </a:t>
            </a:r>
            <a:r>
              <a:rPr lang="en-GB" noProof="0" dirty="0" err="1">
                <a:solidFill>
                  <a:srgbClr val="183355"/>
                </a:solidFill>
                <a:latin typeface="Arial" panose="020B0604020202020204" pitchFamily="34" charset="0"/>
                <a:cs typeface="Arial" panose="020B0604020202020204" pitchFamily="34" charset="0"/>
              </a:rPr>
              <a:t>aliquyam</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erat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sed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diam</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voluptua</a:t>
            </a:r>
            <a:r>
              <a:rPr lang="en-GB" noProof="0" dirty="0">
                <a:solidFill>
                  <a:srgbClr val="183355"/>
                </a:solidFill>
                <a:latin typeface="Arial" panose="020B0604020202020204" pitchFamily="34" charset="0"/>
                <a:cs typeface="Arial" panose="020B0604020202020204" pitchFamily="34" charset="0"/>
              </a:rPr>
              <a:t>. </a:t>
            </a:r>
          </a:p>
        </p:txBody>
      </p:sp>
      <p:sp>
        <p:nvSpPr>
          <p:cNvPr id="25" name="Chỗ dành sẵn cho Văn bản 18">
            <a:extLst>
              <a:ext uri="{FF2B5EF4-FFF2-40B4-BE49-F238E27FC236}">
                <a16:creationId xmlns="" xmlns:a16="http://schemas.microsoft.com/office/drawing/2014/main" id="{BE4FCFC7-A5C6-4331-9F85-7EE71E286375}"/>
              </a:ext>
            </a:extLst>
          </p:cNvPr>
          <p:cNvSpPr>
            <a:spLocks noGrp="1"/>
          </p:cNvSpPr>
          <p:nvPr>
            <p:ph type="body" sz="quarter" idx="18" hasCustomPrompt="1"/>
          </p:nvPr>
        </p:nvSpPr>
        <p:spPr>
          <a:xfrm>
            <a:off x="5394413" y="1272108"/>
            <a:ext cx="1115238" cy="383695"/>
          </a:xfrm>
          <a:solidFill>
            <a:schemeClr val="bg1"/>
          </a:solidFill>
        </p:spPr>
        <p:txBody>
          <a:bodyPr>
            <a:noAutofit/>
          </a:bodyPr>
          <a:lstStyle>
            <a:lvl1pPr marL="0" indent="0">
              <a:buNone/>
              <a:defRPr sz="1320" b="1">
                <a:solidFill>
                  <a:srgbClr val="183355"/>
                </a:solidFill>
              </a:defRPr>
            </a:lvl1pPr>
          </a:lstStyle>
          <a:p>
            <a:pPr lvl="0"/>
            <a:r>
              <a:rPr lang="en-GB" noProof="0" dirty="0"/>
              <a:t>Chart title</a:t>
            </a:r>
          </a:p>
        </p:txBody>
      </p:sp>
      <p:sp>
        <p:nvSpPr>
          <p:cNvPr id="26" name="Chỗ dành sẵn cho Biểu đồ 9">
            <a:extLst>
              <a:ext uri="{FF2B5EF4-FFF2-40B4-BE49-F238E27FC236}">
                <a16:creationId xmlns="" xmlns:a16="http://schemas.microsoft.com/office/drawing/2014/main" id="{6E0943BD-CA2D-4F64-8554-7A16741260CF}"/>
              </a:ext>
            </a:extLst>
          </p:cNvPr>
          <p:cNvSpPr>
            <a:spLocks noGrp="1"/>
          </p:cNvSpPr>
          <p:nvPr>
            <p:ph type="chart" sz="quarter" idx="19" hasCustomPrompt="1"/>
          </p:nvPr>
        </p:nvSpPr>
        <p:spPr>
          <a:xfrm>
            <a:off x="4861560" y="1923276"/>
            <a:ext cx="4583278" cy="4703333"/>
          </a:xfrm>
        </p:spPr>
        <p:txBody>
          <a:bodyPr/>
          <a:lstStyle>
            <a:lvl1pPr>
              <a:defRPr>
                <a:solidFill>
                  <a:srgbClr val="183355"/>
                </a:solidFill>
              </a:defRPr>
            </a:lvl1pPr>
          </a:lstStyle>
          <a:p>
            <a:r>
              <a:rPr lang="en-GB" noProof="0" dirty="0"/>
              <a:t>Click icon to insert chart</a:t>
            </a:r>
          </a:p>
        </p:txBody>
      </p:sp>
    </p:spTree>
    <p:extLst>
      <p:ext uri="{BB962C8B-B14F-4D97-AF65-F5344CB8AC3E}">
        <p14:creationId xmlns:p14="http://schemas.microsoft.com/office/powerpoint/2010/main" val="246037263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10" name="Picture Placeholder 5"/>
          <p:cNvSpPr>
            <a:spLocks noGrp="1"/>
          </p:cNvSpPr>
          <p:nvPr>
            <p:ph type="pic" sz="quarter" idx="23" hasCustomPrompt="1"/>
          </p:nvPr>
        </p:nvSpPr>
        <p:spPr>
          <a:xfrm>
            <a:off x="5134913" y="1604172"/>
            <a:ext cx="528066" cy="725424"/>
          </a:xfrm>
        </p:spPr>
        <p:txBody>
          <a:bodyPr/>
          <a:lstStyle>
            <a:lvl1pPr>
              <a:defRPr>
                <a:solidFill>
                  <a:schemeClr val="tx2"/>
                </a:solidFill>
              </a:defRPr>
            </a:lvl1pPr>
          </a:lstStyle>
          <a:p>
            <a:r>
              <a:rPr lang="en-GB" noProof="0" dirty="0"/>
              <a:t>Icon</a:t>
            </a:r>
          </a:p>
        </p:txBody>
      </p:sp>
      <p:sp>
        <p:nvSpPr>
          <p:cNvPr id="11" name="Picture Placeholder 5"/>
          <p:cNvSpPr>
            <a:spLocks noGrp="1"/>
          </p:cNvSpPr>
          <p:nvPr>
            <p:ph type="pic" sz="quarter" idx="24" hasCustomPrompt="1"/>
          </p:nvPr>
        </p:nvSpPr>
        <p:spPr>
          <a:xfrm>
            <a:off x="382604" y="1604172"/>
            <a:ext cx="528066" cy="725424"/>
          </a:xfrm>
        </p:spPr>
        <p:txBody>
          <a:bodyPr/>
          <a:lstStyle>
            <a:lvl1pPr>
              <a:defRPr>
                <a:solidFill>
                  <a:schemeClr val="tx2"/>
                </a:solidFill>
              </a:defRPr>
            </a:lvl1pPr>
          </a:lstStyle>
          <a:p>
            <a:r>
              <a:rPr lang="en-GB" noProof="0" dirty="0"/>
              <a:t>Icon</a:t>
            </a:r>
          </a:p>
        </p:txBody>
      </p:sp>
      <p:sp>
        <p:nvSpPr>
          <p:cNvPr id="2" name="Tiêu đề 1">
            <a:extLst>
              <a:ext uri="{FF2B5EF4-FFF2-40B4-BE49-F238E27FC236}">
                <a16:creationId xmlns="" xmlns:a16="http://schemas.microsoft.com/office/drawing/2014/main" id="{5D42C52C-2ABF-4379-A315-E3D7E8EDBE88}"/>
              </a:ext>
            </a:extLst>
          </p:cNvPr>
          <p:cNvSpPr>
            <a:spLocks noGrp="1"/>
          </p:cNvSpPr>
          <p:nvPr>
            <p:ph type="title" hasCustomPrompt="1"/>
          </p:nvPr>
        </p:nvSpPr>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D294A2FD-7AF6-4A1F-898F-7B2845C7E329}"/>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5" name="Chỗ dành sẵn cho Biểu đồ 9">
            <a:extLst>
              <a:ext uri="{FF2B5EF4-FFF2-40B4-BE49-F238E27FC236}">
                <a16:creationId xmlns="" xmlns:a16="http://schemas.microsoft.com/office/drawing/2014/main" id="{30DD1E9E-F7CA-468F-8BAA-055835006829}"/>
              </a:ext>
            </a:extLst>
          </p:cNvPr>
          <p:cNvSpPr>
            <a:spLocks noGrp="1"/>
          </p:cNvSpPr>
          <p:nvPr>
            <p:ph type="chart" sz="quarter" idx="19" hasCustomPrompt="1"/>
          </p:nvPr>
        </p:nvSpPr>
        <p:spPr>
          <a:xfrm>
            <a:off x="378528" y="2700271"/>
            <a:ext cx="4298276" cy="3809570"/>
          </a:xfrm>
        </p:spPr>
        <p:txBody>
          <a:bodyPr/>
          <a:lstStyle>
            <a:lvl1pPr>
              <a:defRPr/>
            </a:lvl1pPr>
          </a:lstStyle>
          <a:p>
            <a:r>
              <a:rPr lang="en-GB" noProof="0" dirty="0"/>
              <a:t>Click icon to insert chart</a:t>
            </a:r>
          </a:p>
        </p:txBody>
      </p:sp>
      <p:sp>
        <p:nvSpPr>
          <p:cNvPr id="16" name="Chỗ dành sẵn cho Biểu đồ 9">
            <a:extLst>
              <a:ext uri="{FF2B5EF4-FFF2-40B4-BE49-F238E27FC236}">
                <a16:creationId xmlns="" xmlns:a16="http://schemas.microsoft.com/office/drawing/2014/main" id="{428EA59C-CFEC-48FB-A7A3-ED05FF611D1A}"/>
              </a:ext>
            </a:extLst>
          </p:cNvPr>
          <p:cNvSpPr>
            <a:spLocks noGrp="1"/>
          </p:cNvSpPr>
          <p:nvPr>
            <p:ph type="chart" sz="quarter" idx="20" hasCustomPrompt="1"/>
          </p:nvPr>
        </p:nvSpPr>
        <p:spPr>
          <a:xfrm>
            <a:off x="5131121" y="2700271"/>
            <a:ext cx="4292858" cy="3809570"/>
          </a:xfrm>
        </p:spPr>
        <p:txBody>
          <a:bodyPr/>
          <a:lstStyle>
            <a:lvl1pPr>
              <a:defRPr/>
            </a:lvl1pPr>
          </a:lstStyle>
          <a:p>
            <a:r>
              <a:rPr lang="en-GB" noProof="0" dirty="0"/>
              <a:t>Click icon to insert chart</a:t>
            </a:r>
          </a:p>
        </p:txBody>
      </p:sp>
      <p:sp>
        <p:nvSpPr>
          <p:cNvPr id="17" name="Chỗ dành sẵn cho Văn bản 18">
            <a:extLst>
              <a:ext uri="{FF2B5EF4-FFF2-40B4-BE49-F238E27FC236}">
                <a16:creationId xmlns="" xmlns:a16="http://schemas.microsoft.com/office/drawing/2014/main" id="{ABDE56BB-5837-431E-BF24-C0C528B282FC}"/>
              </a:ext>
            </a:extLst>
          </p:cNvPr>
          <p:cNvSpPr>
            <a:spLocks noGrp="1"/>
          </p:cNvSpPr>
          <p:nvPr>
            <p:ph type="body" sz="quarter" idx="18" hasCustomPrompt="1"/>
          </p:nvPr>
        </p:nvSpPr>
        <p:spPr>
          <a:xfrm>
            <a:off x="5728673" y="2005740"/>
            <a:ext cx="3232943" cy="383695"/>
          </a:xfrm>
          <a:noFill/>
        </p:spPr>
        <p:txBody>
          <a:bodyPr anchor="b" anchorCtr="0">
            <a:noAutofit/>
          </a:bodyPr>
          <a:lstStyle>
            <a:lvl1pPr marL="0" indent="0">
              <a:buNone/>
              <a:defRPr sz="1320" b="1">
                <a:solidFill>
                  <a:srgbClr val="183355"/>
                </a:solidFill>
              </a:defRPr>
            </a:lvl1pPr>
          </a:lstStyle>
          <a:p>
            <a:pPr lvl="0"/>
            <a:r>
              <a:rPr lang="en-GB" noProof="0" dirty="0"/>
              <a:t>Chart title</a:t>
            </a:r>
          </a:p>
        </p:txBody>
      </p:sp>
      <p:sp>
        <p:nvSpPr>
          <p:cNvPr id="18" name="Chỗ dành sẵn cho Văn bản 18">
            <a:extLst>
              <a:ext uri="{FF2B5EF4-FFF2-40B4-BE49-F238E27FC236}">
                <a16:creationId xmlns="" xmlns:a16="http://schemas.microsoft.com/office/drawing/2014/main" id="{9340F42D-0F2F-4F0D-B875-7C17F82CA036}"/>
              </a:ext>
            </a:extLst>
          </p:cNvPr>
          <p:cNvSpPr>
            <a:spLocks noGrp="1"/>
          </p:cNvSpPr>
          <p:nvPr>
            <p:ph type="body" sz="quarter" idx="21" hasCustomPrompt="1"/>
          </p:nvPr>
        </p:nvSpPr>
        <p:spPr>
          <a:xfrm>
            <a:off x="940483" y="2005740"/>
            <a:ext cx="3232943" cy="383695"/>
          </a:xfrm>
          <a:noFill/>
        </p:spPr>
        <p:txBody>
          <a:bodyPr anchor="b" anchorCtr="0">
            <a:noAutofit/>
          </a:bodyPr>
          <a:lstStyle>
            <a:lvl1pPr marL="0" indent="0">
              <a:buNone/>
              <a:defRPr sz="1320" b="1">
                <a:solidFill>
                  <a:srgbClr val="183355"/>
                </a:solidFill>
              </a:defRPr>
            </a:lvl1pPr>
          </a:lstStyle>
          <a:p>
            <a:pPr lvl="0"/>
            <a:r>
              <a:rPr lang="en-GB" noProof="0" dirty="0"/>
              <a:t>Chart title </a:t>
            </a:r>
          </a:p>
        </p:txBody>
      </p:sp>
    </p:spTree>
    <p:extLst>
      <p:ext uri="{BB962C8B-B14F-4D97-AF65-F5344CB8AC3E}">
        <p14:creationId xmlns:p14="http://schemas.microsoft.com/office/powerpoint/2010/main" val="39153225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11" name="Picture Placeholder 5"/>
          <p:cNvSpPr>
            <a:spLocks noGrp="1"/>
          </p:cNvSpPr>
          <p:nvPr>
            <p:ph type="pic" sz="quarter" idx="24" hasCustomPrompt="1"/>
          </p:nvPr>
        </p:nvSpPr>
        <p:spPr>
          <a:xfrm>
            <a:off x="386055" y="4924429"/>
            <a:ext cx="528066" cy="725424"/>
          </a:xfrm>
        </p:spPr>
        <p:txBody>
          <a:bodyPr/>
          <a:lstStyle>
            <a:lvl1pPr>
              <a:defRPr>
                <a:solidFill>
                  <a:schemeClr val="tx2"/>
                </a:solidFill>
              </a:defRPr>
            </a:lvl1pPr>
          </a:lstStyle>
          <a:p>
            <a:r>
              <a:rPr lang="en-GB" noProof="0" dirty="0"/>
              <a:t>Icon</a:t>
            </a:r>
          </a:p>
        </p:txBody>
      </p:sp>
      <p:sp>
        <p:nvSpPr>
          <p:cNvPr id="2" name="Tiêu đề 1">
            <a:extLst>
              <a:ext uri="{FF2B5EF4-FFF2-40B4-BE49-F238E27FC236}">
                <a16:creationId xmlns="" xmlns:a16="http://schemas.microsoft.com/office/drawing/2014/main" id="{05D02C96-5711-4D03-936F-129F495683B5}"/>
              </a:ext>
            </a:extLst>
          </p:cNvPr>
          <p:cNvSpPr>
            <a:spLocks noGrp="1"/>
          </p:cNvSpPr>
          <p:nvPr>
            <p:ph type="title" hasCustomPrompt="1"/>
          </p:nvPr>
        </p:nvSpPr>
        <p:spPr>
          <a:xfrm>
            <a:off x="377190" y="499099"/>
            <a:ext cx="4028390" cy="559845"/>
          </a:xfrm>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D4DBB387-D719-4D7B-9328-474FFC57583F}"/>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6" name="Chỗ dành sẵn cho Văn bản 12">
            <a:extLst>
              <a:ext uri="{FF2B5EF4-FFF2-40B4-BE49-F238E27FC236}">
                <a16:creationId xmlns="" xmlns:a16="http://schemas.microsoft.com/office/drawing/2014/main" id="{BCAA2320-4B80-4B19-8573-026B857FEDD9}"/>
              </a:ext>
            </a:extLst>
          </p:cNvPr>
          <p:cNvSpPr>
            <a:spLocks noGrp="1"/>
          </p:cNvSpPr>
          <p:nvPr>
            <p:ph type="body" sz="quarter" idx="13" hasCustomPrompt="1"/>
          </p:nvPr>
        </p:nvSpPr>
        <p:spPr>
          <a:xfrm>
            <a:off x="377190" y="1597661"/>
            <a:ext cx="3887572" cy="3031235"/>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tx2"/>
                </a:solidFill>
              </a:rPr>
              <a:t>The body text is Arial 14pt, Regular.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a:t>
            </a:r>
          </a:p>
          <a:p>
            <a:r>
              <a:rPr lang="en-GB" noProof="0" dirty="0">
                <a:solidFill>
                  <a:schemeClr val="tx2"/>
                </a:solidFill>
              </a:rPr>
              <a:t>At </a:t>
            </a:r>
            <a:r>
              <a:rPr lang="en-GB" noProof="0" dirty="0" err="1">
                <a:solidFill>
                  <a:schemeClr val="tx2"/>
                </a:solidFill>
              </a:rPr>
              <a:t>vero</a:t>
            </a:r>
            <a:r>
              <a:rPr lang="en-GB" noProof="0" dirty="0">
                <a:solidFill>
                  <a:schemeClr val="tx2"/>
                </a:solidFill>
              </a:rPr>
              <a:t> </a:t>
            </a:r>
            <a:r>
              <a:rPr lang="en-GB" noProof="0" dirty="0" err="1">
                <a:solidFill>
                  <a:schemeClr val="tx2"/>
                </a:solidFill>
              </a:rPr>
              <a:t>eos</a:t>
            </a:r>
            <a:r>
              <a:rPr lang="en-GB" noProof="0" dirty="0">
                <a:solidFill>
                  <a:schemeClr val="tx2"/>
                </a:solidFill>
              </a:rPr>
              <a:t> et </a:t>
            </a:r>
            <a:r>
              <a:rPr lang="en-GB" noProof="0" dirty="0" err="1">
                <a:solidFill>
                  <a:schemeClr val="tx2"/>
                </a:solidFill>
              </a:rPr>
              <a:t>accusam</a:t>
            </a:r>
            <a:r>
              <a:rPr lang="en-GB" noProof="0" dirty="0">
                <a:solidFill>
                  <a:schemeClr val="tx2"/>
                </a:solidFill>
              </a:rPr>
              <a:t> et </a:t>
            </a:r>
            <a:r>
              <a:rPr lang="en-GB" noProof="0" dirty="0" err="1">
                <a:solidFill>
                  <a:schemeClr val="tx2"/>
                </a:solidFill>
              </a:rPr>
              <a:t>justo</a:t>
            </a:r>
            <a:r>
              <a:rPr lang="en-GB" noProof="0" dirty="0">
                <a:solidFill>
                  <a:schemeClr val="tx2"/>
                </a:solidFill>
              </a:rPr>
              <a:t> duo </a:t>
            </a:r>
            <a:r>
              <a:rPr lang="en-GB" noProof="0" dirty="0" err="1">
                <a:solidFill>
                  <a:schemeClr val="tx2"/>
                </a:solidFill>
              </a:rPr>
              <a:t>dolores</a:t>
            </a:r>
            <a:r>
              <a:rPr lang="en-GB" noProof="0" dirty="0">
                <a:solidFill>
                  <a:schemeClr val="tx2"/>
                </a:solidFill>
              </a:rPr>
              <a:t> et </a:t>
            </a:r>
            <a:r>
              <a:rPr lang="en-GB" noProof="0" dirty="0" err="1">
                <a:solidFill>
                  <a:schemeClr val="tx2"/>
                </a:solidFill>
              </a:rPr>
              <a:t>ea</a:t>
            </a:r>
            <a:r>
              <a:rPr lang="en-GB" noProof="0" dirty="0">
                <a:solidFill>
                  <a:schemeClr val="tx2"/>
                </a:solidFill>
              </a:rPr>
              <a:t> </a:t>
            </a:r>
            <a:r>
              <a:rPr lang="en-GB" noProof="0" dirty="0" err="1">
                <a:solidFill>
                  <a:schemeClr val="tx2"/>
                </a:solidFill>
              </a:rPr>
              <a:t>rebum</a:t>
            </a:r>
            <a:r>
              <a:rPr lang="en-GB" noProof="0" dirty="0">
                <a:solidFill>
                  <a:schemeClr val="tx2"/>
                </a:solidFill>
              </a:rPr>
              <a:t>. Stet </a:t>
            </a:r>
            <a:r>
              <a:rPr lang="en-GB" noProof="0" dirty="0" err="1">
                <a:solidFill>
                  <a:schemeClr val="tx2"/>
                </a:solidFill>
              </a:rPr>
              <a:t>clita</a:t>
            </a:r>
            <a:r>
              <a:rPr lang="en-GB" noProof="0" dirty="0">
                <a:solidFill>
                  <a:schemeClr val="tx2"/>
                </a:solidFill>
              </a:rPr>
              <a:t> </a:t>
            </a:r>
            <a:r>
              <a:rPr lang="en-GB" noProof="0" dirty="0" err="1">
                <a:solidFill>
                  <a:schemeClr val="tx2"/>
                </a:solidFill>
              </a:rPr>
              <a:t>kasd</a:t>
            </a:r>
            <a:r>
              <a:rPr lang="en-GB" noProof="0" dirty="0">
                <a:solidFill>
                  <a:schemeClr val="tx2"/>
                </a:solidFill>
              </a:rPr>
              <a:t> </a:t>
            </a:r>
            <a:r>
              <a:rPr lang="en-GB" noProof="0" dirty="0" err="1">
                <a:solidFill>
                  <a:schemeClr val="tx2"/>
                </a:solidFill>
              </a:rPr>
              <a:t>gubergren</a:t>
            </a:r>
            <a:r>
              <a:rPr lang="en-GB" noProof="0" dirty="0">
                <a:solidFill>
                  <a:schemeClr val="tx2"/>
                </a:solidFill>
              </a:rPr>
              <a:t>, no sea </a:t>
            </a:r>
            <a:r>
              <a:rPr lang="en-GB" noProof="0" dirty="0" err="1">
                <a:solidFill>
                  <a:schemeClr val="tx2"/>
                </a:solidFill>
              </a:rPr>
              <a:t>takimata</a:t>
            </a:r>
            <a:r>
              <a:rPr lang="en-GB" noProof="0" dirty="0">
                <a:solidFill>
                  <a:schemeClr val="tx2"/>
                </a:solidFill>
              </a:rPr>
              <a:t> </a:t>
            </a:r>
            <a:r>
              <a:rPr lang="en-GB" noProof="0" dirty="0" err="1">
                <a:solidFill>
                  <a:schemeClr val="tx2"/>
                </a:solidFill>
              </a:rPr>
              <a:t>sanctus</a:t>
            </a:r>
            <a:r>
              <a:rPr lang="en-GB" noProof="0" dirty="0">
                <a:solidFill>
                  <a:schemeClr val="tx2"/>
                </a:solidFill>
              </a:rPr>
              <a:t> </a:t>
            </a:r>
            <a:r>
              <a:rPr lang="en-GB" noProof="0" dirty="0" err="1">
                <a:solidFill>
                  <a:schemeClr val="tx2"/>
                </a:solidFill>
              </a:rPr>
              <a:t>est</a:t>
            </a:r>
            <a:r>
              <a:rPr lang="en-GB" noProof="0" dirty="0">
                <a:solidFill>
                  <a:schemeClr val="tx2"/>
                </a:solidFill>
              </a:rPr>
              <a:t>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a:t>
            </a:r>
            <a:endParaRPr lang="en-GB" noProof="0" dirty="0"/>
          </a:p>
        </p:txBody>
      </p:sp>
      <p:sp>
        <p:nvSpPr>
          <p:cNvPr id="9" name="Chỗ dành sẵn cho Văn bản 18">
            <a:extLst>
              <a:ext uri="{FF2B5EF4-FFF2-40B4-BE49-F238E27FC236}">
                <a16:creationId xmlns="" xmlns:a16="http://schemas.microsoft.com/office/drawing/2014/main" id="{A165E22C-FB62-4BF7-B1BC-EB59B745FD32}"/>
              </a:ext>
            </a:extLst>
          </p:cNvPr>
          <p:cNvSpPr>
            <a:spLocks noGrp="1"/>
          </p:cNvSpPr>
          <p:nvPr>
            <p:ph type="body" sz="quarter" idx="15" hasCustomPrompt="1"/>
          </p:nvPr>
        </p:nvSpPr>
        <p:spPr>
          <a:xfrm>
            <a:off x="1012308" y="4899960"/>
            <a:ext cx="3058834"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0" name="Chỗ dành sẵn cho Văn bản 20">
            <a:extLst>
              <a:ext uri="{FF2B5EF4-FFF2-40B4-BE49-F238E27FC236}">
                <a16:creationId xmlns="" xmlns:a16="http://schemas.microsoft.com/office/drawing/2014/main" id="{3FC144EA-96C2-4123-9ECA-B681F2560806}"/>
              </a:ext>
            </a:extLst>
          </p:cNvPr>
          <p:cNvSpPr>
            <a:spLocks noGrp="1"/>
          </p:cNvSpPr>
          <p:nvPr>
            <p:ph type="body" sz="quarter" idx="16" hasCustomPrompt="1"/>
          </p:nvPr>
        </p:nvSpPr>
        <p:spPr>
          <a:xfrm>
            <a:off x="1012309" y="5271558"/>
            <a:ext cx="3058830" cy="1127830"/>
          </a:xfrm>
        </p:spPr>
        <p:txBody>
          <a:bodyPr>
            <a:noAutofit/>
          </a:bodyPr>
          <a:lstStyle>
            <a:lvl1pPr>
              <a:defRPr>
                <a:solidFill>
                  <a:srgbClr val="183355"/>
                </a:solidFill>
              </a:defRPr>
            </a:lvl1pPr>
            <a:lvl2pPr>
              <a:defRPr/>
            </a:lvl2pPr>
            <a:lvl3pPr>
              <a:defRPr/>
            </a:lvl3pPr>
          </a:lstStyle>
          <a:p>
            <a:r>
              <a:rPr lang="en-GB" noProof="0" dirty="0">
                <a:solidFill>
                  <a:schemeClr val="tx2"/>
                </a:solidFill>
              </a:rPr>
              <a:t>The body text is Arial 14pt, Regular.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a:t>
            </a:r>
          </a:p>
        </p:txBody>
      </p:sp>
      <p:sp>
        <p:nvSpPr>
          <p:cNvPr id="13" name="Chỗ dành sẵn cho Hình ảnh 12">
            <a:extLst>
              <a:ext uri="{FF2B5EF4-FFF2-40B4-BE49-F238E27FC236}">
                <a16:creationId xmlns="" xmlns:a16="http://schemas.microsoft.com/office/drawing/2014/main" id="{9A4B4FCF-F433-4D4C-A14C-44664E735116}"/>
              </a:ext>
            </a:extLst>
          </p:cNvPr>
          <p:cNvSpPr>
            <a:spLocks noGrp="1"/>
          </p:cNvSpPr>
          <p:nvPr>
            <p:ph type="pic" sz="quarter" idx="17" hasCustomPrompt="1"/>
          </p:nvPr>
        </p:nvSpPr>
        <p:spPr>
          <a:xfrm>
            <a:off x="4858570" y="357777"/>
            <a:ext cx="4791208" cy="7056846"/>
          </a:xfrm>
        </p:spPr>
        <p:txBody>
          <a:bodyPr/>
          <a:lstStyle>
            <a:lvl1pPr>
              <a:defRPr>
                <a:solidFill>
                  <a:srgbClr val="183355"/>
                </a:solidFill>
              </a:defRPr>
            </a:lvl1pPr>
          </a:lstStyle>
          <a:p>
            <a:r>
              <a:rPr lang="en-GB" noProof="0" dirty="0"/>
              <a:t>Click icon to insert image</a:t>
            </a:r>
          </a:p>
        </p:txBody>
      </p:sp>
    </p:spTree>
    <p:extLst>
      <p:ext uri="{BB962C8B-B14F-4D97-AF65-F5344CB8AC3E}">
        <p14:creationId xmlns:p14="http://schemas.microsoft.com/office/powerpoint/2010/main" val="15801727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ntent + 3 images">
    <p:spTree>
      <p:nvGrpSpPr>
        <p:cNvPr id="1" name=""/>
        <p:cNvGrpSpPr/>
        <p:nvPr/>
      </p:nvGrpSpPr>
      <p:grpSpPr>
        <a:xfrm>
          <a:off x="0" y="0"/>
          <a:ext cx="0" cy="0"/>
          <a:chOff x="0" y="0"/>
          <a:chExt cx="0" cy="0"/>
        </a:xfrm>
      </p:grpSpPr>
      <p:sp>
        <p:nvSpPr>
          <p:cNvPr id="12" name="Picture Placeholder 5"/>
          <p:cNvSpPr>
            <a:spLocks noGrp="1"/>
          </p:cNvSpPr>
          <p:nvPr>
            <p:ph type="pic" sz="quarter" idx="24" hasCustomPrompt="1"/>
          </p:nvPr>
        </p:nvSpPr>
        <p:spPr>
          <a:xfrm>
            <a:off x="5758257" y="1617777"/>
            <a:ext cx="528066" cy="725424"/>
          </a:xfrm>
        </p:spPr>
        <p:txBody>
          <a:bodyPr/>
          <a:lstStyle>
            <a:lvl1pPr>
              <a:defRPr>
                <a:solidFill>
                  <a:schemeClr val="tx2"/>
                </a:solidFill>
              </a:defRPr>
            </a:lvl1pPr>
          </a:lstStyle>
          <a:p>
            <a:r>
              <a:rPr lang="en-GB" noProof="0" dirty="0"/>
              <a:t>Icon</a:t>
            </a:r>
          </a:p>
        </p:txBody>
      </p:sp>
      <p:sp>
        <p:nvSpPr>
          <p:cNvPr id="2" name="Tiêu đề 1">
            <a:extLst>
              <a:ext uri="{FF2B5EF4-FFF2-40B4-BE49-F238E27FC236}">
                <a16:creationId xmlns="" xmlns:a16="http://schemas.microsoft.com/office/drawing/2014/main" id="{05D02C96-5711-4D03-936F-129F495683B5}"/>
              </a:ext>
            </a:extLst>
          </p:cNvPr>
          <p:cNvSpPr>
            <a:spLocks noGrp="1"/>
          </p:cNvSpPr>
          <p:nvPr>
            <p:ph type="title" hasCustomPrompt="1"/>
          </p:nvPr>
        </p:nvSpPr>
        <p:spPr>
          <a:xfrm>
            <a:off x="377188" y="499099"/>
            <a:ext cx="9272340" cy="559845"/>
          </a:xfrm>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D4DBB387-D719-4D7B-9328-474FFC57583F}"/>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6" name="Chỗ dành sẵn cho Văn bản 12">
            <a:extLst>
              <a:ext uri="{FF2B5EF4-FFF2-40B4-BE49-F238E27FC236}">
                <a16:creationId xmlns="" xmlns:a16="http://schemas.microsoft.com/office/drawing/2014/main" id="{BCAA2320-4B80-4B19-8573-026B857FEDD9}"/>
              </a:ext>
            </a:extLst>
          </p:cNvPr>
          <p:cNvSpPr>
            <a:spLocks noGrp="1"/>
          </p:cNvSpPr>
          <p:nvPr>
            <p:ph type="body" sz="quarter" idx="13" hasCustomPrompt="1"/>
          </p:nvPr>
        </p:nvSpPr>
        <p:spPr>
          <a:xfrm>
            <a:off x="377190" y="1597661"/>
            <a:ext cx="4924720" cy="1934585"/>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tx2"/>
                </a:solidFill>
              </a:rPr>
              <a:t>The body text is Arial 14pt, Regular.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a:t>
            </a:r>
          </a:p>
          <a:p>
            <a:r>
              <a:rPr lang="en-GB" noProof="0" dirty="0">
                <a:solidFill>
                  <a:schemeClr val="tx2"/>
                </a:solidFill>
              </a:rPr>
              <a:t>At </a:t>
            </a:r>
            <a:r>
              <a:rPr lang="en-GB" noProof="0" dirty="0" err="1">
                <a:solidFill>
                  <a:schemeClr val="tx2"/>
                </a:solidFill>
              </a:rPr>
              <a:t>vero</a:t>
            </a:r>
            <a:r>
              <a:rPr lang="en-GB" noProof="0" dirty="0">
                <a:solidFill>
                  <a:schemeClr val="tx2"/>
                </a:solidFill>
              </a:rPr>
              <a:t> </a:t>
            </a:r>
            <a:r>
              <a:rPr lang="en-GB" noProof="0" dirty="0" err="1">
                <a:solidFill>
                  <a:schemeClr val="tx2"/>
                </a:solidFill>
              </a:rPr>
              <a:t>eos</a:t>
            </a:r>
            <a:r>
              <a:rPr lang="en-GB" noProof="0" dirty="0">
                <a:solidFill>
                  <a:schemeClr val="tx2"/>
                </a:solidFill>
              </a:rPr>
              <a:t> et </a:t>
            </a:r>
            <a:r>
              <a:rPr lang="en-GB" noProof="0" dirty="0" err="1">
                <a:solidFill>
                  <a:schemeClr val="tx2"/>
                </a:solidFill>
              </a:rPr>
              <a:t>accusam</a:t>
            </a:r>
            <a:r>
              <a:rPr lang="en-GB" noProof="0" dirty="0">
                <a:solidFill>
                  <a:schemeClr val="tx2"/>
                </a:solidFill>
              </a:rPr>
              <a:t> et </a:t>
            </a:r>
            <a:r>
              <a:rPr lang="en-GB" noProof="0" dirty="0" err="1">
                <a:solidFill>
                  <a:schemeClr val="tx2"/>
                </a:solidFill>
              </a:rPr>
              <a:t>justo</a:t>
            </a:r>
            <a:r>
              <a:rPr lang="en-GB" noProof="0" dirty="0">
                <a:solidFill>
                  <a:schemeClr val="tx2"/>
                </a:solidFill>
              </a:rPr>
              <a:t> duo </a:t>
            </a:r>
            <a:r>
              <a:rPr lang="en-GB" noProof="0" dirty="0" err="1">
                <a:solidFill>
                  <a:schemeClr val="tx2"/>
                </a:solidFill>
              </a:rPr>
              <a:t>dolores</a:t>
            </a:r>
            <a:r>
              <a:rPr lang="en-GB" noProof="0" dirty="0">
                <a:solidFill>
                  <a:schemeClr val="tx2"/>
                </a:solidFill>
              </a:rPr>
              <a:t> et </a:t>
            </a:r>
            <a:r>
              <a:rPr lang="en-GB" noProof="0" dirty="0" err="1">
                <a:solidFill>
                  <a:schemeClr val="tx2"/>
                </a:solidFill>
              </a:rPr>
              <a:t>ea</a:t>
            </a:r>
            <a:r>
              <a:rPr lang="en-GB" noProof="0" dirty="0">
                <a:solidFill>
                  <a:schemeClr val="tx2"/>
                </a:solidFill>
              </a:rPr>
              <a:t> </a:t>
            </a:r>
            <a:r>
              <a:rPr lang="en-GB" noProof="0" dirty="0" err="1">
                <a:solidFill>
                  <a:schemeClr val="tx2"/>
                </a:solidFill>
              </a:rPr>
              <a:t>rebum</a:t>
            </a:r>
            <a:r>
              <a:rPr lang="en-GB" noProof="0" dirty="0">
                <a:solidFill>
                  <a:schemeClr val="tx2"/>
                </a:solidFill>
              </a:rPr>
              <a:t>. Stet </a:t>
            </a:r>
            <a:r>
              <a:rPr lang="en-GB" noProof="0" dirty="0" err="1">
                <a:solidFill>
                  <a:schemeClr val="tx2"/>
                </a:solidFill>
              </a:rPr>
              <a:t>clita</a:t>
            </a:r>
            <a:r>
              <a:rPr lang="en-GB" noProof="0" dirty="0">
                <a:solidFill>
                  <a:schemeClr val="tx2"/>
                </a:solidFill>
              </a:rPr>
              <a:t> </a:t>
            </a:r>
            <a:r>
              <a:rPr lang="en-GB" noProof="0" dirty="0" err="1">
                <a:solidFill>
                  <a:schemeClr val="tx2"/>
                </a:solidFill>
              </a:rPr>
              <a:t>kasd</a:t>
            </a:r>
            <a:r>
              <a:rPr lang="en-GB" noProof="0" dirty="0">
                <a:solidFill>
                  <a:schemeClr val="tx2"/>
                </a:solidFill>
              </a:rPr>
              <a:t> </a:t>
            </a:r>
            <a:r>
              <a:rPr lang="en-GB" noProof="0" dirty="0" err="1">
                <a:solidFill>
                  <a:schemeClr val="tx2"/>
                </a:solidFill>
              </a:rPr>
              <a:t>gubergren</a:t>
            </a:r>
            <a:r>
              <a:rPr lang="en-GB" noProof="0" dirty="0">
                <a:solidFill>
                  <a:schemeClr val="tx2"/>
                </a:solidFill>
              </a:rPr>
              <a:t>, no sea </a:t>
            </a:r>
            <a:r>
              <a:rPr lang="en-GB" noProof="0" dirty="0" err="1">
                <a:solidFill>
                  <a:schemeClr val="tx2"/>
                </a:solidFill>
              </a:rPr>
              <a:t>takimata</a:t>
            </a:r>
            <a:r>
              <a:rPr lang="en-GB" noProof="0" dirty="0">
                <a:solidFill>
                  <a:schemeClr val="tx2"/>
                </a:solidFill>
              </a:rPr>
              <a:t> </a:t>
            </a:r>
            <a:r>
              <a:rPr lang="en-GB" noProof="0" dirty="0" err="1">
                <a:solidFill>
                  <a:schemeClr val="tx2"/>
                </a:solidFill>
              </a:rPr>
              <a:t>sanctus</a:t>
            </a:r>
            <a:r>
              <a:rPr lang="en-GB" noProof="0" dirty="0">
                <a:solidFill>
                  <a:schemeClr val="tx2"/>
                </a:solidFill>
              </a:rPr>
              <a:t> </a:t>
            </a:r>
            <a:r>
              <a:rPr lang="en-GB" noProof="0" dirty="0" err="1">
                <a:solidFill>
                  <a:schemeClr val="tx2"/>
                </a:solidFill>
              </a:rPr>
              <a:t>est</a:t>
            </a:r>
            <a:r>
              <a:rPr lang="en-GB" noProof="0" dirty="0">
                <a:solidFill>
                  <a:schemeClr val="tx2"/>
                </a:solidFill>
              </a:rPr>
              <a:t>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 </a:t>
            </a:r>
            <a:br>
              <a:rPr lang="en-GB" noProof="0" dirty="0">
                <a:solidFill>
                  <a:schemeClr val="tx2"/>
                </a:solidFill>
              </a:rPr>
            </a:br>
            <a:endParaRPr lang="en-GB" noProof="0" dirty="0">
              <a:solidFill>
                <a:schemeClr val="tx2"/>
              </a:solidFill>
            </a:endParaRPr>
          </a:p>
        </p:txBody>
      </p:sp>
      <p:sp>
        <p:nvSpPr>
          <p:cNvPr id="9" name="Chỗ dành sẵn cho Văn bản 18">
            <a:extLst>
              <a:ext uri="{FF2B5EF4-FFF2-40B4-BE49-F238E27FC236}">
                <a16:creationId xmlns="" xmlns:a16="http://schemas.microsoft.com/office/drawing/2014/main" id="{A165E22C-FB62-4BF7-B1BC-EB59B745FD32}"/>
              </a:ext>
            </a:extLst>
          </p:cNvPr>
          <p:cNvSpPr>
            <a:spLocks noGrp="1"/>
          </p:cNvSpPr>
          <p:nvPr>
            <p:ph type="body" sz="quarter" idx="15" hasCustomPrompt="1"/>
          </p:nvPr>
        </p:nvSpPr>
        <p:spPr>
          <a:xfrm>
            <a:off x="6392302" y="1597660"/>
            <a:ext cx="3232943"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0" name="Chỗ dành sẵn cho Văn bản 20">
            <a:extLst>
              <a:ext uri="{FF2B5EF4-FFF2-40B4-BE49-F238E27FC236}">
                <a16:creationId xmlns="" xmlns:a16="http://schemas.microsoft.com/office/drawing/2014/main" id="{3FC144EA-96C2-4123-9ECA-B681F2560806}"/>
              </a:ext>
            </a:extLst>
          </p:cNvPr>
          <p:cNvSpPr>
            <a:spLocks noGrp="1"/>
          </p:cNvSpPr>
          <p:nvPr>
            <p:ph type="body" sz="quarter" idx="16" hasCustomPrompt="1"/>
          </p:nvPr>
        </p:nvSpPr>
        <p:spPr>
          <a:xfrm>
            <a:off x="6392301" y="1969258"/>
            <a:ext cx="3232944" cy="1127830"/>
          </a:xfrm>
        </p:spPr>
        <p:txBody>
          <a:bodyPr>
            <a:noAutofit/>
          </a:bodyPr>
          <a:lstStyle>
            <a:lvl1pPr>
              <a:defRPr>
                <a:solidFill>
                  <a:srgbClr val="183355"/>
                </a:solidFill>
              </a:defRPr>
            </a:lvl1pPr>
            <a:lvl2pPr>
              <a:defRPr/>
            </a:lvl2pPr>
            <a:lvl3pPr>
              <a:defRPr/>
            </a:lvl3pPr>
          </a:lstStyle>
          <a:p>
            <a:r>
              <a:rPr lang="en-GB" noProof="0" dirty="0">
                <a:solidFill>
                  <a:schemeClr val="tx2"/>
                </a:solidFill>
              </a:rPr>
              <a:t>The body text is Arial 14pt, Regular.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a:t>
            </a:r>
          </a:p>
        </p:txBody>
      </p:sp>
      <p:sp>
        <p:nvSpPr>
          <p:cNvPr id="13" name="Chỗ dành sẵn cho Hình ảnh 12">
            <a:extLst>
              <a:ext uri="{FF2B5EF4-FFF2-40B4-BE49-F238E27FC236}">
                <a16:creationId xmlns="" xmlns:a16="http://schemas.microsoft.com/office/drawing/2014/main" id="{9A4B4FCF-F433-4D4C-A14C-44664E735116}"/>
              </a:ext>
            </a:extLst>
          </p:cNvPr>
          <p:cNvSpPr>
            <a:spLocks noGrp="1"/>
          </p:cNvSpPr>
          <p:nvPr>
            <p:ph type="pic" sz="quarter" idx="17" hasCustomPrompt="1"/>
          </p:nvPr>
        </p:nvSpPr>
        <p:spPr>
          <a:xfrm>
            <a:off x="399941" y="4042280"/>
            <a:ext cx="2931904" cy="2485450"/>
          </a:xfrm>
        </p:spPr>
        <p:txBody>
          <a:bodyPr/>
          <a:lstStyle>
            <a:lvl1pPr>
              <a:defRPr>
                <a:solidFill>
                  <a:srgbClr val="183355"/>
                </a:solidFill>
              </a:defRPr>
            </a:lvl1pPr>
          </a:lstStyle>
          <a:p>
            <a:r>
              <a:rPr lang="en-GB" noProof="0" dirty="0"/>
              <a:t>Click icon to insert image</a:t>
            </a:r>
          </a:p>
        </p:txBody>
      </p:sp>
      <p:sp>
        <p:nvSpPr>
          <p:cNvPr id="16" name="Chỗ dành sẵn cho Hình ảnh 12">
            <a:extLst>
              <a:ext uri="{FF2B5EF4-FFF2-40B4-BE49-F238E27FC236}">
                <a16:creationId xmlns="" xmlns:a16="http://schemas.microsoft.com/office/drawing/2014/main" id="{36B29E3B-9D13-4A72-A174-2286F37CFF69}"/>
              </a:ext>
            </a:extLst>
          </p:cNvPr>
          <p:cNvSpPr>
            <a:spLocks noGrp="1"/>
          </p:cNvSpPr>
          <p:nvPr>
            <p:ph type="pic" sz="quarter" idx="18" hasCustomPrompt="1"/>
          </p:nvPr>
        </p:nvSpPr>
        <p:spPr>
          <a:xfrm>
            <a:off x="3537204" y="4042280"/>
            <a:ext cx="2931904" cy="2485450"/>
          </a:xfrm>
        </p:spPr>
        <p:txBody>
          <a:bodyPr/>
          <a:lstStyle>
            <a:lvl1pPr>
              <a:defRPr>
                <a:solidFill>
                  <a:srgbClr val="183355"/>
                </a:solidFill>
              </a:defRPr>
            </a:lvl1pPr>
          </a:lstStyle>
          <a:p>
            <a:r>
              <a:rPr lang="en-GB" noProof="0" dirty="0"/>
              <a:t>Click icon to insert image</a:t>
            </a:r>
          </a:p>
        </p:txBody>
      </p:sp>
      <p:sp>
        <p:nvSpPr>
          <p:cNvPr id="17" name="Chỗ dành sẵn cho Hình ảnh 12">
            <a:extLst>
              <a:ext uri="{FF2B5EF4-FFF2-40B4-BE49-F238E27FC236}">
                <a16:creationId xmlns="" xmlns:a16="http://schemas.microsoft.com/office/drawing/2014/main" id="{4DA9A41B-8A54-4D04-9036-C2D0B6DD5827}"/>
              </a:ext>
            </a:extLst>
          </p:cNvPr>
          <p:cNvSpPr>
            <a:spLocks noGrp="1"/>
          </p:cNvSpPr>
          <p:nvPr>
            <p:ph type="pic" sz="quarter" idx="19" hasCustomPrompt="1"/>
          </p:nvPr>
        </p:nvSpPr>
        <p:spPr>
          <a:xfrm>
            <a:off x="6674466" y="4042280"/>
            <a:ext cx="2975311" cy="2485450"/>
          </a:xfrm>
        </p:spPr>
        <p:txBody>
          <a:bodyPr/>
          <a:lstStyle>
            <a:lvl1pPr>
              <a:defRPr>
                <a:solidFill>
                  <a:srgbClr val="183355"/>
                </a:solidFill>
              </a:defRPr>
            </a:lvl1pPr>
          </a:lstStyle>
          <a:p>
            <a:r>
              <a:rPr lang="en-GB" noProof="0" dirty="0"/>
              <a:t>Click icon to insert image</a:t>
            </a:r>
          </a:p>
        </p:txBody>
      </p:sp>
    </p:spTree>
    <p:extLst>
      <p:ext uri="{BB962C8B-B14F-4D97-AF65-F5344CB8AC3E}">
        <p14:creationId xmlns:p14="http://schemas.microsoft.com/office/powerpoint/2010/main" val="29606333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hỗ dành sẵn cho Số hiệu Bản chiếu 4">
            <a:extLst>
              <a:ext uri="{FF2B5EF4-FFF2-40B4-BE49-F238E27FC236}">
                <a16:creationId xmlns="" xmlns:a16="http://schemas.microsoft.com/office/drawing/2014/main" id="{33A4D5E3-E149-4409-9AB1-6477C2A01944}"/>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4" name="Tiêu đề 1">
            <a:extLst>
              <a:ext uri="{FF2B5EF4-FFF2-40B4-BE49-F238E27FC236}">
                <a16:creationId xmlns="" xmlns:a16="http://schemas.microsoft.com/office/drawing/2014/main" id="{748D89CA-D879-4F9F-B0DB-073C5DCE8072}"/>
              </a:ext>
            </a:extLst>
          </p:cNvPr>
          <p:cNvSpPr>
            <a:spLocks noGrp="1"/>
          </p:cNvSpPr>
          <p:nvPr>
            <p:ph type="title" hasCustomPrompt="1"/>
          </p:nvPr>
        </p:nvSpPr>
        <p:spPr>
          <a:xfrm>
            <a:off x="377190" y="499098"/>
            <a:ext cx="9272587" cy="404141"/>
          </a:xfrm>
        </p:spPr>
        <p:txBody>
          <a:bodyPr/>
          <a:lstStyle>
            <a:lvl1pPr>
              <a:defRPr/>
            </a:lvl1pPr>
          </a:lstStyle>
          <a:p>
            <a:r>
              <a:rPr lang="en-GB" noProof="0" dirty="0"/>
              <a:t>Heading</a:t>
            </a:r>
          </a:p>
        </p:txBody>
      </p:sp>
    </p:spTree>
    <p:extLst>
      <p:ext uri="{BB962C8B-B14F-4D97-AF65-F5344CB8AC3E}">
        <p14:creationId xmlns:p14="http://schemas.microsoft.com/office/powerpoint/2010/main" val="3050586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BEDC81F-E3E5-48EE-8701-95629DCD090F}"/>
              </a:ext>
            </a:extLst>
          </p:cNvPr>
          <p:cNvSpPr>
            <a:spLocks noGrp="1"/>
          </p:cNvSpPr>
          <p:nvPr>
            <p:ph type="title" hasCustomPrompt="1"/>
          </p:nvPr>
        </p:nvSpPr>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9B01DED4-BD3A-4F29-B657-FD8E43A78FD8}"/>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7" name="Chỗ dành sẵn cho Bảng 6">
            <a:extLst>
              <a:ext uri="{FF2B5EF4-FFF2-40B4-BE49-F238E27FC236}">
                <a16:creationId xmlns="" xmlns:a16="http://schemas.microsoft.com/office/drawing/2014/main" id="{EEA61F5C-04D9-4C35-8E9D-95AEF23344EB}"/>
              </a:ext>
            </a:extLst>
          </p:cNvPr>
          <p:cNvSpPr>
            <a:spLocks noGrp="1"/>
          </p:cNvSpPr>
          <p:nvPr>
            <p:ph type="tbl" sz="quarter" idx="13" hasCustomPrompt="1"/>
          </p:nvPr>
        </p:nvSpPr>
        <p:spPr>
          <a:xfrm>
            <a:off x="377190" y="1584374"/>
            <a:ext cx="9272588" cy="5031498"/>
          </a:xfrm>
        </p:spPr>
        <p:txBody>
          <a:bodyPr/>
          <a:lstStyle>
            <a:lvl1pPr>
              <a:defRPr>
                <a:solidFill>
                  <a:srgbClr val="183355"/>
                </a:solidFill>
              </a:defRPr>
            </a:lvl1pPr>
          </a:lstStyle>
          <a:p>
            <a:r>
              <a:rPr lang="en-GB" noProof="0" dirty="0"/>
              <a:t>Click icon to insert table</a:t>
            </a:r>
          </a:p>
        </p:txBody>
      </p:sp>
    </p:spTree>
    <p:extLst>
      <p:ext uri="{BB962C8B-B14F-4D97-AF65-F5344CB8AC3E}">
        <p14:creationId xmlns:p14="http://schemas.microsoft.com/office/powerpoint/2010/main" val="391322722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mplex content">
    <p:spTree>
      <p:nvGrpSpPr>
        <p:cNvPr id="1" name=""/>
        <p:cNvGrpSpPr/>
        <p:nvPr/>
      </p:nvGrpSpPr>
      <p:grpSpPr>
        <a:xfrm>
          <a:off x="0" y="0"/>
          <a:ext cx="0" cy="0"/>
          <a:chOff x="0" y="0"/>
          <a:chExt cx="0" cy="0"/>
        </a:xfrm>
      </p:grpSpPr>
      <p:sp>
        <p:nvSpPr>
          <p:cNvPr id="23" name="Picture Placeholder 5"/>
          <p:cNvSpPr>
            <a:spLocks noGrp="1"/>
          </p:cNvSpPr>
          <p:nvPr>
            <p:ph type="pic" sz="quarter" idx="28" hasCustomPrompt="1"/>
          </p:nvPr>
        </p:nvSpPr>
        <p:spPr>
          <a:xfrm>
            <a:off x="386270" y="3010808"/>
            <a:ext cx="638764" cy="877494"/>
          </a:xfrm>
        </p:spPr>
        <p:txBody>
          <a:bodyPr/>
          <a:lstStyle>
            <a:lvl1pPr>
              <a:defRPr>
                <a:solidFill>
                  <a:schemeClr val="tx2"/>
                </a:solidFill>
              </a:defRPr>
            </a:lvl1pPr>
          </a:lstStyle>
          <a:p>
            <a:r>
              <a:rPr lang="en-GB" noProof="0" dirty="0"/>
              <a:t>Icon</a:t>
            </a:r>
          </a:p>
        </p:txBody>
      </p:sp>
      <p:sp>
        <p:nvSpPr>
          <p:cNvPr id="26" name="Picture Placeholder 5"/>
          <p:cNvSpPr>
            <a:spLocks noGrp="1"/>
          </p:cNvSpPr>
          <p:nvPr>
            <p:ph type="pic" sz="quarter" idx="29" hasCustomPrompt="1"/>
          </p:nvPr>
        </p:nvSpPr>
        <p:spPr>
          <a:xfrm>
            <a:off x="3425024" y="1451979"/>
            <a:ext cx="377190" cy="518160"/>
          </a:xfrm>
        </p:spPr>
        <p:txBody>
          <a:bodyPr>
            <a:normAutofit/>
          </a:bodyPr>
          <a:lstStyle>
            <a:lvl1pPr>
              <a:defRPr sz="907">
                <a:solidFill>
                  <a:schemeClr val="tx2"/>
                </a:solidFill>
              </a:defRPr>
            </a:lvl1pPr>
          </a:lstStyle>
          <a:p>
            <a:r>
              <a:rPr lang="en-GB" noProof="0" dirty="0"/>
              <a:t>Icon</a:t>
            </a:r>
          </a:p>
        </p:txBody>
      </p:sp>
      <p:sp>
        <p:nvSpPr>
          <p:cNvPr id="27" name="Picture Placeholder 5"/>
          <p:cNvSpPr>
            <a:spLocks noGrp="1"/>
          </p:cNvSpPr>
          <p:nvPr>
            <p:ph type="pic" sz="quarter" idx="30" hasCustomPrompt="1"/>
          </p:nvPr>
        </p:nvSpPr>
        <p:spPr>
          <a:xfrm>
            <a:off x="3425024" y="3627724"/>
            <a:ext cx="377190" cy="518160"/>
          </a:xfrm>
        </p:spPr>
        <p:txBody>
          <a:bodyPr>
            <a:normAutofit/>
          </a:bodyPr>
          <a:lstStyle>
            <a:lvl1pPr>
              <a:defRPr sz="907">
                <a:solidFill>
                  <a:schemeClr val="tx2"/>
                </a:solidFill>
              </a:defRPr>
            </a:lvl1pPr>
          </a:lstStyle>
          <a:p>
            <a:r>
              <a:rPr lang="en-GB" noProof="0" dirty="0"/>
              <a:t>Icon</a:t>
            </a:r>
          </a:p>
        </p:txBody>
      </p:sp>
      <p:sp>
        <p:nvSpPr>
          <p:cNvPr id="28" name="Picture Placeholder 5"/>
          <p:cNvSpPr>
            <a:spLocks noGrp="1"/>
          </p:cNvSpPr>
          <p:nvPr>
            <p:ph type="pic" sz="quarter" idx="31" hasCustomPrompt="1"/>
          </p:nvPr>
        </p:nvSpPr>
        <p:spPr>
          <a:xfrm>
            <a:off x="3425024" y="5592661"/>
            <a:ext cx="377190" cy="518160"/>
          </a:xfrm>
        </p:spPr>
        <p:txBody>
          <a:bodyPr>
            <a:normAutofit/>
          </a:bodyPr>
          <a:lstStyle>
            <a:lvl1pPr>
              <a:defRPr sz="907">
                <a:solidFill>
                  <a:schemeClr val="tx2"/>
                </a:solidFill>
              </a:defRPr>
            </a:lvl1pPr>
          </a:lstStyle>
          <a:p>
            <a:r>
              <a:rPr lang="en-GB" noProof="0" dirty="0"/>
              <a:t>Icon</a:t>
            </a:r>
          </a:p>
        </p:txBody>
      </p:sp>
      <p:sp>
        <p:nvSpPr>
          <p:cNvPr id="2" name="Tiêu đề 1">
            <a:extLst>
              <a:ext uri="{FF2B5EF4-FFF2-40B4-BE49-F238E27FC236}">
                <a16:creationId xmlns="" xmlns:a16="http://schemas.microsoft.com/office/drawing/2014/main" id="{748D89CA-D879-4F9F-B0DB-073C5DCE8072}"/>
              </a:ext>
            </a:extLst>
          </p:cNvPr>
          <p:cNvSpPr>
            <a:spLocks noGrp="1"/>
          </p:cNvSpPr>
          <p:nvPr>
            <p:ph type="title" hasCustomPrompt="1"/>
          </p:nvPr>
        </p:nvSpPr>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DBF3F140-B1E1-4065-82CA-86EA8461A45B}"/>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3" name="Text Placeholder 12">
            <a:extLst>
              <a:ext uri="{FF2B5EF4-FFF2-40B4-BE49-F238E27FC236}">
                <a16:creationId xmlns="" xmlns:a16="http://schemas.microsoft.com/office/drawing/2014/main" id="{F15FE7DC-5D96-4043-B138-A316FA81119C}"/>
              </a:ext>
            </a:extLst>
          </p:cNvPr>
          <p:cNvSpPr>
            <a:spLocks noGrp="1"/>
          </p:cNvSpPr>
          <p:nvPr>
            <p:ph type="body" sz="quarter" idx="14" hasCustomPrompt="1"/>
          </p:nvPr>
        </p:nvSpPr>
        <p:spPr>
          <a:xfrm>
            <a:off x="388749" y="4031941"/>
            <a:ext cx="2810863" cy="430972"/>
          </a:xfrm>
        </p:spPr>
        <p:txBody>
          <a:bodyPr>
            <a:noAutofit/>
          </a:bodyPr>
          <a:lstStyle>
            <a:lvl1pPr algn="l">
              <a:defRPr sz="1650" b="1">
                <a:solidFill>
                  <a:srgbClr val="183355"/>
                </a:solidFill>
                <a:latin typeface="+mj-lt"/>
              </a:defRPr>
            </a:lvl1pPr>
          </a:lstStyle>
          <a:p>
            <a:r>
              <a:rPr lang="en-GB" noProof="0" dirty="0">
                <a:solidFill>
                  <a:schemeClr val="tx2"/>
                </a:solidFill>
              </a:rPr>
              <a:t>FINANCIAL INSTITUTIONS</a:t>
            </a:r>
          </a:p>
        </p:txBody>
      </p:sp>
      <p:sp>
        <p:nvSpPr>
          <p:cNvPr id="16" name="Text Placeholder 12">
            <a:extLst>
              <a:ext uri="{FF2B5EF4-FFF2-40B4-BE49-F238E27FC236}">
                <a16:creationId xmlns="" xmlns:a16="http://schemas.microsoft.com/office/drawing/2014/main" id="{3BD07AC1-F600-4020-B4EF-6E76B2583321}"/>
              </a:ext>
            </a:extLst>
          </p:cNvPr>
          <p:cNvSpPr>
            <a:spLocks noGrp="1"/>
          </p:cNvSpPr>
          <p:nvPr>
            <p:ph type="body" sz="quarter" idx="16" hasCustomPrompt="1"/>
          </p:nvPr>
        </p:nvSpPr>
        <p:spPr>
          <a:xfrm>
            <a:off x="388749" y="4392123"/>
            <a:ext cx="2577465" cy="430972"/>
          </a:xfrm>
        </p:spPr>
        <p:txBody>
          <a:bodyPr>
            <a:noAutofit/>
          </a:bodyPr>
          <a:lstStyle>
            <a:lvl1pPr algn="l">
              <a:defRPr sz="1155" b="0">
                <a:solidFill>
                  <a:srgbClr val="183355"/>
                </a:solidFill>
                <a:latin typeface="+mj-lt"/>
              </a:defRPr>
            </a:lvl1pPr>
          </a:lstStyle>
          <a:p>
            <a:r>
              <a:rPr lang="en-GB" noProof="0" dirty="0">
                <a:solidFill>
                  <a:schemeClr val="tx2"/>
                </a:solidFill>
              </a:rPr>
              <a:t>Designing tailored solutions for FIs</a:t>
            </a:r>
          </a:p>
        </p:txBody>
      </p:sp>
      <p:sp>
        <p:nvSpPr>
          <p:cNvPr id="18" name="Text Placeholder 12">
            <a:extLst>
              <a:ext uri="{FF2B5EF4-FFF2-40B4-BE49-F238E27FC236}">
                <a16:creationId xmlns="" xmlns:a16="http://schemas.microsoft.com/office/drawing/2014/main" id="{6320B938-9FFB-4A25-BDB8-5F099CE9ACE4}"/>
              </a:ext>
            </a:extLst>
          </p:cNvPr>
          <p:cNvSpPr>
            <a:spLocks noGrp="1"/>
          </p:cNvSpPr>
          <p:nvPr>
            <p:ph type="body" sz="quarter" idx="18" hasCustomPrompt="1"/>
          </p:nvPr>
        </p:nvSpPr>
        <p:spPr>
          <a:xfrm>
            <a:off x="3320246" y="1976531"/>
            <a:ext cx="2577465" cy="297952"/>
          </a:xfrm>
        </p:spPr>
        <p:txBody>
          <a:bodyPr>
            <a:noAutofit/>
          </a:bodyPr>
          <a:lstStyle>
            <a:lvl1pPr algn="l">
              <a:defRPr sz="1320" b="1">
                <a:solidFill>
                  <a:srgbClr val="183355"/>
                </a:solidFill>
                <a:latin typeface="+mj-lt"/>
              </a:defRPr>
            </a:lvl1pPr>
          </a:lstStyle>
          <a:p>
            <a:r>
              <a:rPr lang="en-GB" noProof="0" dirty="0">
                <a:solidFill>
                  <a:schemeClr val="tx2"/>
                </a:solidFill>
              </a:rPr>
              <a:t>Standardised credit products</a:t>
            </a:r>
          </a:p>
        </p:txBody>
      </p:sp>
      <p:sp>
        <p:nvSpPr>
          <p:cNvPr id="19" name="Text Placeholder 12">
            <a:extLst>
              <a:ext uri="{FF2B5EF4-FFF2-40B4-BE49-F238E27FC236}">
                <a16:creationId xmlns="" xmlns:a16="http://schemas.microsoft.com/office/drawing/2014/main" id="{29549642-838E-474E-9122-346209B63B67}"/>
              </a:ext>
            </a:extLst>
          </p:cNvPr>
          <p:cNvSpPr>
            <a:spLocks noGrp="1"/>
          </p:cNvSpPr>
          <p:nvPr>
            <p:ph type="body" sz="quarter" idx="19" hasCustomPrompt="1"/>
          </p:nvPr>
        </p:nvSpPr>
        <p:spPr>
          <a:xfrm>
            <a:off x="3320245" y="2274483"/>
            <a:ext cx="3418284" cy="523220"/>
          </a:xfrm>
        </p:spPr>
        <p:txBody>
          <a:bodyPr>
            <a:noAutofit/>
          </a:bodyPr>
          <a:lstStyle>
            <a:lvl1pPr algn="l">
              <a:defRPr sz="990" b="0">
                <a:solidFill>
                  <a:srgbClr val="183355"/>
                </a:solidFill>
                <a:latin typeface="+mj-lt"/>
              </a:defRPr>
            </a:lvl1pPr>
          </a:lstStyle>
          <a:p>
            <a:r>
              <a:rPr lang="en-GB" noProof="0" dirty="0">
                <a:solidFill>
                  <a:schemeClr val="tx2"/>
                </a:solidFill>
              </a:rPr>
              <a:t>Standardised lending approach for green measures positive list of eligible investments</a:t>
            </a:r>
          </a:p>
        </p:txBody>
      </p:sp>
      <p:sp>
        <p:nvSpPr>
          <p:cNvPr id="21" name="Text Placeholder 12">
            <a:extLst>
              <a:ext uri="{FF2B5EF4-FFF2-40B4-BE49-F238E27FC236}">
                <a16:creationId xmlns="" xmlns:a16="http://schemas.microsoft.com/office/drawing/2014/main" id="{1042FE21-1A71-497C-B5D8-879B1577A0E8}"/>
              </a:ext>
            </a:extLst>
          </p:cNvPr>
          <p:cNvSpPr>
            <a:spLocks noGrp="1"/>
          </p:cNvSpPr>
          <p:nvPr>
            <p:ph type="body" sz="quarter" idx="21" hasCustomPrompt="1"/>
          </p:nvPr>
        </p:nvSpPr>
        <p:spPr>
          <a:xfrm>
            <a:off x="3320246" y="4155229"/>
            <a:ext cx="2577465" cy="297952"/>
          </a:xfrm>
        </p:spPr>
        <p:txBody>
          <a:bodyPr>
            <a:no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sz="1320" b="1">
                <a:solidFill>
                  <a:srgbClr val="183355"/>
                </a:solidFill>
                <a:latin typeface="+mj-lt"/>
              </a:defRPr>
            </a:lvl1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solidFill>
                  <a:schemeClr val="tx2"/>
                </a:solidFill>
              </a:rPr>
              <a:t>Individualised credit products</a:t>
            </a:r>
          </a:p>
        </p:txBody>
      </p:sp>
      <p:sp>
        <p:nvSpPr>
          <p:cNvPr id="22" name="Text Placeholder 12">
            <a:extLst>
              <a:ext uri="{FF2B5EF4-FFF2-40B4-BE49-F238E27FC236}">
                <a16:creationId xmlns="" xmlns:a16="http://schemas.microsoft.com/office/drawing/2014/main" id="{F56648D3-9D50-4AB2-8200-B46373C859A9}"/>
              </a:ext>
            </a:extLst>
          </p:cNvPr>
          <p:cNvSpPr>
            <a:spLocks noGrp="1"/>
          </p:cNvSpPr>
          <p:nvPr>
            <p:ph type="body" sz="quarter" idx="22" hasCustomPrompt="1"/>
          </p:nvPr>
        </p:nvSpPr>
        <p:spPr>
          <a:xfrm>
            <a:off x="3320245" y="4453181"/>
            <a:ext cx="3418284" cy="348814"/>
          </a:xfrm>
        </p:spPr>
        <p:txBody>
          <a:bodyPr>
            <a:noAutofit/>
          </a:bodyPr>
          <a:lstStyle>
            <a:lvl1pPr algn="l">
              <a:defRPr sz="990" b="0">
                <a:solidFill>
                  <a:srgbClr val="183355"/>
                </a:solidFill>
                <a:latin typeface="+mj-lt"/>
              </a:defRPr>
            </a:lvl1pPr>
          </a:lstStyle>
          <a:p>
            <a:r>
              <a:rPr lang="en-GB" noProof="0" dirty="0">
                <a:solidFill>
                  <a:schemeClr val="tx2"/>
                </a:solidFill>
              </a:rPr>
              <a:t>Non-standard lending approach for larger and more complex green investments environmental and energy audits</a:t>
            </a:r>
          </a:p>
        </p:txBody>
      </p:sp>
      <p:sp>
        <p:nvSpPr>
          <p:cNvPr id="24" name="Text Placeholder 12">
            <a:extLst>
              <a:ext uri="{FF2B5EF4-FFF2-40B4-BE49-F238E27FC236}">
                <a16:creationId xmlns="" xmlns:a16="http://schemas.microsoft.com/office/drawing/2014/main" id="{0ADD8FDD-47FB-44E4-92F7-A1733F20CF87}"/>
              </a:ext>
            </a:extLst>
          </p:cNvPr>
          <p:cNvSpPr>
            <a:spLocks noGrp="1"/>
          </p:cNvSpPr>
          <p:nvPr>
            <p:ph type="body" sz="quarter" idx="24" hasCustomPrompt="1"/>
          </p:nvPr>
        </p:nvSpPr>
        <p:spPr>
          <a:xfrm>
            <a:off x="3320246" y="6114346"/>
            <a:ext cx="2577465" cy="297952"/>
          </a:xfrm>
        </p:spPr>
        <p:txBody>
          <a:bodyPr>
            <a:noAutofit/>
          </a:bodyPr>
          <a:lstStyle>
            <a:lvl1pPr algn="l">
              <a:defRPr sz="1320" b="1">
                <a:solidFill>
                  <a:srgbClr val="183355"/>
                </a:solidFill>
                <a:latin typeface="+mj-lt"/>
              </a:defRPr>
            </a:lvl1pPr>
          </a:lstStyle>
          <a:p>
            <a:r>
              <a:rPr lang="en-GB" noProof="0" dirty="0">
                <a:solidFill>
                  <a:schemeClr val="tx2"/>
                </a:solidFill>
              </a:rPr>
              <a:t>Individualised credit products</a:t>
            </a:r>
          </a:p>
        </p:txBody>
      </p:sp>
      <p:sp>
        <p:nvSpPr>
          <p:cNvPr id="25" name="Text Placeholder 12">
            <a:extLst>
              <a:ext uri="{FF2B5EF4-FFF2-40B4-BE49-F238E27FC236}">
                <a16:creationId xmlns="" xmlns:a16="http://schemas.microsoft.com/office/drawing/2014/main" id="{247DB7B0-C0D7-4AD3-8755-34CDB07BD324}"/>
              </a:ext>
            </a:extLst>
          </p:cNvPr>
          <p:cNvSpPr>
            <a:spLocks noGrp="1"/>
          </p:cNvSpPr>
          <p:nvPr>
            <p:ph type="body" sz="quarter" idx="25" hasCustomPrompt="1"/>
          </p:nvPr>
        </p:nvSpPr>
        <p:spPr>
          <a:xfrm>
            <a:off x="3320245" y="6412299"/>
            <a:ext cx="3418284" cy="348814"/>
          </a:xfrm>
        </p:spPr>
        <p:txBody>
          <a:bodyPr>
            <a:noAutofit/>
          </a:bodyPr>
          <a:lstStyle>
            <a:lvl1pPr algn="l">
              <a:defRPr sz="990" b="0">
                <a:solidFill>
                  <a:srgbClr val="183355"/>
                </a:solidFill>
                <a:latin typeface="+mj-lt"/>
              </a:defRPr>
            </a:lvl1pPr>
          </a:lstStyle>
          <a:p>
            <a:pPr lvl="0"/>
            <a:r>
              <a:rPr lang="en-GB" noProof="0" dirty="0">
                <a:solidFill>
                  <a:schemeClr val="tx2"/>
                </a:solidFill>
              </a:rPr>
              <a:t>Non-standard lending approach for larger and more complex green investments environmental and energy audits</a:t>
            </a:r>
          </a:p>
        </p:txBody>
      </p:sp>
      <p:sp>
        <p:nvSpPr>
          <p:cNvPr id="37" name="Text Placeholder 12">
            <a:extLst>
              <a:ext uri="{FF2B5EF4-FFF2-40B4-BE49-F238E27FC236}">
                <a16:creationId xmlns="" xmlns:a16="http://schemas.microsoft.com/office/drawing/2014/main" id="{C543521E-9654-4752-8246-88EE600E3F90}"/>
              </a:ext>
            </a:extLst>
          </p:cNvPr>
          <p:cNvSpPr>
            <a:spLocks noGrp="1"/>
          </p:cNvSpPr>
          <p:nvPr>
            <p:ph type="body" sz="quarter" idx="26" hasCustomPrompt="1"/>
          </p:nvPr>
        </p:nvSpPr>
        <p:spPr>
          <a:xfrm>
            <a:off x="7272919" y="2056286"/>
            <a:ext cx="2291564" cy="430972"/>
          </a:xfrm>
        </p:spPr>
        <p:txBody>
          <a:bodyPr anchor="ctr">
            <a:noAutofit/>
          </a:bodyPr>
          <a:lstStyle>
            <a:lvl1pPr algn="l">
              <a:defRPr sz="1320" b="1">
                <a:solidFill>
                  <a:srgbClr val="183355"/>
                </a:solidFill>
                <a:latin typeface="+mj-lt"/>
              </a:defRPr>
            </a:lvl1pPr>
          </a:lstStyle>
          <a:p>
            <a:r>
              <a:rPr lang="en-GB" noProof="0" dirty="0">
                <a:solidFill>
                  <a:schemeClr val="tx2"/>
                </a:solidFill>
              </a:rPr>
              <a:t>Private households</a:t>
            </a:r>
          </a:p>
        </p:txBody>
      </p:sp>
      <p:sp>
        <p:nvSpPr>
          <p:cNvPr id="39" name="Text Placeholder 12">
            <a:extLst>
              <a:ext uri="{FF2B5EF4-FFF2-40B4-BE49-F238E27FC236}">
                <a16:creationId xmlns="" xmlns:a16="http://schemas.microsoft.com/office/drawing/2014/main" id="{C077511E-A580-4BEF-A1E8-58361D51AAF7}"/>
              </a:ext>
            </a:extLst>
          </p:cNvPr>
          <p:cNvSpPr>
            <a:spLocks noGrp="1"/>
          </p:cNvSpPr>
          <p:nvPr>
            <p:ph type="body" sz="quarter" idx="27" hasCustomPrompt="1"/>
          </p:nvPr>
        </p:nvSpPr>
        <p:spPr>
          <a:xfrm>
            <a:off x="7272919" y="4925553"/>
            <a:ext cx="2291564" cy="559845"/>
          </a:xfrm>
        </p:spPr>
        <p:txBody>
          <a:bodyPr anchor="ctr">
            <a:noAutofit/>
          </a:bodyPr>
          <a:lstStyle>
            <a:lvl1pPr algn="l">
              <a:defRPr sz="1320" b="1">
                <a:solidFill>
                  <a:srgbClr val="183355"/>
                </a:solidFill>
                <a:latin typeface="+mj-lt"/>
              </a:defRPr>
            </a:lvl1pPr>
          </a:lstStyle>
          <a:p>
            <a:r>
              <a:rPr lang="en-GB" noProof="0" dirty="0">
                <a:solidFill>
                  <a:schemeClr val="tx2"/>
                </a:solidFill>
              </a:rPr>
              <a:t>MSMEs and mind caps</a:t>
            </a:r>
          </a:p>
        </p:txBody>
      </p:sp>
    </p:spTree>
    <p:extLst>
      <p:ext uri="{BB962C8B-B14F-4D97-AF65-F5344CB8AC3E}">
        <p14:creationId xmlns:p14="http://schemas.microsoft.com/office/powerpoint/2010/main" val="291422214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 Questions">
    <p:spTree>
      <p:nvGrpSpPr>
        <p:cNvPr id="1" name=""/>
        <p:cNvGrpSpPr/>
        <p:nvPr/>
      </p:nvGrpSpPr>
      <p:grpSpPr>
        <a:xfrm>
          <a:off x="0" y="0"/>
          <a:ext cx="0" cy="0"/>
          <a:chOff x="0" y="0"/>
          <a:chExt cx="0" cy="0"/>
        </a:xfrm>
      </p:grpSpPr>
      <p:sp>
        <p:nvSpPr>
          <p:cNvPr id="20" name="Picture Placeholder 5"/>
          <p:cNvSpPr>
            <a:spLocks noGrp="1"/>
          </p:cNvSpPr>
          <p:nvPr>
            <p:ph type="pic" sz="quarter" idx="36" hasCustomPrompt="1"/>
          </p:nvPr>
        </p:nvSpPr>
        <p:spPr>
          <a:xfrm>
            <a:off x="644405" y="1273762"/>
            <a:ext cx="301752" cy="414528"/>
          </a:xfrm>
        </p:spPr>
        <p:txBody>
          <a:bodyPr>
            <a:noAutofit/>
          </a:bodyPr>
          <a:lstStyle>
            <a:lvl1pPr>
              <a:defRPr sz="578">
                <a:solidFill>
                  <a:schemeClr val="tx2"/>
                </a:solidFill>
              </a:defRPr>
            </a:lvl1pPr>
          </a:lstStyle>
          <a:p>
            <a:r>
              <a:rPr lang="en-GB" noProof="0" dirty="0"/>
              <a:t>Icon</a:t>
            </a:r>
          </a:p>
        </p:txBody>
      </p:sp>
      <p:sp>
        <p:nvSpPr>
          <p:cNvPr id="21" name="Picture Placeholder 5"/>
          <p:cNvSpPr>
            <a:spLocks noGrp="1"/>
          </p:cNvSpPr>
          <p:nvPr>
            <p:ph type="pic" sz="quarter" idx="37" hasCustomPrompt="1"/>
          </p:nvPr>
        </p:nvSpPr>
        <p:spPr>
          <a:xfrm>
            <a:off x="4765784" y="1269104"/>
            <a:ext cx="301752" cy="414528"/>
          </a:xfrm>
        </p:spPr>
        <p:txBody>
          <a:bodyPr>
            <a:noAutofit/>
          </a:bodyPr>
          <a:lstStyle>
            <a:lvl1pPr>
              <a:defRPr sz="578">
                <a:solidFill>
                  <a:schemeClr val="tx2"/>
                </a:solidFill>
              </a:defRPr>
            </a:lvl1pPr>
          </a:lstStyle>
          <a:p>
            <a:r>
              <a:rPr lang="en-GB" noProof="0" dirty="0"/>
              <a:t>Icon</a:t>
            </a:r>
          </a:p>
        </p:txBody>
      </p:sp>
      <p:sp>
        <p:nvSpPr>
          <p:cNvPr id="23" name="Picture Placeholder 5"/>
          <p:cNvSpPr>
            <a:spLocks noGrp="1"/>
          </p:cNvSpPr>
          <p:nvPr>
            <p:ph type="pic" sz="quarter" idx="39" hasCustomPrompt="1"/>
          </p:nvPr>
        </p:nvSpPr>
        <p:spPr>
          <a:xfrm>
            <a:off x="5581437" y="4393647"/>
            <a:ext cx="301752" cy="414528"/>
          </a:xfrm>
        </p:spPr>
        <p:txBody>
          <a:bodyPr>
            <a:noAutofit/>
          </a:bodyPr>
          <a:lstStyle>
            <a:lvl1pPr>
              <a:defRPr sz="578">
                <a:solidFill>
                  <a:schemeClr val="tx2"/>
                </a:solidFill>
              </a:defRPr>
            </a:lvl1pPr>
          </a:lstStyle>
          <a:p>
            <a:r>
              <a:rPr lang="en-GB" noProof="0" dirty="0"/>
              <a:t>Icon</a:t>
            </a:r>
          </a:p>
        </p:txBody>
      </p:sp>
      <p:sp>
        <p:nvSpPr>
          <p:cNvPr id="22" name="Picture Placeholder 5"/>
          <p:cNvSpPr>
            <a:spLocks noGrp="1"/>
          </p:cNvSpPr>
          <p:nvPr>
            <p:ph type="pic" sz="quarter" idx="38" hasCustomPrompt="1"/>
          </p:nvPr>
        </p:nvSpPr>
        <p:spPr>
          <a:xfrm>
            <a:off x="1460059" y="4393647"/>
            <a:ext cx="301752" cy="414528"/>
          </a:xfrm>
        </p:spPr>
        <p:txBody>
          <a:bodyPr>
            <a:noAutofit/>
          </a:bodyPr>
          <a:lstStyle>
            <a:lvl1pPr>
              <a:defRPr sz="578">
                <a:solidFill>
                  <a:schemeClr val="tx2"/>
                </a:solidFill>
              </a:defRPr>
            </a:lvl1pPr>
          </a:lstStyle>
          <a:p>
            <a:r>
              <a:rPr lang="en-GB" noProof="0" dirty="0"/>
              <a:t>Icon</a:t>
            </a:r>
          </a:p>
        </p:txBody>
      </p:sp>
      <p:sp>
        <p:nvSpPr>
          <p:cNvPr id="2" name="Title 1"/>
          <p:cNvSpPr>
            <a:spLocks noGrp="1"/>
          </p:cNvSpPr>
          <p:nvPr>
            <p:ph type="title" hasCustomPrompt="1"/>
          </p:nvPr>
        </p:nvSpPr>
        <p:spPr/>
        <p:txBody>
          <a:bodyPr/>
          <a:lstStyle>
            <a:lvl1pPr>
              <a:defRPr/>
            </a:lvl1pPr>
          </a:lstStyle>
          <a:p>
            <a:r>
              <a:rPr lang="en-GB" noProof="0" dirty="0"/>
              <a:t>Heading</a:t>
            </a:r>
          </a:p>
        </p:txBody>
      </p:sp>
      <p:sp>
        <p:nvSpPr>
          <p:cNvPr id="3" name="Slide Number Placeholder 2"/>
          <p:cNvSpPr>
            <a:spLocks noGrp="1"/>
          </p:cNvSpPr>
          <p:nvPr>
            <p:ph type="sldNum" sz="quarter" idx="10"/>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4" name="Chỗ dành sẵn cho Văn bản 18">
            <a:extLst>
              <a:ext uri="{FF2B5EF4-FFF2-40B4-BE49-F238E27FC236}">
                <a16:creationId xmlns="" xmlns:a16="http://schemas.microsoft.com/office/drawing/2014/main" id="{072E3397-139F-45F6-BA55-87C81BDA80F9}"/>
              </a:ext>
            </a:extLst>
          </p:cNvPr>
          <p:cNvSpPr>
            <a:spLocks noGrp="1"/>
          </p:cNvSpPr>
          <p:nvPr>
            <p:ph type="body" sz="quarter" idx="20" hasCustomPrompt="1"/>
          </p:nvPr>
        </p:nvSpPr>
        <p:spPr>
          <a:xfrm>
            <a:off x="613411" y="1782808"/>
            <a:ext cx="3477151" cy="453458"/>
          </a:xfrm>
        </p:spPr>
        <p:txBody>
          <a:bodyPr>
            <a:noAutofit/>
          </a:bodyPr>
          <a:lstStyle>
            <a:lvl1pPr marL="0" indent="0">
              <a:buNone/>
              <a:defRPr sz="1650" b="1">
                <a:solidFill>
                  <a:srgbClr val="183355"/>
                </a:solidFill>
              </a:defRPr>
            </a:lvl1pPr>
          </a:lstStyle>
          <a:p>
            <a:pPr lvl="0"/>
            <a:r>
              <a:rPr lang="en-GB" noProof="0" dirty="0"/>
              <a:t>This is a question</a:t>
            </a:r>
          </a:p>
        </p:txBody>
      </p:sp>
      <p:sp>
        <p:nvSpPr>
          <p:cNvPr id="5" name="Chỗ dành sẵn cho Văn bản 18">
            <a:extLst>
              <a:ext uri="{FF2B5EF4-FFF2-40B4-BE49-F238E27FC236}">
                <a16:creationId xmlns="" xmlns:a16="http://schemas.microsoft.com/office/drawing/2014/main" id="{375C87EC-646E-41F8-84BD-B405D9F4E01B}"/>
              </a:ext>
            </a:extLst>
          </p:cNvPr>
          <p:cNvSpPr>
            <a:spLocks noGrp="1"/>
          </p:cNvSpPr>
          <p:nvPr>
            <p:ph type="body" sz="quarter" idx="21" hasCustomPrompt="1"/>
          </p:nvPr>
        </p:nvSpPr>
        <p:spPr>
          <a:xfrm>
            <a:off x="4728213" y="1782808"/>
            <a:ext cx="3477151" cy="453458"/>
          </a:xfrm>
        </p:spPr>
        <p:txBody>
          <a:bodyPr>
            <a:noAutofit/>
          </a:bodyPr>
          <a:lstStyle>
            <a:lvl1pPr marL="0" indent="0">
              <a:buNone/>
              <a:defRPr sz="1650" b="1">
                <a:solidFill>
                  <a:srgbClr val="183355"/>
                </a:solidFill>
              </a:defRPr>
            </a:lvl1pPr>
          </a:lstStyle>
          <a:p>
            <a:pPr lvl="0"/>
            <a:r>
              <a:rPr lang="en-GB" noProof="0" dirty="0"/>
              <a:t>This is a question</a:t>
            </a:r>
          </a:p>
        </p:txBody>
      </p:sp>
      <p:sp>
        <p:nvSpPr>
          <p:cNvPr id="6" name="Chỗ dành sẵn cho Văn bản 18">
            <a:extLst>
              <a:ext uri="{FF2B5EF4-FFF2-40B4-BE49-F238E27FC236}">
                <a16:creationId xmlns="" xmlns:a16="http://schemas.microsoft.com/office/drawing/2014/main" id="{EB488036-4D5B-46FA-8D8D-A2431D73D37D}"/>
              </a:ext>
            </a:extLst>
          </p:cNvPr>
          <p:cNvSpPr>
            <a:spLocks noGrp="1"/>
          </p:cNvSpPr>
          <p:nvPr>
            <p:ph type="body" sz="quarter" idx="23" hasCustomPrompt="1"/>
          </p:nvPr>
        </p:nvSpPr>
        <p:spPr>
          <a:xfrm>
            <a:off x="1332085" y="4895917"/>
            <a:ext cx="3477151" cy="453458"/>
          </a:xfrm>
        </p:spPr>
        <p:txBody>
          <a:bodyPr>
            <a:noAutofit/>
          </a:bodyPr>
          <a:lstStyle>
            <a:lvl1pPr marL="0" indent="0" algn="r">
              <a:buNone/>
              <a:defRPr sz="1650" b="1">
                <a:solidFill>
                  <a:srgbClr val="183355"/>
                </a:solidFill>
              </a:defRPr>
            </a:lvl1pPr>
          </a:lstStyle>
          <a:p>
            <a:pPr lvl="0"/>
            <a:r>
              <a:rPr lang="en-GB" noProof="0" dirty="0"/>
              <a:t>This is a question</a:t>
            </a:r>
          </a:p>
        </p:txBody>
      </p:sp>
      <p:sp>
        <p:nvSpPr>
          <p:cNvPr id="7" name="Chỗ dành sẵn cho Văn bản 18">
            <a:extLst>
              <a:ext uri="{FF2B5EF4-FFF2-40B4-BE49-F238E27FC236}">
                <a16:creationId xmlns="" xmlns:a16="http://schemas.microsoft.com/office/drawing/2014/main" id="{86E63069-3249-40CB-8804-05A09C7232DC}"/>
              </a:ext>
            </a:extLst>
          </p:cNvPr>
          <p:cNvSpPr>
            <a:spLocks noGrp="1"/>
          </p:cNvSpPr>
          <p:nvPr>
            <p:ph type="body" sz="quarter" idx="24" hasCustomPrompt="1"/>
          </p:nvPr>
        </p:nvSpPr>
        <p:spPr>
          <a:xfrm>
            <a:off x="5446887" y="4895917"/>
            <a:ext cx="3477151" cy="453458"/>
          </a:xfrm>
        </p:spPr>
        <p:txBody>
          <a:bodyPr>
            <a:noAutofit/>
          </a:bodyPr>
          <a:lstStyle>
            <a:lvl1pPr marL="0" indent="0" algn="r">
              <a:buNone/>
              <a:defRPr sz="1650" b="1">
                <a:solidFill>
                  <a:srgbClr val="183355"/>
                </a:solidFill>
              </a:defRPr>
            </a:lvl1pPr>
          </a:lstStyle>
          <a:p>
            <a:pPr lvl="0"/>
            <a:r>
              <a:rPr lang="en-GB" noProof="0" dirty="0"/>
              <a:t>This is a question</a:t>
            </a:r>
          </a:p>
        </p:txBody>
      </p:sp>
      <p:sp>
        <p:nvSpPr>
          <p:cNvPr id="8" name="Chỗ dành sẵn cho Văn bản 18">
            <a:extLst>
              <a:ext uri="{FF2B5EF4-FFF2-40B4-BE49-F238E27FC236}">
                <a16:creationId xmlns="" xmlns:a16="http://schemas.microsoft.com/office/drawing/2014/main" id="{ECA85368-7F9F-43BF-9539-07F7B0FE84A9}"/>
              </a:ext>
            </a:extLst>
          </p:cNvPr>
          <p:cNvSpPr>
            <a:spLocks noGrp="1"/>
          </p:cNvSpPr>
          <p:nvPr>
            <p:ph type="body" sz="quarter" idx="26" hasCustomPrompt="1"/>
          </p:nvPr>
        </p:nvSpPr>
        <p:spPr>
          <a:xfrm>
            <a:off x="613411" y="2143860"/>
            <a:ext cx="3485743" cy="383695"/>
          </a:xfrm>
        </p:spPr>
        <p:txBody>
          <a:bodyPr>
            <a:noAutofit/>
          </a:bodyPr>
          <a:lstStyle>
            <a:lvl1pPr marL="0" indent="0">
              <a:buNone/>
              <a:defRPr sz="1155" b="1">
                <a:solidFill>
                  <a:srgbClr val="183355"/>
                </a:solidFill>
              </a:defRPr>
            </a:lvl1pPr>
          </a:lstStyle>
          <a:p>
            <a:pPr lvl="0"/>
            <a:r>
              <a:rPr lang="en-GB" noProof="0" dirty="0"/>
              <a:t>This is an answer</a:t>
            </a:r>
          </a:p>
        </p:txBody>
      </p:sp>
      <p:sp>
        <p:nvSpPr>
          <p:cNvPr id="9" name="Chỗ dành sẵn cho Văn bản 20">
            <a:extLst>
              <a:ext uri="{FF2B5EF4-FFF2-40B4-BE49-F238E27FC236}">
                <a16:creationId xmlns="" xmlns:a16="http://schemas.microsoft.com/office/drawing/2014/main" id="{35B5F75F-ED42-409C-B069-4D324666B2F8}"/>
              </a:ext>
            </a:extLst>
          </p:cNvPr>
          <p:cNvSpPr>
            <a:spLocks noGrp="1"/>
          </p:cNvSpPr>
          <p:nvPr>
            <p:ph type="body" sz="quarter" idx="27" hasCustomPrompt="1"/>
          </p:nvPr>
        </p:nvSpPr>
        <p:spPr>
          <a:xfrm>
            <a:off x="613411" y="2453367"/>
            <a:ext cx="3477150" cy="1243582"/>
          </a:xfrm>
        </p:spPr>
        <p:txBody>
          <a:bodyPr>
            <a:noAutofit/>
          </a:bodyPr>
          <a:lstStyle>
            <a:lvl1pPr>
              <a:defRPr sz="990">
                <a:solidFill>
                  <a:srgbClr val="183355"/>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
        <p:nvSpPr>
          <p:cNvPr id="10" name="Chỗ dành sẵn cho Văn bản 18">
            <a:extLst>
              <a:ext uri="{FF2B5EF4-FFF2-40B4-BE49-F238E27FC236}">
                <a16:creationId xmlns="" xmlns:a16="http://schemas.microsoft.com/office/drawing/2014/main" id="{612DB32B-149E-4A11-AA22-DCD1D26E6479}"/>
              </a:ext>
            </a:extLst>
          </p:cNvPr>
          <p:cNvSpPr>
            <a:spLocks noGrp="1"/>
          </p:cNvSpPr>
          <p:nvPr>
            <p:ph type="body" sz="quarter" idx="28" hasCustomPrompt="1"/>
          </p:nvPr>
        </p:nvSpPr>
        <p:spPr>
          <a:xfrm>
            <a:off x="4732730" y="2143860"/>
            <a:ext cx="3485743" cy="383695"/>
          </a:xfrm>
        </p:spPr>
        <p:txBody>
          <a:bodyPr>
            <a:noAutofit/>
          </a:bodyPr>
          <a:lstStyle>
            <a:lvl1pPr marL="0" indent="0">
              <a:buNone/>
              <a:defRPr sz="1155" b="1">
                <a:solidFill>
                  <a:srgbClr val="183355"/>
                </a:solidFill>
              </a:defRPr>
            </a:lvl1pPr>
          </a:lstStyle>
          <a:p>
            <a:pPr lvl="0"/>
            <a:r>
              <a:rPr lang="en-GB" noProof="0" dirty="0"/>
              <a:t>This is an answer</a:t>
            </a:r>
          </a:p>
        </p:txBody>
      </p:sp>
      <p:sp>
        <p:nvSpPr>
          <p:cNvPr id="11" name="Chỗ dành sẵn cho Văn bản 20">
            <a:extLst>
              <a:ext uri="{FF2B5EF4-FFF2-40B4-BE49-F238E27FC236}">
                <a16:creationId xmlns="" xmlns:a16="http://schemas.microsoft.com/office/drawing/2014/main" id="{2B11FEBD-55C4-420F-9FDA-8FC60D4A3E45}"/>
              </a:ext>
            </a:extLst>
          </p:cNvPr>
          <p:cNvSpPr>
            <a:spLocks noGrp="1"/>
          </p:cNvSpPr>
          <p:nvPr>
            <p:ph type="body" sz="quarter" idx="29" hasCustomPrompt="1"/>
          </p:nvPr>
        </p:nvSpPr>
        <p:spPr>
          <a:xfrm>
            <a:off x="4732730" y="2453367"/>
            <a:ext cx="3477150" cy="1243582"/>
          </a:xfrm>
        </p:spPr>
        <p:txBody>
          <a:bodyPr>
            <a:noAutofit/>
          </a:bodyPr>
          <a:lstStyle>
            <a:lvl1pPr>
              <a:defRPr sz="990">
                <a:solidFill>
                  <a:srgbClr val="183355"/>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
        <p:nvSpPr>
          <p:cNvPr id="12" name="Chỗ dành sẵn cho Văn bản 18">
            <a:extLst>
              <a:ext uri="{FF2B5EF4-FFF2-40B4-BE49-F238E27FC236}">
                <a16:creationId xmlns="" xmlns:a16="http://schemas.microsoft.com/office/drawing/2014/main" id="{F793E848-E6F5-499A-8719-4E18B829D0C6}"/>
              </a:ext>
            </a:extLst>
          </p:cNvPr>
          <p:cNvSpPr>
            <a:spLocks noGrp="1"/>
          </p:cNvSpPr>
          <p:nvPr>
            <p:ph type="body" sz="quarter" idx="32" hasCustomPrompt="1"/>
          </p:nvPr>
        </p:nvSpPr>
        <p:spPr>
          <a:xfrm>
            <a:off x="1332084" y="5245767"/>
            <a:ext cx="3485743" cy="383695"/>
          </a:xfrm>
        </p:spPr>
        <p:txBody>
          <a:bodyPr>
            <a:noAutofit/>
          </a:bodyPr>
          <a:lstStyle>
            <a:lvl1pPr marL="0" indent="0" algn="r">
              <a:buNone/>
              <a:defRPr sz="1155" b="1">
                <a:solidFill>
                  <a:srgbClr val="183355"/>
                </a:solidFill>
              </a:defRPr>
            </a:lvl1pPr>
          </a:lstStyle>
          <a:p>
            <a:pPr lvl="0"/>
            <a:r>
              <a:rPr lang="en-GB" noProof="0" dirty="0"/>
              <a:t>This is an answer</a:t>
            </a:r>
          </a:p>
        </p:txBody>
      </p:sp>
      <p:sp>
        <p:nvSpPr>
          <p:cNvPr id="13" name="Chỗ dành sẵn cho Văn bản 20">
            <a:extLst>
              <a:ext uri="{FF2B5EF4-FFF2-40B4-BE49-F238E27FC236}">
                <a16:creationId xmlns="" xmlns:a16="http://schemas.microsoft.com/office/drawing/2014/main" id="{D9BA7A6C-9B78-4524-A39C-D8D97D57A68B}"/>
              </a:ext>
            </a:extLst>
          </p:cNvPr>
          <p:cNvSpPr>
            <a:spLocks noGrp="1"/>
          </p:cNvSpPr>
          <p:nvPr>
            <p:ph type="body" sz="quarter" idx="33" hasCustomPrompt="1"/>
          </p:nvPr>
        </p:nvSpPr>
        <p:spPr>
          <a:xfrm>
            <a:off x="1332084" y="5555275"/>
            <a:ext cx="3477150" cy="1335604"/>
          </a:xfrm>
        </p:spPr>
        <p:txBody>
          <a:bodyPr>
            <a:noAutofit/>
          </a:bodyPr>
          <a:lstStyle>
            <a:lvl1pPr algn="r">
              <a:defRPr sz="990">
                <a:solidFill>
                  <a:schemeClr val="tx2"/>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
        <p:nvSpPr>
          <p:cNvPr id="14" name="Chỗ dành sẵn cho Văn bản 18">
            <a:extLst>
              <a:ext uri="{FF2B5EF4-FFF2-40B4-BE49-F238E27FC236}">
                <a16:creationId xmlns="" xmlns:a16="http://schemas.microsoft.com/office/drawing/2014/main" id="{1DCC75BD-4A3D-4D6B-99E0-462640715C0E}"/>
              </a:ext>
            </a:extLst>
          </p:cNvPr>
          <p:cNvSpPr>
            <a:spLocks noGrp="1"/>
          </p:cNvSpPr>
          <p:nvPr>
            <p:ph type="body" sz="quarter" idx="34" hasCustomPrompt="1"/>
          </p:nvPr>
        </p:nvSpPr>
        <p:spPr>
          <a:xfrm>
            <a:off x="5443377" y="5245767"/>
            <a:ext cx="3485743" cy="383695"/>
          </a:xfrm>
        </p:spPr>
        <p:txBody>
          <a:bodyPr>
            <a:noAutofit/>
          </a:bodyPr>
          <a:lstStyle>
            <a:lvl1pPr marL="0" indent="0" algn="r">
              <a:buNone/>
              <a:defRPr sz="1155" b="1">
                <a:solidFill>
                  <a:srgbClr val="183355"/>
                </a:solidFill>
              </a:defRPr>
            </a:lvl1pPr>
          </a:lstStyle>
          <a:p>
            <a:pPr lvl="0"/>
            <a:r>
              <a:rPr lang="en-GB" noProof="0" dirty="0"/>
              <a:t>This is an answer</a:t>
            </a:r>
          </a:p>
        </p:txBody>
      </p:sp>
      <p:sp>
        <p:nvSpPr>
          <p:cNvPr id="15" name="Chỗ dành sẵn cho Văn bản 20">
            <a:extLst>
              <a:ext uri="{FF2B5EF4-FFF2-40B4-BE49-F238E27FC236}">
                <a16:creationId xmlns="" xmlns:a16="http://schemas.microsoft.com/office/drawing/2014/main" id="{58E8949C-2FB2-49D0-A70D-50E85181425C}"/>
              </a:ext>
            </a:extLst>
          </p:cNvPr>
          <p:cNvSpPr>
            <a:spLocks noGrp="1"/>
          </p:cNvSpPr>
          <p:nvPr>
            <p:ph type="body" sz="quarter" idx="35" hasCustomPrompt="1"/>
          </p:nvPr>
        </p:nvSpPr>
        <p:spPr>
          <a:xfrm>
            <a:off x="5443377" y="5555275"/>
            <a:ext cx="3477150" cy="1335604"/>
          </a:xfrm>
        </p:spPr>
        <p:txBody>
          <a:bodyPr>
            <a:noAutofit/>
          </a:bodyPr>
          <a:lstStyle>
            <a:lvl1pPr algn="r">
              <a:defRPr sz="990">
                <a:solidFill>
                  <a:srgbClr val="183355"/>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Tree>
    <p:extLst>
      <p:ext uri="{BB962C8B-B14F-4D97-AF65-F5344CB8AC3E}">
        <p14:creationId xmlns:p14="http://schemas.microsoft.com/office/powerpoint/2010/main" val="259781019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6 column 2">
    <p:spTree>
      <p:nvGrpSpPr>
        <p:cNvPr id="1" name=""/>
        <p:cNvGrpSpPr/>
        <p:nvPr/>
      </p:nvGrpSpPr>
      <p:grpSpPr>
        <a:xfrm>
          <a:off x="0" y="0"/>
          <a:ext cx="0" cy="0"/>
          <a:chOff x="0" y="0"/>
          <a:chExt cx="0" cy="0"/>
        </a:xfrm>
      </p:grpSpPr>
      <p:sp>
        <p:nvSpPr>
          <p:cNvPr id="28" name="Picture Placeholder 5"/>
          <p:cNvSpPr>
            <a:spLocks noGrp="1"/>
          </p:cNvSpPr>
          <p:nvPr>
            <p:ph type="pic" sz="quarter" idx="38" hasCustomPrompt="1"/>
          </p:nvPr>
        </p:nvSpPr>
        <p:spPr>
          <a:xfrm>
            <a:off x="645411" y="1275197"/>
            <a:ext cx="301752" cy="414528"/>
          </a:xfrm>
        </p:spPr>
        <p:txBody>
          <a:bodyPr>
            <a:noAutofit/>
          </a:bodyPr>
          <a:lstStyle>
            <a:lvl1pPr>
              <a:defRPr sz="578">
                <a:solidFill>
                  <a:schemeClr val="tx2"/>
                </a:solidFill>
              </a:defRPr>
            </a:lvl1pPr>
          </a:lstStyle>
          <a:p>
            <a:r>
              <a:rPr lang="en-GB" noProof="0" dirty="0"/>
              <a:t>Icon</a:t>
            </a:r>
          </a:p>
        </p:txBody>
      </p:sp>
      <p:sp>
        <p:nvSpPr>
          <p:cNvPr id="29" name="Picture Placeholder 5"/>
          <p:cNvSpPr>
            <a:spLocks noGrp="1"/>
          </p:cNvSpPr>
          <p:nvPr>
            <p:ph type="pic" sz="quarter" idx="39" hasCustomPrompt="1"/>
          </p:nvPr>
        </p:nvSpPr>
        <p:spPr>
          <a:xfrm>
            <a:off x="3421624" y="1275547"/>
            <a:ext cx="301752" cy="414528"/>
          </a:xfrm>
        </p:spPr>
        <p:txBody>
          <a:bodyPr>
            <a:noAutofit/>
          </a:bodyPr>
          <a:lstStyle>
            <a:lvl1pPr>
              <a:defRPr sz="578">
                <a:solidFill>
                  <a:schemeClr val="tx2"/>
                </a:solidFill>
              </a:defRPr>
            </a:lvl1pPr>
          </a:lstStyle>
          <a:p>
            <a:r>
              <a:rPr lang="en-GB" noProof="0" dirty="0"/>
              <a:t>Icon</a:t>
            </a:r>
          </a:p>
        </p:txBody>
      </p:sp>
      <p:sp>
        <p:nvSpPr>
          <p:cNvPr id="30" name="Picture Placeholder 5"/>
          <p:cNvSpPr>
            <a:spLocks noGrp="1"/>
          </p:cNvSpPr>
          <p:nvPr>
            <p:ph type="pic" sz="quarter" idx="40" hasCustomPrompt="1"/>
          </p:nvPr>
        </p:nvSpPr>
        <p:spPr>
          <a:xfrm>
            <a:off x="6200706" y="1267491"/>
            <a:ext cx="301752" cy="414528"/>
          </a:xfrm>
        </p:spPr>
        <p:txBody>
          <a:bodyPr>
            <a:noAutofit/>
          </a:bodyPr>
          <a:lstStyle>
            <a:lvl1pPr>
              <a:defRPr sz="578">
                <a:solidFill>
                  <a:schemeClr val="tx2"/>
                </a:solidFill>
              </a:defRPr>
            </a:lvl1pPr>
          </a:lstStyle>
          <a:p>
            <a:r>
              <a:rPr lang="en-GB" noProof="0" dirty="0"/>
              <a:t>Icon</a:t>
            </a:r>
          </a:p>
        </p:txBody>
      </p:sp>
      <p:sp>
        <p:nvSpPr>
          <p:cNvPr id="31" name="Picture Placeholder 5"/>
          <p:cNvSpPr>
            <a:spLocks noGrp="1"/>
          </p:cNvSpPr>
          <p:nvPr>
            <p:ph type="pic" sz="quarter" idx="41" hasCustomPrompt="1"/>
          </p:nvPr>
        </p:nvSpPr>
        <p:spPr>
          <a:xfrm>
            <a:off x="3451556" y="4380416"/>
            <a:ext cx="301752" cy="414528"/>
          </a:xfrm>
        </p:spPr>
        <p:txBody>
          <a:bodyPr>
            <a:noAutofit/>
          </a:bodyPr>
          <a:lstStyle>
            <a:lvl1pPr>
              <a:defRPr sz="578">
                <a:solidFill>
                  <a:schemeClr val="tx2"/>
                </a:solidFill>
              </a:defRPr>
            </a:lvl1pPr>
          </a:lstStyle>
          <a:p>
            <a:r>
              <a:rPr lang="en-GB" noProof="0" dirty="0"/>
              <a:t>Icon</a:t>
            </a:r>
          </a:p>
        </p:txBody>
      </p:sp>
      <p:sp>
        <p:nvSpPr>
          <p:cNvPr id="33" name="Picture Placeholder 5"/>
          <p:cNvSpPr>
            <a:spLocks noGrp="1"/>
          </p:cNvSpPr>
          <p:nvPr>
            <p:ph type="pic" sz="quarter" idx="42" hasCustomPrompt="1"/>
          </p:nvPr>
        </p:nvSpPr>
        <p:spPr>
          <a:xfrm>
            <a:off x="6227994" y="4380416"/>
            <a:ext cx="301752" cy="414528"/>
          </a:xfrm>
        </p:spPr>
        <p:txBody>
          <a:bodyPr>
            <a:noAutofit/>
          </a:bodyPr>
          <a:lstStyle>
            <a:lvl1pPr>
              <a:defRPr sz="578">
                <a:solidFill>
                  <a:schemeClr val="tx2"/>
                </a:solidFill>
              </a:defRPr>
            </a:lvl1pPr>
          </a:lstStyle>
          <a:p>
            <a:r>
              <a:rPr lang="en-GB" noProof="0" dirty="0"/>
              <a:t>Icon</a:t>
            </a:r>
          </a:p>
        </p:txBody>
      </p:sp>
      <p:sp>
        <p:nvSpPr>
          <p:cNvPr id="34" name="Picture Placeholder 5"/>
          <p:cNvSpPr>
            <a:spLocks noGrp="1"/>
          </p:cNvSpPr>
          <p:nvPr>
            <p:ph type="pic" sz="quarter" idx="43" hasCustomPrompt="1"/>
          </p:nvPr>
        </p:nvSpPr>
        <p:spPr>
          <a:xfrm>
            <a:off x="9028177" y="4371977"/>
            <a:ext cx="301752" cy="414528"/>
          </a:xfrm>
        </p:spPr>
        <p:txBody>
          <a:bodyPr>
            <a:noAutofit/>
          </a:bodyPr>
          <a:lstStyle>
            <a:lvl1pPr>
              <a:defRPr sz="578">
                <a:solidFill>
                  <a:schemeClr val="tx2"/>
                </a:solidFill>
              </a:defRPr>
            </a:lvl1pPr>
          </a:lstStyle>
          <a:p>
            <a:r>
              <a:rPr lang="en-GB" noProof="0" dirty="0"/>
              <a:t>Icon</a:t>
            </a:r>
          </a:p>
        </p:txBody>
      </p:sp>
      <p:sp>
        <p:nvSpPr>
          <p:cNvPr id="2" name="Tiêu đề 1">
            <a:extLst>
              <a:ext uri="{FF2B5EF4-FFF2-40B4-BE49-F238E27FC236}">
                <a16:creationId xmlns="" xmlns:a16="http://schemas.microsoft.com/office/drawing/2014/main" id="{B51984AA-2501-4143-8FD4-871AFC33AFF3}"/>
              </a:ext>
            </a:extLst>
          </p:cNvPr>
          <p:cNvSpPr>
            <a:spLocks noGrp="1"/>
          </p:cNvSpPr>
          <p:nvPr>
            <p:ph type="title" hasCustomPrompt="1"/>
          </p:nvPr>
        </p:nvSpPr>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84045635-2525-43F5-AF39-62AAB70A37D6}"/>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32" name="Chỗ dành sẵn cho Văn bản 18">
            <a:extLst>
              <a:ext uri="{FF2B5EF4-FFF2-40B4-BE49-F238E27FC236}">
                <a16:creationId xmlns="" xmlns:a16="http://schemas.microsoft.com/office/drawing/2014/main" id="{072E3397-139F-45F6-BA55-87C81BDA80F9}"/>
              </a:ext>
            </a:extLst>
          </p:cNvPr>
          <p:cNvSpPr>
            <a:spLocks noGrp="1"/>
          </p:cNvSpPr>
          <p:nvPr>
            <p:ph type="body" sz="quarter" idx="20" hasCustomPrompt="1"/>
          </p:nvPr>
        </p:nvSpPr>
        <p:spPr>
          <a:xfrm>
            <a:off x="613412" y="1782808"/>
            <a:ext cx="2602477" cy="453458"/>
          </a:xfrm>
        </p:spPr>
        <p:txBody>
          <a:bodyPr>
            <a:noAutofit/>
          </a:bodyPr>
          <a:lstStyle>
            <a:lvl1pPr marL="0" indent="0">
              <a:buNone/>
              <a:defRPr sz="1650" b="1">
                <a:solidFill>
                  <a:srgbClr val="183355"/>
                </a:solidFill>
              </a:defRPr>
            </a:lvl1pPr>
          </a:lstStyle>
          <a:p>
            <a:pPr lvl="0"/>
            <a:r>
              <a:rPr lang="en-GB" noProof="0" dirty="0"/>
              <a:t>This is a question</a:t>
            </a:r>
          </a:p>
        </p:txBody>
      </p:sp>
      <p:sp>
        <p:nvSpPr>
          <p:cNvPr id="35" name="Chỗ dành sẵn cho Văn bản 18">
            <a:extLst>
              <a:ext uri="{FF2B5EF4-FFF2-40B4-BE49-F238E27FC236}">
                <a16:creationId xmlns="" xmlns:a16="http://schemas.microsoft.com/office/drawing/2014/main" id="{375C87EC-646E-41F8-84BD-B405D9F4E01B}"/>
              </a:ext>
            </a:extLst>
          </p:cNvPr>
          <p:cNvSpPr>
            <a:spLocks noGrp="1"/>
          </p:cNvSpPr>
          <p:nvPr>
            <p:ph type="body" sz="quarter" idx="21" hasCustomPrompt="1"/>
          </p:nvPr>
        </p:nvSpPr>
        <p:spPr>
          <a:xfrm>
            <a:off x="3401542" y="1782808"/>
            <a:ext cx="2602477" cy="453458"/>
          </a:xfrm>
        </p:spPr>
        <p:txBody>
          <a:bodyPr>
            <a:noAutofit/>
          </a:bodyPr>
          <a:lstStyle>
            <a:lvl1pPr marL="0" indent="0">
              <a:buNone/>
              <a:defRPr sz="1650" b="1">
                <a:solidFill>
                  <a:srgbClr val="183355"/>
                </a:solidFill>
              </a:defRPr>
            </a:lvl1pPr>
          </a:lstStyle>
          <a:p>
            <a:pPr lvl="0"/>
            <a:r>
              <a:rPr lang="en-GB" noProof="0" dirty="0"/>
              <a:t>This is a question</a:t>
            </a:r>
          </a:p>
        </p:txBody>
      </p:sp>
      <p:sp>
        <p:nvSpPr>
          <p:cNvPr id="36" name="Chỗ dành sẵn cho Văn bản 18">
            <a:extLst>
              <a:ext uri="{FF2B5EF4-FFF2-40B4-BE49-F238E27FC236}">
                <a16:creationId xmlns="" xmlns:a16="http://schemas.microsoft.com/office/drawing/2014/main" id="{722423D2-89F3-4349-AA18-B1105F607390}"/>
              </a:ext>
            </a:extLst>
          </p:cNvPr>
          <p:cNvSpPr>
            <a:spLocks noGrp="1"/>
          </p:cNvSpPr>
          <p:nvPr>
            <p:ph type="body" sz="quarter" idx="22" hasCustomPrompt="1"/>
          </p:nvPr>
        </p:nvSpPr>
        <p:spPr>
          <a:xfrm>
            <a:off x="6183242" y="1782808"/>
            <a:ext cx="2602477" cy="453458"/>
          </a:xfrm>
        </p:spPr>
        <p:txBody>
          <a:bodyPr>
            <a:noAutofit/>
          </a:bodyPr>
          <a:lstStyle>
            <a:lvl1pPr marL="0" indent="0">
              <a:buNone/>
              <a:defRPr sz="1650" b="1">
                <a:solidFill>
                  <a:srgbClr val="183355"/>
                </a:solidFill>
              </a:defRPr>
            </a:lvl1pPr>
          </a:lstStyle>
          <a:p>
            <a:pPr lvl="0"/>
            <a:r>
              <a:rPr lang="en-GB" noProof="0" dirty="0"/>
              <a:t>This is a question</a:t>
            </a:r>
          </a:p>
        </p:txBody>
      </p:sp>
      <p:sp>
        <p:nvSpPr>
          <p:cNvPr id="37" name="Chỗ dành sẵn cho Văn bản 18">
            <a:extLst>
              <a:ext uri="{FF2B5EF4-FFF2-40B4-BE49-F238E27FC236}">
                <a16:creationId xmlns="" xmlns:a16="http://schemas.microsoft.com/office/drawing/2014/main" id="{EB488036-4D5B-46FA-8D8D-A2431D73D37D}"/>
              </a:ext>
            </a:extLst>
          </p:cNvPr>
          <p:cNvSpPr>
            <a:spLocks noGrp="1"/>
          </p:cNvSpPr>
          <p:nvPr>
            <p:ph type="body" sz="quarter" idx="23" hasCustomPrompt="1"/>
          </p:nvPr>
        </p:nvSpPr>
        <p:spPr>
          <a:xfrm>
            <a:off x="1332086" y="4895917"/>
            <a:ext cx="2602477" cy="453458"/>
          </a:xfrm>
        </p:spPr>
        <p:txBody>
          <a:bodyPr>
            <a:noAutofit/>
          </a:bodyPr>
          <a:lstStyle>
            <a:lvl1pPr marL="0" indent="0" algn="r">
              <a:buNone/>
              <a:defRPr sz="1650" b="1">
                <a:solidFill>
                  <a:srgbClr val="183355"/>
                </a:solidFill>
              </a:defRPr>
            </a:lvl1pPr>
          </a:lstStyle>
          <a:p>
            <a:pPr lvl="0"/>
            <a:r>
              <a:rPr lang="en-GB" noProof="0" dirty="0"/>
              <a:t>This is a question</a:t>
            </a:r>
          </a:p>
        </p:txBody>
      </p:sp>
      <p:sp>
        <p:nvSpPr>
          <p:cNvPr id="38" name="Chỗ dành sẵn cho Văn bản 18">
            <a:extLst>
              <a:ext uri="{FF2B5EF4-FFF2-40B4-BE49-F238E27FC236}">
                <a16:creationId xmlns="" xmlns:a16="http://schemas.microsoft.com/office/drawing/2014/main" id="{86E63069-3249-40CB-8804-05A09C7232DC}"/>
              </a:ext>
            </a:extLst>
          </p:cNvPr>
          <p:cNvSpPr>
            <a:spLocks noGrp="1"/>
          </p:cNvSpPr>
          <p:nvPr>
            <p:ph type="body" sz="quarter" idx="24" hasCustomPrompt="1"/>
          </p:nvPr>
        </p:nvSpPr>
        <p:spPr>
          <a:xfrm>
            <a:off x="4120216" y="4895917"/>
            <a:ext cx="2602477" cy="453458"/>
          </a:xfrm>
        </p:spPr>
        <p:txBody>
          <a:bodyPr>
            <a:noAutofit/>
          </a:bodyPr>
          <a:lstStyle>
            <a:lvl1pPr marL="0" indent="0" algn="r">
              <a:buNone/>
              <a:defRPr sz="1650" b="1">
                <a:solidFill>
                  <a:srgbClr val="183355"/>
                </a:solidFill>
              </a:defRPr>
            </a:lvl1pPr>
          </a:lstStyle>
          <a:p>
            <a:pPr lvl="0"/>
            <a:r>
              <a:rPr lang="en-GB" noProof="0" dirty="0"/>
              <a:t>This is a question</a:t>
            </a:r>
          </a:p>
        </p:txBody>
      </p:sp>
      <p:sp>
        <p:nvSpPr>
          <p:cNvPr id="39" name="Chỗ dành sẵn cho Văn bản 18">
            <a:extLst>
              <a:ext uri="{FF2B5EF4-FFF2-40B4-BE49-F238E27FC236}">
                <a16:creationId xmlns="" xmlns:a16="http://schemas.microsoft.com/office/drawing/2014/main" id="{955B5554-B5D3-415A-B768-5272BF658322}"/>
              </a:ext>
            </a:extLst>
          </p:cNvPr>
          <p:cNvSpPr>
            <a:spLocks noGrp="1"/>
          </p:cNvSpPr>
          <p:nvPr>
            <p:ph type="body" sz="quarter" idx="25" hasCustomPrompt="1"/>
          </p:nvPr>
        </p:nvSpPr>
        <p:spPr>
          <a:xfrm>
            <a:off x="6901916" y="4895917"/>
            <a:ext cx="2602477" cy="453458"/>
          </a:xfrm>
        </p:spPr>
        <p:txBody>
          <a:bodyPr>
            <a:noAutofit/>
          </a:bodyPr>
          <a:lstStyle>
            <a:lvl1pPr marL="0" indent="0" algn="r">
              <a:buNone/>
              <a:defRPr sz="1650" b="1">
                <a:solidFill>
                  <a:srgbClr val="183355"/>
                </a:solidFill>
              </a:defRPr>
            </a:lvl1pPr>
          </a:lstStyle>
          <a:p>
            <a:pPr lvl="0"/>
            <a:r>
              <a:rPr lang="en-GB" noProof="0" dirty="0"/>
              <a:t>This is a question</a:t>
            </a:r>
          </a:p>
        </p:txBody>
      </p:sp>
      <p:sp>
        <p:nvSpPr>
          <p:cNvPr id="41" name="Chỗ dành sẵn cho Văn bản 18">
            <a:extLst>
              <a:ext uri="{FF2B5EF4-FFF2-40B4-BE49-F238E27FC236}">
                <a16:creationId xmlns="" xmlns:a16="http://schemas.microsoft.com/office/drawing/2014/main" id="{ECA85368-7F9F-43BF-9539-07F7B0FE84A9}"/>
              </a:ext>
            </a:extLst>
          </p:cNvPr>
          <p:cNvSpPr>
            <a:spLocks noGrp="1"/>
          </p:cNvSpPr>
          <p:nvPr>
            <p:ph type="body" sz="quarter" idx="26" hasCustomPrompt="1"/>
          </p:nvPr>
        </p:nvSpPr>
        <p:spPr>
          <a:xfrm>
            <a:off x="613411" y="2143860"/>
            <a:ext cx="2608908" cy="383695"/>
          </a:xfrm>
        </p:spPr>
        <p:txBody>
          <a:bodyPr>
            <a:noAutofit/>
          </a:bodyPr>
          <a:lstStyle>
            <a:lvl1pPr marL="0" indent="0">
              <a:buNone/>
              <a:defRPr sz="1155" b="1">
                <a:solidFill>
                  <a:srgbClr val="183355"/>
                </a:solidFill>
              </a:defRPr>
            </a:lvl1pPr>
          </a:lstStyle>
          <a:p>
            <a:pPr lvl="0"/>
            <a:r>
              <a:rPr lang="en-GB" noProof="0" dirty="0"/>
              <a:t>This is an answer</a:t>
            </a:r>
          </a:p>
        </p:txBody>
      </p:sp>
      <p:sp>
        <p:nvSpPr>
          <p:cNvPr id="42" name="Chỗ dành sẵn cho Văn bản 20">
            <a:extLst>
              <a:ext uri="{FF2B5EF4-FFF2-40B4-BE49-F238E27FC236}">
                <a16:creationId xmlns="" xmlns:a16="http://schemas.microsoft.com/office/drawing/2014/main" id="{35B5F75F-ED42-409C-B069-4D324666B2F8}"/>
              </a:ext>
            </a:extLst>
          </p:cNvPr>
          <p:cNvSpPr>
            <a:spLocks noGrp="1"/>
          </p:cNvSpPr>
          <p:nvPr>
            <p:ph type="body" sz="quarter" idx="27" hasCustomPrompt="1"/>
          </p:nvPr>
        </p:nvSpPr>
        <p:spPr>
          <a:xfrm>
            <a:off x="613411" y="2453367"/>
            <a:ext cx="2602477" cy="1243582"/>
          </a:xfrm>
        </p:spPr>
        <p:txBody>
          <a:bodyPr>
            <a:noAutofit/>
          </a:bodyPr>
          <a:lstStyle>
            <a:lvl1pPr>
              <a:defRPr sz="990">
                <a:solidFill>
                  <a:srgbClr val="183355"/>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
        <p:nvSpPr>
          <p:cNvPr id="43" name="Chỗ dành sẵn cho Văn bản 18">
            <a:extLst>
              <a:ext uri="{FF2B5EF4-FFF2-40B4-BE49-F238E27FC236}">
                <a16:creationId xmlns="" xmlns:a16="http://schemas.microsoft.com/office/drawing/2014/main" id="{612DB32B-149E-4A11-AA22-DCD1D26E6479}"/>
              </a:ext>
            </a:extLst>
          </p:cNvPr>
          <p:cNvSpPr>
            <a:spLocks noGrp="1"/>
          </p:cNvSpPr>
          <p:nvPr>
            <p:ph type="body" sz="quarter" idx="28" hasCustomPrompt="1"/>
          </p:nvPr>
        </p:nvSpPr>
        <p:spPr>
          <a:xfrm>
            <a:off x="3406059" y="2143860"/>
            <a:ext cx="2608908" cy="383695"/>
          </a:xfrm>
        </p:spPr>
        <p:txBody>
          <a:bodyPr>
            <a:noAutofit/>
          </a:bodyPr>
          <a:lstStyle>
            <a:lvl1pPr marL="0" indent="0">
              <a:buNone/>
              <a:defRPr sz="1155" b="1">
                <a:solidFill>
                  <a:srgbClr val="183355"/>
                </a:solidFill>
              </a:defRPr>
            </a:lvl1pPr>
          </a:lstStyle>
          <a:p>
            <a:pPr lvl="0"/>
            <a:r>
              <a:rPr lang="en-GB" noProof="0" dirty="0"/>
              <a:t>This is an answer</a:t>
            </a:r>
          </a:p>
        </p:txBody>
      </p:sp>
      <p:sp>
        <p:nvSpPr>
          <p:cNvPr id="44" name="Chỗ dành sẵn cho Văn bản 20">
            <a:extLst>
              <a:ext uri="{FF2B5EF4-FFF2-40B4-BE49-F238E27FC236}">
                <a16:creationId xmlns="" xmlns:a16="http://schemas.microsoft.com/office/drawing/2014/main" id="{2B11FEBD-55C4-420F-9FDA-8FC60D4A3E45}"/>
              </a:ext>
            </a:extLst>
          </p:cNvPr>
          <p:cNvSpPr>
            <a:spLocks noGrp="1"/>
          </p:cNvSpPr>
          <p:nvPr>
            <p:ph type="body" sz="quarter" idx="29" hasCustomPrompt="1"/>
          </p:nvPr>
        </p:nvSpPr>
        <p:spPr>
          <a:xfrm>
            <a:off x="3406059" y="2453367"/>
            <a:ext cx="2602477" cy="1243582"/>
          </a:xfrm>
        </p:spPr>
        <p:txBody>
          <a:bodyPr>
            <a:noAutofit/>
          </a:bodyPr>
          <a:lstStyle>
            <a:lvl1pPr>
              <a:defRPr sz="990">
                <a:solidFill>
                  <a:srgbClr val="183355"/>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
        <p:nvSpPr>
          <p:cNvPr id="45" name="Chỗ dành sẵn cho Văn bản 18">
            <a:extLst>
              <a:ext uri="{FF2B5EF4-FFF2-40B4-BE49-F238E27FC236}">
                <a16:creationId xmlns="" xmlns:a16="http://schemas.microsoft.com/office/drawing/2014/main" id="{BDFB42B6-1B71-4605-964F-C41285FA1811}"/>
              </a:ext>
            </a:extLst>
          </p:cNvPr>
          <p:cNvSpPr>
            <a:spLocks noGrp="1"/>
          </p:cNvSpPr>
          <p:nvPr>
            <p:ph type="body" sz="quarter" idx="30" hasCustomPrompt="1"/>
          </p:nvPr>
        </p:nvSpPr>
        <p:spPr>
          <a:xfrm>
            <a:off x="6175934" y="2129032"/>
            <a:ext cx="2608908" cy="383695"/>
          </a:xfrm>
        </p:spPr>
        <p:txBody>
          <a:bodyPr>
            <a:noAutofit/>
          </a:bodyPr>
          <a:lstStyle>
            <a:lvl1pPr marL="0" indent="0">
              <a:buNone/>
              <a:defRPr sz="1155" b="1">
                <a:solidFill>
                  <a:srgbClr val="183355"/>
                </a:solidFill>
              </a:defRPr>
            </a:lvl1pPr>
          </a:lstStyle>
          <a:p>
            <a:pPr lvl="0"/>
            <a:r>
              <a:rPr lang="en-GB" noProof="0" dirty="0"/>
              <a:t>This is an answer</a:t>
            </a:r>
          </a:p>
        </p:txBody>
      </p:sp>
      <p:sp>
        <p:nvSpPr>
          <p:cNvPr id="46" name="Chỗ dành sẵn cho Văn bản 20">
            <a:extLst>
              <a:ext uri="{FF2B5EF4-FFF2-40B4-BE49-F238E27FC236}">
                <a16:creationId xmlns="" xmlns:a16="http://schemas.microsoft.com/office/drawing/2014/main" id="{EE53EF5C-0D53-4CF3-A90F-FAAA86A50728}"/>
              </a:ext>
            </a:extLst>
          </p:cNvPr>
          <p:cNvSpPr>
            <a:spLocks noGrp="1"/>
          </p:cNvSpPr>
          <p:nvPr>
            <p:ph type="body" sz="quarter" idx="31" hasCustomPrompt="1"/>
          </p:nvPr>
        </p:nvSpPr>
        <p:spPr>
          <a:xfrm>
            <a:off x="6175934" y="2453367"/>
            <a:ext cx="2602477" cy="1243582"/>
          </a:xfrm>
        </p:spPr>
        <p:txBody>
          <a:bodyPr>
            <a:noAutofit/>
          </a:bodyPr>
          <a:lstStyle>
            <a:lvl1pPr>
              <a:defRPr sz="990">
                <a:solidFill>
                  <a:srgbClr val="183355"/>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
        <p:nvSpPr>
          <p:cNvPr id="47" name="Chỗ dành sẵn cho Văn bản 18">
            <a:extLst>
              <a:ext uri="{FF2B5EF4-FFF2-40B4-BE49-F238E27FC236}">
                <a16:creationId xmlns="" xmlns:a16="http://schemas.microsoft.com/office/drawing/2014/main" id="{F793E848-E6F5-499A-8719-4E18B829D0C6}"/>
              </a:ext>
            </a:extLst>
          </p:cNvPr>
          <p:cNvSpPr>
            <a:spLocks noGrp="1"/>
          </p:cNvSpPr>
          <p:nvPr>
            <p:ph type="body" sz="quarter" idx="32" hasCustomPrompt="1"/>
          </p:nvPr>
        </p:nvSpPr>
        <p:spPr>
          <a:xfrm>
            <a:off x="1332084" y="5245767"/>
            <a:ext cx="2608908" cy="383695"/>
          </a:xfrm>
        </p:spPr>
        <p:txBody>
          <a:bodyPr>
            <a:noAutofit/>
          </a:bodyPr>
          <a:lstStyle>
            <a:lvl1pPr marL="0" indent="0" algn="r">
              <a:buNone/>
              <a:defRPr sz="1155" b="1">
                <a:solidFill>
                  <a:srgbClr val="183355"/>
                </a:solidFill>
              </a:defRPr>
            </a:lvl1pPr>
          </a:lstStyle>
          <a:p>
            <a:pPr lvl="0"/>
            <a:r>
              <a:rPr lang="en-GB" noProof="0" dirty="0"/>
              <a:t>This is an answer</a:t>
            </a:r>
          </a:p>
        </p:txBody>
      </p:sp>
      <p:sp>
        <p:nvSpPr>
          <p:cNvPr id="48" name="Chỗ dành sẵn cho Văn bản 20">
            <a:extLst>
              <a:ext uri="{FF2B5EF4-FFF2-40B4-BE49-F238E27FC236}">
                <a16:creationId xmlns="" xmlns:a16="http://schemas.microsoft.com/office/drawing/2014/main" id="{D9BA7A6C-9B78-4524-A39C-D8D97D57A68B}"/>
              </a:ext>
            </a:extLst>
          </p:cNvPr>
          <p:cNvSpPr>
            <a:spLocks noGrp="1"/>
          </p:cNvSpPr>
          <p:nvPr>
            <p:ph type="body" sz="quarter" idx="33" hasCustomPrompt="1"/>
          </p:nvPr>
        </p:nvSpPr>
        <p:spPr>
          <a:xfrm>
            <a:off x="1332084" y="5555275"/>
            <a:ext cx="2602477" cy="1335604"/>
          </a:xfrm>
        </p:spPr>
        <p:txBody>
          <a:bodyPr>
            <a:noAutofit/>
          </a:bodyPr>
          <a:lstStyle>
            <a:lvl1pPr algn="r">
              <a:defRPr sz="990">
                <a:solidFill>
                  <a:schemeClr val="tx2"/>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
        <p:nvSpPr>
          <p:cNvPr id="49" name="Chỗ dành sẵn cho Văn bản 18">
            <a:extLst>
              <a:ext uri="{FF2B5EF4-FFF2-40B4-BE49-F238E27FC236}">
                <a16:creationId xmlns="" xmlns:a16="http://schemas.microsoft.com/office/drawing/2014/main" id="{1DCC75BD-4A3D-4D6B-99E0-462640715C0E}"/>
              </a:ext>
            </a:extLst>
          </p:cNvPr>
          <p:cNvSpPr>
            <a:spLocks noGrp="1"/>
          </p:cNvSpPr>
          <p:nvPr>
            <p:ph type="body" sz="quarter" idx="34" hasCustomPrompt="1"/>
          </p:nvPr>
        </p:nvSpPr>
        <p:spPr>
          <a:xfrm>
            <a:off x="4116706" y="5245767"/>
            <a:ext cx="2608908" cy="383695"/>
          </a:xfrm>
        </p:spPr>
        <p:txBody>
          <a:bodyPr>
            <a:noAutofit/>
          </a:bodyPr>
          <a:lstStyle>
            <a:lvl1pPr marL="0" indent="0" algn="r">
              <a:buNone/>
              <a:defRPr sz="1155" b="1">
                <a:solidFill>
                  <a:srgbClr val="183355"/>
                </a:solidFill>
              </a:defRPr>
            </a:lvl1pPr>
          </a:lstStyle>
          <a:p>
            <a:pPr lvl="0"/>
            <a:r>
              <a:rPr lang="en-GB" noProof="0" dirty="0"/>
              <a:t>This is an answer</a:t>
            </a:r>
          </a:p>
        </p:txBody>
      </p:sp>
      <p:sp>
        <p:nvSpPr>
          <p:cNvPr id="50" name="Chỗ dành sẵn cho Văn bản 20">
            <a:extLst>
              <a:ext uri="{FF2B5EF4-FFF2-40B4-BE49-F238E27FC236}">
                <a16:creationId xmlns="" xmlns:a16="http://schemas.microsoft.com/office/drawing/2014/main" id="{58E8949C-2FB2-49D0-A70D-50E85181425C}"/>
              </a:ext>
            </a:extLst>
          </p:cNvPr>
          <p:cNvSpPr>
            <a:spLocks noGrp="1"/>
          </p:cNvSpPr>
          <p:nvPr>
            <p:ph type="body" sz="quarter" idx="35" hasCustomPrompt="1"/>
          </p:nvPr>
        </p:nvSpPr>
        <p:spPr>
          <a:xfrm>
            <a:off x="4116706" y="5555275"/>
            <a:ext cx="2602477" cy="1335604"/>
          </a:xfrm>
        </p:spPr>
        <p:txBody>
          <a:bodyPr>
            <a:noAutofit/>
          </a:bodyPr>
          <a:lstStyle>
            <a:lvl1pPr algn="r">
              <a:defRPr sz="990">
                <a:solidFill>
                  <a:srgbClr val="183355"/>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
        <p:nvSpPr>
          <p:cNvPr id="51" name="Chỗ dành sẵn cho Văn bản 18">
            <a:extLst>
              <a:ext uri="{FF2B5EF4-FFF2-40B4-BE49-F238E27FC236}">
                <a16:creationId xmlns="" xmlns:a16="http://schemas.microsoft.com/office/drawing/2014/main" id="{73077D9B-9961-4631-9F48-B946565717C5}"/>
              </a:ext>
            </a:extLst>
          </p:cNvPr>
          <p:cNvSpPr>
            <a:spLocks noGrp="1"/>
          </p:cNvSpPr>
          <p:nvPr>
            <p:ph type="body" sz="quarter" idx="36" hasCustomPrompt="1"/>
          </p:nvPr>
        </p:nvSpPr>
        <p:spPr>
          <a:xfrm>
            <a:off x="6899222" y="5245767"/>
            <a:ext cx="2608908" cy="383695"/>
          </a:xfrm>
        </p:spPr>
        <p:txBody>
          <a:bodyPr>
            <a:noAutofit/>
          </a:bodyPr>
          <a:lstStyle>
            <a:lvl1pPr marL="0" indent="0" algn="r">
              <a:buNone/>
              <a:defRPr sz="1155" b="1">
                <a:solidFill>
                  <a:srgbClr val="183355"/>
                </a:solidFill>
              </a:defRPr>
            </a:lvl1pPr>
          </a:lstStyle>
          <a:p>
            <a:pPr lvl="0"/>
            <a:r>
              <a:rPr lang="en-GB" noProof="0" dirty="0"/>
              <a:t>This is an answer</a:t>
            </a:r>
          </a:p>
        </p:txBody>
      </p:sp>
      <p:sp>
        <p:nvSpPr>
          <p:cNvPr id="52" name="Chỗ dành sẵn cho Văn bản 20">
            <a:extLst>
              <a:ext uri="{FF2B5EF4-FFF2-40B4-BE49-F238E27FC236}">
                <a16:creationId xmlns="" xmlns:a16="http://schemas.microsoft.com/office/drawing/2014/main" id="{4A4A1B2E-2B23-42BE-8EF2-9F9BD9C6D8FA}"/>
              </a:ext>
            </a:extLst>
          </p:cNvPr>
          <p:cNvSpPr>
            <a:spLocks noGrp="1"/>
          </p:cNvSpPr>
          <p:nvPr>
            <p:ph type="body" sz="quarter" idx="37" hasCustomPrompt="1"/>
          </p:nvPr>
        </p:nvSpPr>
        <p:spPr>
          <a:xfrm>
            <a:off x="6899222" y="5555275"/>
            <a:ext cx="2602477" cy="1335604"/>
          </a:xfrm>
        </p:spPr>
        <p:txBody>
          <a:bodyPr>
            <a:noAutofit/>
          </a:bodyPr>
          <a:lstStyle>
            <a:lvl1pPr algn="r">
              <a:defRPr sz="990">
                <a:solidFill>
                  <a:srgbClr val="183355"/>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Tree>
    <p:extLst>
      <p:ext uri="{BB962C8B-B14F-4D97-AF65-F5344CB8AC3E}">
        <p14:creationId xmlns:p14="http://schemas.microsoft.com/office/powerpoint/2010/main" val="3479870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32"/>
        <p:cNvGrpSpPr/>
        <p:nvPr/>
      </p:nvGrpSpPr>
      <p:grpSpPr>
        <a:xfrm>
          <a:off x="0" y="0"/>
          <a:ext cx="0" cy="0"/>
          <a:chOff x="0" y="0"/>
          <a:chExt cx="0" cy="0"/>
        </a:xfrm>
      </p:grpSpPr>
      <p:sp>
        <p:nvSpPr>
          <p:cNvPr id="33" name="Google Shape;33;p33"/>
          <p:cNvSpPr txBox="1">
            <a:spLocks noGrp="1"/>
          </p:cNvSpPr>
          <p:nvPr>
            <p:ph type="title"/>
          </p:nvPr>
        </p:nvSpPr>
        <p:spPr>
          <a:xfrm>
            <a:off x="458571" y="622512"/>
            <a:ext cx="7717142" cy="733302"/>
          </a:xfrm>
          <a:prstGeom prst="rect">
            <a:avLst/>
          </a:prstGeom>
          <a:noFill/>
          <a:ln>
            <a:noFill/>
          </a:ln>
        </p:spPr>
        <p:txBody>
          <a:bodyPr spcFirstLastPara="1" wrap="square" lIns="0" tIns="0" rIns="91425" bIns="45700" anchor="ctr" anchorCtr="0">
            <a:normAutofit/>
          </a:bodyPr>
          <a:lstStyle>
            <a:lvl1pPr lvl="0" algn="l">
              <a:lnSpc>
                <a:spcPct val="90000"/>
              </a:lnSpc>
              <a:spcBef>
                <a:spcPts val="0"/>
              </a:spcBef>
              <a:spcAft>
                <a:spcPts val="0"/>
              </a:spcAft>
              <a:buClr>
                <a:schemeClr val="dk2"/>
              </a:buClr>
              <a:buSzPts val="4400"/>
              <a:buFont typeface="Raleway Thin"/>
              <a:buNone/>
              <a:defRPr b="1" i="0">
                <a:solidFill>
                  <a:schemeClr val="dk2"/>
                </a:solidFill>
                <a:latin typeface="Raleway Thin"/>
                <a:ea typeface="Raleway Thin"/>
                <a:cs typeface="Raleway Thin"/>
                <a:sym typeface="Raleway Thi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3"/>
          <p:cNvSpPr txBox="1">
            <a:spLocks noGrp="1"/>
          </p:cNvSpPr>
          <p:nvPr>
            <p:ph type="body" idx="1"/>
          </p:nvPr>
        </p:nvSpPr>
        <p:spPr>
          <a:xfrm>
            <a:off x="458571" y="2069042"/>
            <a:ext cx="3798344" cy="4931516"/>
          </a:xfrm>
          <a:prstGeom prst="rect">
            <a:avLst/>
          </a:prstGeom>
          <a:noFill/>
          <a:ln>
            <a:noFill/>
          </a:ln>
        </p:spPr>
        <p:txBody>
          <a:bodyPr spcFirstLastPara="1" wrap="square" lIns="0" tIns="45700" rIns="91425" bIns="45700" anchor="t" anchorCtr="0">
            <a:normAutofit/>
          </a:bodyPr>
          <a:lstStyle>
            <a:lvl1pPr marL="377190" lvl="0" indent="-272415" algn="l">
              <a:lnSpc>
                <a:spcPct val="125000"/>
              </a:lnSpc>
              <a:spcBef>
                <a:spcPts val="825"/>
              </a:spcBef>
              <a:spcAft>
                <a:spcPts val="0"/>
              </a:spcAft>
              <a:buClr>
                <a:schemeClr val="dk1"/>
              </a:buClr>
              <a:buSzPts val="1600"/>
              <a:buChar char="•"/>
              <a:defRPr sz="1320" b="0" i="0">
                <a:latin typeface="Raleway"/>
                <a:ea typeface="Raleway"/>
                <a:cs typeface="Raleway"/>
                <a:sym typeface="Raleway"/>
              </a:defRPr>
            </a:lvl1pPr>
            <a:lvl2pPr marL="754380" lvl="1" indent="-272415" algn="l">
              <a:lnSpc>
                <a:spcPct val="125000"/>
              </a:lnSpc>
              <a:spcBef>
                <a:spcPts val="413"/>
              </a:spcBef>
              <a:spcAft>
                <a:spcPts val="0"/>
              </a:spcAft>
              <a:buClr>
                <a:schemeClr val="dk1"/>
              </a:buClr>
              <a:buSzPts val="1600"/>
              <a:buChar char="•"/>
              <a:defRPr sz="1320" b="0" i="0">
                <a:latin typeface="Raleway"/>
                <a:ea typeface="Raleway"/>
                <a:cs typeface="Raleway"/>
                <a:sym typeface="Raleway"/>
              </a:defRPr>
            </a:lvl2pPr>
            <a:lvl3pPr marL="1131570" lvl="2" indent="-272415" algn="l">
              <a:lnSpc>
                <a:spcPct val="125000"/>
              </a:lnSpc>
              <a:spcBef>
                <a:spcPts val="413"/>
              </a:spcBef>
              <a:spcAft>
                <a:spcPts val="0"/>
              </a:spcAft>
              <a:buClr>
                <a:schemeClr val="dk1"/>
              </a:buClr>
              <a:buSzPts val="1600"/>
              <a:buChar char="•"/>
              <a:defRPr sz="1320" b="0" i="0">
                <a:latin typeface="Raleway"/>
                <a:ea typeface="Raleway"/>
                <a:cs typeface="Raleway"/>
                <a:sym typeface="Raleway"/>
              </a:defRPr>
            </a:lvl3pPr>
            <a:lvl4pPr marL="1508760" lvl="3" indent="-272415" algn="l">
              <a:lnSpc>
                <a:spcPct val="125000"/>
              </a:lnSpc>
              <a:spcBef>
                <a:spcPts val="413"/>
              </a:spcBef>
              <a:spcAft>
                <a:spcPts val="0"/>
              </a:spcAft>
              <a:buClr>
                <a:schemeClr val="dk1"/>
              </a:buClr>
              <a:buSzPts val="1600"/>
              <a:buChar char="•"/>
              <a:defRPr sz="1320" b="0" i="0">
                <a:latin typeface="Raleway"/>
                <a:ea typeface="Raleway"/>
                <a:cs typeface="Raleway"/>
                <a:sym typeface="Raleway"/>
              </a:defRPr>
            </a:lvl4pPr>
            <a:lvl5pPr marL="1885950" lvl="4" indent="-272415" algn="l">
              <a:lnSpc>
                <a:spcPct val="125000"/>
              </a:lnSpc>
              <a:spcBef>
                <a:spcPts val="413"/>
              </a:spcBef>
              <a:spcAft>
                <a:spcPts val="0"/>
              </a:spcAft>
              <a:buClr>
                <a:schemeClr val="dk1"/>
              </a:buClr>
              <a:buSzPts val="1600"/>
              <a:buChar char="•"/>
              <a:defRPr sz="1320" b="0" i="0">
                <a:latin typeface="Raleway"/>
                <a:ea typeface="Raleway"/>
                <a:cs typeface="Raleway"/>
                <a:sym typeface="Raleway"/>
              </a:defRPr>
            </a:lvl5pPr>
            <a:lvl6pPr marL="2263140" lvl="5" indent="-282893" algn="l">
              <a:lnSpc>
                <a:spcPct val="90000"/>
              </a:lnSpc>
              <a:spcBef>
                <a:spcPts val="413"/>
              </a:spcBef>
              <a:spcAft>
                <a:spcPts val="0"/>
              </a:spcAft>
              <a:buClr>
                <a:schemeClr val="dk1"/>
              </a:buClr>
              <a:buSzPts val="1800"/>
              <a:buChar char="•"/>
              <a:defRPr/>
            </a:lvl6pPr>
            <a:lvl7pPr marL="2640330" lvl="6" indent="-282893" algn="l">
              <a:lnSpc>
                <a:spcPct val="90000"/>
              </a:lnSpc>
              <a:spcBef>
                <a:spcPts val="413"/>
              </a:spcBef>
              <a:spcAft>
                <a:spcPts val="0"/>
              </a:spcAft>
              <a:buClr>
                <a:schemeClr val="dk1"/>
              </a:buClr>
              <a:buSzPts val="1800"/>
              <a:buChar char="•"/>
              <a:defRPr/>
            </a:lvl7pPr>
            <a:lvl8pPr marL="3017520" lvl="7" indent="-282893" algn="l">
              <a:lnSpc>
                <a:spcPct val="90000"/>
              </a:lnSpc>
              <a:spcBef>
                <a:spcPts val="413"/>
              </a:spcBef>
              <a:spcAft>
                <a:spcPts val="0"/>
              </a:spcAft>
              <a:buClr>
                <a:schemeClr val="dk1"/>
              </a:buClr>
              <a:buSzPts val="1800"/>
              <a:buChar char="•"/>
              <a:defRPr/>
            </a:lvl8pPr>
            <a:lvl9pPr marL="3394710" lvl="8" indent="-282893" algn="l">
              <a:lnSpc>
                <a:spcPct val="90000"/>
              </a:lnSpc>
              <a:spcBef>
                <a:spcPts val="413"/>
              </a:spcBef>
              <a:spcAft>
                <a:spcPts val="0"/>
              </a:spcAft>
              <a:buClr>
                <a:schemeClr val="dk1"/>
              </a:buClr>
              <a:buSzPts val="1800"/>
              <a:buChar char="•"/>
              <a:defRPr/>
            </a:lvl9pPr>
          </a:lstStyle>
          <a:p>
            <a:endParaRPr/>
          </a:p>
        </p:txBody>
      </p:sp>
      <p:sp>
        <p:nvSpPr>
          <p:cNvPr id="35" name="Google Shape;35;p33"/>
          <p:cNvSpPr txBox="1">
            <a:spLocks noGrp="1"/>
          </p:cNvSpPr>
          <p:nvPr>
            <p:ph type="ftr" idx="11"/>
          </p:nvPr>
        </p:nvSpPr>
        <p:spPr>
          <a:xfrm>
            <a:off x="802512" y="7285387"/>
            <a:ext cx="3452637" cy="282606"/>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825" b="0" i="0">
                <a:solidFill>
                  <a:srgbClr val="888888"/>
                </a:solidFill>
                <a:latin typeface="Roboto Light"/>
                <a:ea typeface="Roboto Light"/>
                <a:cs typeface="Roboto Light"/>
                <a:sym typeface="Roboto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3"/>
          <p:cNvSpPr txBox="1"/>
          <p:nvPr/>
        </p:nvSpPr>
        <p:spPr>
          <a:xfrm>
            <a:off x="446659" y="7285387"/>
            <a:ext cx="355853" cy="282606"/>
          </a:xfrm>
          <a:prstGeom prst="rect">
            <a:avLst/>
          </a:prstGeom>
          <a:noFill/>
          <a:ln>
            <a:noFill/>
          </a:ln>
        </p:spPr>
        <p:txBody>
          <a:bodyPr spcFirstLastPara="1" wrap="square" lIns="0" tIns="37703" rIns="75426" bIns="37703" anchor="b" anchorCtr="0">
            <a:noAutofit/>
          </a:bodyPr>
          <a:lstStyle/>
          <a:p>
            <a:pPr marL="0" marR="0" lvl="0" indent="0" algn="l" rtl="0">
              <a:spcBef>
                <a:spcPts val="0"/>
              </a:spcBef>
              <a:spcAft>
                <a:spcPts val="0"/>
              </a:spcAft>
              <a:buNone/>
            </a:pPr>
            <a:fld id="{00000000-1234-1234-1234-123412341234}" type="slidenum">
              <a:rPr lang="es-AR" sz="825" b="0" i="0">
                <a:solidFill>
                  <a:schemeClr val="lt2"/>
                </a:solidFill>
                <a:latin typeface="Roboto Light"/>
                <a:ea typeface="Roboto Light"/>
                <a:cs typeface="Roboto Light"/>
                <a:sym typeface="Roboto Light"/>
              </a:rPr>
              <a:pPr marL="0" marR="0" lvl="0" indent="0" algn="l" rtl="0">
                <a:spcBef>
                  <a:spcPts val="0"/>
                </a:spcBef>
                <a:spcAft>
                  <a:spcPts val="0"/>
                </a:spcAft>
                <a:buNone/>
              </a:pPr>
              <a:t>‹#›</a:t>
            </a:fld>
            <a:endParaRPr sz="825" b="0" i="0">
              <a:solidFill>
                <a:schemeClr val="lt2"/>
              </a:solidFill>
              <a:latin typeface="Roboto Light"/>
              <a:ea typeface="Roboto Light"/>
              <a:cs typeface="Roboto Light"/>
              <a:sym typeface="Roboto Light"/>
            </a:endParaRPr>
          </a:p>
        </p:txBody>
      </p:sp>
      <p:sp>
        <p:nvSpPr>
          <p:cNvPr id="37" name="Google Shape;37;p33"/>
          <p:cNvSpPr txBox="1">
            <a:spLocks noGrp="1"/>
          </p:cNvSpPr>
          <p:nvPr>
            <p:ph type="body" idx="2"/>
          </p:nvPr>
        </p:nvSpPr>
        <p:spPr>
          <a:xfrm>
            <a:off x="458570" y="1355814"/>
            <a:ext cx="6292869" cy="713228"/>
          </a:xfrm>
          <a:prstGeom prst="rect">
            <a:avLst/>
          </a:prstGeom>
          <a:noFill/>
          <a:ln>
            <a:noFill/>
          </a:ln>
        </p:spPr>
        <p:txBody>
          <a:bodyPr spcFirstLastPara="1" wrap="square" lIns="0" tIns="45700" rIns="91425" bIns="45700" anchor="t" anchorCtr="0">
            <a:normAutofit/>
          </a:bodyPr>
          <a:lstStyle>
            <a:lvl1pPr marL="377190" lvl="0" indent="-293370" algn="l">
              <a:lnSpc>
                <a:spcPct val="90000"/>
              </a:lnSpc>
              <a:spcBef>
                <a:spcPts val="825"/>
              </a:spcBef>
              <a:spcAft>
                <a:spcPts val="0"/>
              </a:spcAft>
              <a:buClr>
                <a:schemeClr val="accent2"/>
              </a:buClr>
              <a:buSzPts val="2000"/>
              <a:buChar char="•"/>
              <a:defRPr sz="1650" b="0" i="0">
                <a:solidFill>
                  <a:schemeClr val="accent2"/>
                </a:solidFill>
                <a:latin typeface="Raleway"/>
                <a:ea typeface="Raleway"/>
                <a:cs typeface="Raleway"/>
                <a:sym typeface="Raleway"/>
              </a:defRPr>
            </a:lvl1pPr>
            <a:lvl2pPr marL="754380" lvl="1" indent="-282893" algn="l">
              <a:lnSpc>
                <a:spcPct val="90000"/>
              </a:lnSpc>
              <a:spcBef>
                <a:spcPts val="413"/>
              </a:spcBef>
              <a:spcAft>
                <a:spcPts val="0"/>
              </a:spcAft>
              <a:buClr>
                <a:schemeClr val="dk1"/>
              </a:buClr>
              <a:buSzPts val="1800"/>
              <a:buChar char="•"/>
              <a:defRPr/>
            </a:lvl2pPr>
            <a:lvl3pPr marL="1131570" lvl="2" indent="-282893" algn="l">
              <a:lnSpc>
                <a:spcPct val="90000"/>
              </a:lnSpc>
              <a:spcBef>
                <a:spcPts val="413"/>
              </a:spcBef>
              <a:spcAft>
                <a:spcPts val="0"/>
              </a:spcAft>
              <a:buClr>
                <a:schemeClr val="dk1"/>
              </a:buClr>
              <a:buSzPts val="1800"/>
              <a:buChar char="•"/>
              <a:defRPr/>
            </a:lvl3pPr>
            <a:lvl4pPr marL="1508760" lvl="3" indent="-282893" algn="l">
              <a:lnSpc>
                <a:spcPct val="90000"/>
              </a:lnSpc>
              <a:spcBef>
                <a:spcPts val="413"/>
              </a:spcBef>
              <a:spcAft>
                <a:spcPts val="0"/>
              </a:spcAft>
              <a:buClr>
                <a:schemeClr val="dk1"/>
              </a:buClr>
              <a:buSzPts val="1800"/>
              <a:buChar char="•"/>
              <a:defRPr/>
            </a:lvl4pPr>
            <a:lvl5pPr marL="1885950" lvl="4" indent="-282893" algn="l">
              <a:lnSpc>
                <a:spcPct val="90000"/>
              </a:lnSpc>
              <a:spcBef>
                <a:spcPts val="413"/>
              </a:spcBef>
              <a:spcAft>
                <a:spcPts val="0"/>
              </a:spcAft>
              <a:buClr>
                <a:schemeClr val="dk1"/>
              </a:buClr>
              <a:buSzPts val="1800"/>
              <a:buChar char="•"/>
              <a:defRPr/>
            </a:lvl5pPr>
            <a:lvl6pPr marL="2263140" lvl="5" indent="-282893" algn="l">
              <a:lnSpc>
                <a:spcPct val="90000"/>
              </a:lnSpc>
              <a:spcBef>
                <a:spcPts val="413"/>
              </a:spcBef>
              <a:spcAft>
                <a:spcPts val="0"/>
              </a:spcAft>
              <a:buClr>
                <a:schemeClr val="dk1"/>
              </a:buClr>
              <a:buSzPts val="1800"/>
              <a:buChar char="•"/>
              <a:defRPr/>
            </a:lvl6pPr>
            <a:lvl7pPr marL="2640330" lvl="6" indent="-282893" algn="l">
              <a:lnSpc>
                <a:spcPct val="90000"/>
              </a:lnSpc>
              <a:spcBef>
                <a:spcPts val="413"/>
              </a:spcBef>
              <a:spcAft>
                <a:spcPts val="0"/>
              </a:spcAft>
              <a:buClr>
                <a:schemeClr val="dk1"/>
              </a:buClr>
              <a:buSzPts val="1800"/>
              <a:buChar char="•"/>
              <a:defRPr/>
            </a:lvl7pPr>
            <a:lvl8pPr marL="3017520" lvl="7" indent="-282893" algn="l">
              <a:lnSpc>
                <a:spcPct val="90000"/>
              </a:lnSpc>
              <a:spcBef>
                <a:spcPts val="413"/>
              </a:spcBef>
              <a:spcAft>
                <a:spcPts val="0"/>
              </a:spcAft>
              <a:buClr>
                <a:schemeClr val="dk1"/>
              </a:buClr>
              <a:buSzPts val="1800"/>
              <a:buChar char="•"/>
              <a:defRPr/>
            </a:lvl8pPr>
            <a:lvl9pPr marL="3394710" lvl="8" indent="-282893" algn="l">
              <a:lnSpc>
                <a:spcPct val="90000"/>
              </a:lnSpc>
              <a:spcBef>
                <a:spcPts val="413"/>
              </a:spcBef>
              <a:spcAft>
                <a:spcPts val="0"/>
              </a:spcAft>
              <a:buClr>
                <a:schemeClr val="dk1"/>
              </a:buClr>
              <a:buSzPts val="1800"/>
              <a:buChar char="•"/>
              <a:defRPr/>
            </a:lvl9pPr>
          </a:lstStyle>
          <a:p>
            <a:endParaRPr/>
          </a:p>
        </p:txBody>
      </p:sp>
      <p:pic>
        <p:nvPicPr>
          <p:cNvPr id="38" name="Google Shape;38;p33"/>
          <p:cNvPicPr preferRelativeResize="0"/>
          <p:nvPr/>
        </p:nvPicPr>
        <p:blipFill rotWithShape="1">
          <a:blip r:embed="rId2">
            <a:alphaModFix/>
          </a:blip>
          <a:srcRect l="24401" r="1"/>
          <a:stretch/>
        </p:blipFill>
        <p:spPr>
          <a:xfrm>
            <a:off x="-1" y="0"/>
            <a:ext cx="119288" cy="7803435"/>
          </a:xfrm>
          <a:prstGeom prst="rect">
            <a:avLst/>
          </a:prstGeom>
          <a:noFill/>
          <a:ln>
            <a:noFill/>
          </a:ln>
        </p:spPr>
      </p:pic>
      <p:sp>
        <p:nvSpPr>
          <p:cNvPr id="39" name="Google Shape;39;p33"/>
          <p:cNvSpPr txBox="1">
            <a:spLocks noGrp="1"/>
          </p:cNvSpPr>
          <p:nvPr>
            <p:ph type="body" idx="3"/>
          </p:nvPr>
        </p:nvSpPr>
        <p:spPr>
          <a:xfrm>
            <a:off x="5024555" y="2069042"/>
            <a:ext cx="3798344" cy="4931516"/>
          </a:xfrm>
          <a:prstGeom prst="rect">
            <a:avLst/>
          </a:prstGeom>
          <a:noFill/>
          <a:ln>
            <a:noFill/>
          </a:ln>
        </p:spPr>
        <p:txBody>
          <a:bodyPr spcFirstLastPara="1" wrap="square" lIns="0" tIns="45700" rIns="91425" bIns="45700" anchor="t" anchorCtr="0">
            <a:normAutofit/>
          </a:bodyPr>
          <a:lstStyle>
            <a:lvl1pPr marL="377190" lvl="0" indent="-272415" algn="l">
              <a:lnSpc>
                <a:spcPct val="125000"/>
              </a:lnSpc>
              <a:spcBef>
                <a:spcPts val="825"/>
              </a:spcBef>
              <a:spcAft>
                <a:spcPts val="0"/>
              </a:spcAft>
              <a:buClr>
                <a:schemeClr val="dk1"/>
              </a:buClr>
              <a:buSzPts val="1600"/>
              <a:buChar char="•"/>
              <a:defRPr sz="1320" b="0" i="0">
                <a:latin typeface="Raleway"/>
                <a:ea typeface="Raleway"/>
                <a:cs typeface="Raleway"/>
                <a:sym typeface="Raleway"/>
              </a:defRPr>
            </a:lvl1pPr>
            <a:lvl2pPr marL="754380" lvl="1" indent="-272415" algn="l">
              <a:lnSpc>
                <a:spcPct val="125000"/>
              </a:lnSpc>
              <a:spcBef>
                <a:spcPts val="413"/>
              </a:spcBef>
              <a:spcAft>
                <a:spcPts val="0"/>
              </a:spcAft>
              <a:buClr>
                <a:schemeClr val="dk1"/>
              </a:buClr>
              <a:buSzPts val="1600"/>
              <a:buChar char="•"/>
              <a:defRPr sz="1320" b="0" i="0">
                <a:latin typeface="Raleway"/>
                <a:ea typeface="Raleway"/>
                <a:cs typeface="Raleway"/>
                <a:sym typeface="Raleway"/>
              </a:defRPr>
            </a:lvl2pPr>
            <a:lvl3pPr marL="1131570" lvl="2" indent="-272415" algn="l">
              <a:lnSpc>
                <a:spcPct val="125000"/>
              </a:lnSpc>
              <a:spcBef>
                <a:spcPts val="413"/>
              </a:spcBef>
              <a:spcAft>
                <a:spcPts val="0"/>
              </a:spcAft>
              <a:buClr>
                <a:schemeClr val="dk1"/>
              </a:buClr>
              <a:buSzPts val="1600"/>
              <a:buChar char="•"/>
              <a:defRPr sz="1320" b="0" i="0">
                <a:latin typeface="Raleway"/>
                <a:ea typeface="Raleway"/>
                <a:cs typeface="Raleway"/>
                <a:sym typeface="Raleway"/>
              </a:defRPr>
            </a:lvl3pPr>
            <a:lvl4pPr marL="1508760" lvl="3" indent="-272415" algn="l">
              <a:lnSpc>
                <a:spcPct val="125000"/>
              </a:lnSpc>
              <a:spcBef>
                <a:spcPts val="413"/>
              </a:spcBef>
              <a:spcAft>
                <a:spcPts val="0"/>
              </a:spcAft>
              <a:buClr>
                <a:schemeClr val="dk1"/>
              </a:buClr>
              <a:buSzPts val="1600"/>
              <a:buChar char="•"/>
              <a:defRPr sz="1320" b="0" i="0">
                <a:latin typeface="Raleway"/>
                <a:ea typeface="Raleway"/>
                <a:cs typeface="Raleway"/>
                <a:sym typeface="Raleway"/>
              </a:defRPr>
            </a:lvl4pPr>
            <a:lvl5pPr marL="1885950" lvl="4" indent="-272415" algn="l">
              <a:lnSpc>
                <a:spcPct val="125000"/>
              </a:lnSpc>
              <a:spcBef>
                <a:spcPts val="413"/>
              </a:spcBef>
              <a:spcAft>
                <a:spcPts val="0"/>
              </a:spcAft>
              <a:buClr>
                <a:schemeClr val="dk1"/>
              </a:buClr>
              <a:buSzPts val="1600"/>
              <a:buChar char="•"/>
              <a:defRPr sz="1320" b="0" i="0">
                <a:latin typeface="Raleway"/>
                <a:ea typeface="Raleway"/>
                <a:cs typeface="Raleway"/>
                <a:sym typeface="Raleway"/>
              </a:defRPr>
            </a:lvl5pPr>
            <a:lvl6pPr marL="2263140" lvl="5" indent="-282893" algn="l">
              <a:lnSpc>
                <a:spcPct val="90000"/>
              </a:lnSpc>
              <a:spcBef>
                <a:spcPts val="413"/>
              </a:spcBef>
              <a:spcAft>
                <a:spcPts val="0"/>
              </a:spcAft>
              <a:buClr>
                <a:schemeClr val="dk1"/>
              </a:buClr>
              <a:buSzPts val="1800"/>
              <a:buChar char="•"/>
              <a:defRPr/>
            </a:lvl6pPr>
            <a:lvl7pPr marL="2640330" lvl="6" indent="-282893" algn="l">
              <a:lnSpc>
                <a:spcPct val="90000"/>
              </a:lnSpc>
              <a:spcBef>
                <a:spcPts val="413"/>
              </a:spcBef>
              <a:spcAft>
                <a:spcPts val="0"/>
              </a:spcAft>
              <a:buClr>
                <a:schemeClr val="dk1"/>
              </a:buClr>
              <a:buSzPts val="1800"/>
              <a:buChar char="•"/>
              <a:defRPr/>
            </a:lvl7pPr>
            <a:lvl8pPr marL="3017520" lvl="7" indent="-282893" algn="l">
              <a:lnSpc>
                <a:spcPct val="90000"/>
              </a:lnSpc>
              <a:spcBef>
                <a:spcPts val="413"/>
              </a:spcBef>
              <a:spcAft>
                <a:spcPts val="0"/>
              </a:spcAft>
              <a:buClr>
                <a:schemeClr val="dk1"/>
              </a:buClr>
              <a:buSzPts val="1800"/>
              <a:buChar char="•"/>
              <a:defRPr/>
            </a:lvl8pPr>
            <a:lvl9pPr marL="3394710" lvl="8" indent="-282893" algn="l">
              <a:lnSpc>
                <a:spcPct val="90000"/>
              </a:lnSpc>
              <a:spcBef>
                <a:spcPts val="413"/>
              </a:spcBef>
              <a:spcAft>
                <a:spcPts val="0"/>
              </a:spcAft>
              <a:buClr>
                <a:schemeClr val="dk1"/>
              </a:buClr>
              <a:buSzPts val="1800"/>
              <a:buChar char="•"/>
              <a:defRPr/>
            </a:lvl9pPr>
          </a:lstStyle>
          <a:p>
            <a:endParaRPr/>
          </a:p>
        </p:txBody>
      </p:sp>
      <p:pic>
        <p:nvPicPr>
          <p:cNvPr id="40" name="Google Shape;40;p33"/>
          <p:cNvPicPr preferRelativeResize="0"/>
          <p:nvPr/>
        </p:nvPicPr>
        <p:blipFill rotWithShape="1">
          <a:blip r:embed="rId3">
            <a:alphaModFix/>
          </a:blip>
          <a:srcRect/>
          <a:stretch/>
        </p:blipFill>
        <p:spPr>
          <a:xfrm>
            <a:off x="9340233" y="672528"/>
            <a:ext cx="259597" cy="418105"/>
          </a:xfrm>
          <a:prstGeom prst="rect">
            <a:avLst/>
          </a:prstGeom>
          <a:noFill/>
          <a:ln>
            <a:noFill/>
          </a:ln>
        </p:spPr>
      </p:pic>
      <p:pic>
        <p:nvPicPr>
          <p:cNvPr id="41" name="Google Shape;41;p33" descr="MFW4A Webinar Series - ICA"/>
          <p:cNvPicPr preferRelativeResize="0"/>
          <p:nvPr/>
        </p:nvPicPr>
        <p:blipFill rotWithShape="1">
          <a:blip r:embed="rId4">
            <a:alphaModFix/>
          </a:blip>
          <a:srcRect r="75806"/>
          <a:stretch/>
        </p:blipFill>
        <p:spPr>
          <a:xfrm>
            <a:off x="8915416" y="622512"/>
            <a:ext cx="355883" cy="468121"/>
          </a:xfrm>
          <a:prstGeom prst="rect">
            <a:avLst/>
          </a:prstGeom>
          <a:noFill/>
          <a:ln>
            <a:noFill/>
          </a:ln>
        </p:spPr>
      </p:pic>
      <p:pic>
        <p:nvPicPr>
          <p:cNvPr id="2" name="Picture 2" descr="GIZ - Organizations - ENERGYDATA.INFO">
            <a:extLst>
              <a:ext uri="{FF2B5EF4-FFF2-40B4-BE49-F238E27FC236}">
                <a16:creationId xmlns="" xmlns:a16="http://schemas.microsoft.com/office/drawing/2014/main" id="{4BBD6F46-8025-498C-AEC4-916DAED070E5}"/>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21261" y="672528"/>
            <a:ext cx="494155" cy="418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2212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7 contents">
    <p:spTree>
      <p:nvGrpSpPr>
        <p:cNvPr id="1" name=""/>
        <p:cNvGrpSpPr/>
        <p:nvPr/>
      </p:nvGrpSpPr>
      <p:grpSpPr>
        <a:xfrm>
          <a:off x="0" y="0"/>
          <a:ext cx="0" cy="0"/>
          <a:chOff x="0" y="0"/>
          <a:chExt cx="0" cy="0"/>
        </a:xfrm>
      </p:grpSpPr>
      <p:sp>
        <p:nvSpPr>
          <p:cNvPr id="36" name="Picture Placeholder 5"/>
          <p:cNvSpPr>
            <a:spLocks noGrp="1"/>
          </p:cNvSpPr>
          <p:nvPr>
            <p:ph type="pic" sz="quarter" idx="57" hasCustomPrompt="1"/>
          </p:nvPr>
        </p:nvSpPr>
        <p:spPr>
          <a:xfrm>
            <a:off x="502251" y="1313077"/>
            <a:ext cx="301752" cy="414528"/>
          </a:xfrm>
        </p:spPr>
        <p:txBody>
          <a:bodyPr>
            <a:noAutofit/>
          </a:bodyPr>
          <a:lstStyle>
            <a:lvl1pPr>
              <a:defRPr sz="578">
                <a:solidFill>
                  <a:schemeClr val="tx2"/>
                </a:solidFill>
              </a:defRPr>
            </a:lvl1pPr>
          </a:lstStyle>
          <a:p>
            <a:r>
              <a:rPr lang="en-GB" noProof="0" dirty="0"/>
              <a:t>Icon</a:t>
            </a:r>
          </a:p>
        </p:txBody>
      </p:sp>
      <p:sp>
        <p:nvSpPr>
          <p:cNvPr id="37" name="Picture Placeholder 5"/>
          <p:cNvSpPr>
            <a:spLocks noGrp="1"/>
          </p:cNvSpPr>
          <p:nvPr>
            <p:ph type="pic" sz="quarter" idx="58" hasCustomPrompt="1"/>
          </p:nvPr>
        </p:nvSpPr>
        <p:spPr>
          <a:xfrm>
            <a:off x="502251" y="2658059"/>
            <a:ext cx="301752" cy="414528"/>
          </a:xfrm>
        </p:spPr>
        <p:txBody>
          <a:bodyPr>
            <a:noAutofit/>
          </a:bodyPr>
          <a:lstStyle>
            <a:lvl1pPr>
              <a:defRPr sz="578">
                <a:solidFill>
                  <a:schemeClr val="tx2"/>
                </a:solidFill>
              </a:defRPr>
            </a:lvl1pPr>
          </a:lstStyle>
          <a:p>
            <a:r>
              <a:rPr lang="en-GB" noProof="0" dirty="0"/>
              <a:t>Icon</a:t>
            </a:r>
          </a:p>
        </p:txBody>
      </p:sp>
      <p:sp>
        <p:nvSpPr>
          <p:cNvPr id="38" name="Picture Placeholder 5"/>
          <p:cNvSpPr>
            <a:spLocks noGrp="1"/>
          </p:cNvSpPr>
          <p:nvPr>
            <p:ph type="pic" sz="quarter" idx="59" hasCustomPrompt="1"/>
          </p:nvPr>
        </p:nvSpPr>
        <p:spPr>
          <a:xfrm>
            <a:off x="512599" y="4021131"/>
            <a:ext cx="301752" cy="414528"/>
          </a:xfrm>
        </p:spPr>
        <p:txBody>
          <a:bodyPr>
            <a:noAutofit/>
          </a:bodyPr>
          <a:lstStyle>
            <a:lvl1pPr>
              <a:defRPr sz="578">
                <a:solidFill>
                  <a:schemeClr val="tx2"/>
                </a:solidFill>
              </a:defRPr>
            </a:lvl1pPr>
          </a:lstStyle>
          <a:p>
            <a:r>
              <a:rPr lang="en-GB" noProof="0" dirty="0"/>
              <a:t>Icon</a:t>
            </a:r>
          </a:p>
        </p:txBody>
      </p:sp>
      <p:sp>
        <p:nvSpPr>
          <p:cNvPr id="39" name="Picture Placeholder 5"/>
          <p:cNvSpPr>
            <a:spLocks noGrp="1"/>
          </p:cNvSpPr>
          <p:nvPr>
            <p:ph type="pic" sz="quarter" idx="60" hasCustomPrompt="1"/>
          </p:nvPr>
        </p:nvSpPr>
        <p:spPr>
          <a:xfrm>
            <a:off x="503004" y="5410933"/>
            <a:ext cx="301752" cy="414528"/>
          </a:xfrm>
        </p:spPr>
        <p:txBody>
          <a:bodyPr>
            <a:noAutofit/>
          </a:bodyPr>
          <a:lstStyle>
            <a:lvl1pPr>
              <a:defRPr sz="578">
                <a:solidFill>
                  <a:schemeClr val="tx2"/>
                </a:solidFill>
              </a:defRPr>
            </a:lvl1pPr>
          </a:lstStyle>
          <a:p>
            <a:r>
              <a:rPr lang="en-GB" noProof="0" dirty="0"/>
              <a:t>Icon</a:t>
            </a:r>
          </a:p>
        </p:txBody>
      </p:sp>
      <p:sp>
        <p:nvSpPr>
          <p:cNvPr id="40" name="Picture Placeholder 5"/>
          <p:cNvSpPr>
            <a:spLocks noGrp="1"/>
          </p:cNvSpPr>
          <p:nvPr>
            <p:ph type="pic" sz="quarter" idx="61" hasCustomPrompt="1"/>
          </p:nvPr>
        </p:nvSpPr>
        <p:spPr>
          <a:xfrm>
            <a:off x="5150096" y="1313077"/>
            <a:ext cx="301752" cy="414528"/>
          </a:xfrm>
        </p:spPr>
        <p:txBody>
          <a:bodyPr>
            <a:noAutofit/>
          </a:bodyPr>
          <a:lstStyle>
            <a:lvl1pPr>
              <a:defRPr sz="578">
                <a:solidFill>
                  <a:schemeClr val="tx2"/>
                </a:solidFill>
              </a:defRPr>
            </a:lvl1pPr>
          </a:lstStyle>
          <a:p>
            <a:r>
              <a:rPr lang="en-GB" noProof="0" dirty="0"/>
              <a:t>Icon</a:t>
            </a:r>
          </a:p>
        </p:txBody>
      </p:sp>
      <p:sp>
        <p:nvSpPr>
          <p:cNvPr id="41" name="Picture Placeholder 5"/>
          <p:cNvSpPr>
            <a:spLocks noGrp="1"/>
          </p:cNvSpPr>
          <p:nvPr>
            <p:ph type="pic" sz="quarter" idx="62" hasCustomPrompt="1"/>
          </p:nvPr>
        </p:nvSpPr>
        <p:spPr>
          <a:xfrm>
            <a:off x="5150096" y="2658059"/>
            <a:ext cx="301752" cy="414528"/>
          </a:xfrm>
        </p:spPr>
        <p:txBody>
          <a:bodyPr>
            <a:noAutofit/>
          </a:bodyPr>
          <a:lstStyle>
            <a:lvl1pPr>
              <a:defRPr sz="578">
                <a:solidFill>
                  <a:schemeClr val="tx2"/>
                </a:solidFill>
              </a:defRPr>
            </a:lvl1pPr>
          </a:lstStyle>
          <a:p>
            <a:r>
              <a:rPr lang="en-GB" noProof="0" dirty="0"/>
              <a:t>Icon</a:t>
            </a:r>
          </a:p>
        </p:txBody>
      </p:sp>
      <p:sp>
        <p:nvSpPr>
          <p:cNvPr id="42" name="Picture Placeholder 5"/>
          <p:cNvSpPr>
            <a:spLocks noGrp="1"/>
          </p:cNvSpPr>
          <p:nvPr>
            <p:ph type="pic" sz="quarter" idx="63" hasCustomPrompt="1"/>
          </p:nvPr>
        </p:nvSpPr>
        <p:spPr>
          <a:xfrm>
            <a:off x="5160444" y="4021131"/>
            <a:ext cx="301752" cy="414528"/>
          </a:xfrm>
        </p:spPr>
        <p:txBody>
          <a:bodyPr>
            <a:noAutofit/>
          </a:bodyPr>
          <a:lstStyle>
            <a:lvl1pPr>
              <a:defRPr sz="578">
                <a:solidFill>
                  <a:schemeClr val="tx2"/>
                </a:solidFill>
              </a:defRPr>
            </a:lvl1pPr>
          </a:lstStyle>
          <a:p>
            <a:r>
              <a:rPr lang="en-GB" noProof="0" dirty="0"/>
              <a:t>Icon</a:t>
            </a:r>
          </a:p>
        </p:txBody>
      </p:sp>
      <p:sp>
        <p:nvSpPr>
          <p:cNvPr id="51" name="Picture Placeholder 5"/>
          <p:cNvSpPr>
            <a:spLocks noGrp="1"/>
          </p:cNvSpPr>
          <p:nvPr>
            <p:ph type="pic" sz="quarter" idx="64" hasCustomPrompt="1"/>
          </p:nvPr>
        </p:nvSpPr>
        <p:spPr>
          <a:xfrm>
            <a:off x="5150850" y="5410933"/>
            <a:ext cx="301752" cy="414528"/>
          </a:xfrm>
        </p:spPr>
        <p:txBody>
          <a:bodyPr>
            <a:noAutofit/>
          </a:bodyPr>
          <a:lstStyle>
            <a:lvl1pPr>
              <a:defRPr sz="578">
                <a:solidFill>
                  <a:schemeClr val="tx2"/>
                </a:solidFill>
              </a:defRPr>
            </a:lvl1pPr>
          </a:lstStyle>
          <a:p>
            <a:r>
              <a:rPr lang="en-GB" noProof="0" dirty="0"/>
              <a:t>Icon</a:t>
            </a:r>
          </a:p>
        </p:txBody>
      </p:sp>
      <p:sp>
        <p:nvSpPr>
          <p:cNvPr id="2" name="Tiêu đề 1">
            <a:extLst>
              <a:ext uri="{FF2B5EF4-FFF2-40B4-BE49-F238E27FC236}">
                <a16:creationId xmlns="" xmlns:a16="http://schemas.microsoft.com/office/drawing/2014/main" id="{748D89CA-D879-4F9F-B0DB-073C5DCE8072}"/>
              </a:ext>
            </a:extLst>
          </p:cNvPr>
          <p:cNvSpPr>
            <a:spLocks noGrp="1"/>
          </p:cNvSpPr>
          <p:nvPr>
            <p:ph type="title" hasCustomPrompt="1"/>
          </p:nvPr>
        </p:nvSpPr>
        <p:spPr>
          <a:xfrm>
            <a:off x="382538" y="499098"/>
            <a:ext cx="9267239" cy="404141"/>
          </a:xfrm>
        </p:spPr>
        <p:txBody>
          <a:bodyPr/>
          <a:lstStyle>
            <a:lvl1pPr>
              <a:defRPr/>
            </a:lvl1pPr>
          </a:lstStyle>
          <a:p>
            <a:r>
              <a:rPr lang="en-GB" noProof="0" dirty="0"/>
              <a:t>Heading</a:t>
            </a:r>
          </a:p>
        </p:txBody>
      </p:sp>
      <p:sp>
        <p:nvSpPr>
          <p:cNvPr id="60" name="Text Placeholder 12">
            <a:extLst>
              <a:ext uri="{FF2B5EF4-FFF2-40B4-BE49-F238E27FC236}">
                <a16:creationId xmlns="" xmlns:a16="http://schemas.microsoft.com/office/drawing/2014/main" id="{8FCB8344-4C1B-4DBD-98FD-2E79DFD01031}"/>
              </a:ext>
            </a:extLst>
          </p:cNvPr>
          <p:cNvSpPr>
            <a:spLocks noGrp="1"/>
          </p:cNvSpPr>
          <p:nvPr userDrawn="1">
            <p:ph type="body" sz="quarter" idx="21" hasCustomPrompt="1"/>
          </p:nvPr>
        </p:nvSpPr>
        <p:spPr>
          <a:xfrm>
            <a:off x="854061" y="1304106"/>
            <a:ext cx="3585684" cy="226591"/>
          </a:xfrm>
        </p:spPr>
        <p:txBody>
          <a:bodyPr wrap="square" anchor="t" anchorCtr="0">
            <a:spAutoFit/>
          </a:bodyPr>
          <a:lstStyle>
            <a:lvl1pPr>
              <a:defRPr lang="en-US" sz="1650" b="1" dirty="0">
                <a:solidFill>
                  <a:srgbClr val="183355"/>
                </a:solidFill>
                <a:latin typeface="+mj-lt"/>
              </a:defRPr>
            </a:lvl1pPr>
          </a:lstStyle>
          <a:p>
            <a:r>
              <a:rPr lang="en-GB" noProof="0" dirty="0"/>
              <a:t>This is a question? </a:t>
            </a:r>
          </a:p>
        </p:txBody>
      </p:sp>
      <p:sp>
        <p:nvSpPr>
          <p:cNvPr id="61" name="Text Placeholder 12">
            <a:extLst>
              <a:ext uri="{FF2B5EF4-FFF2-40B4-BE49-F238E27FC236}">
                <a16:creationId xmlns="" xmlns:a16="http://schemas.microsoft.com/office/drawing/2014/main" id="{DFC74335-4D71-4DCE-8CE9-E3D88F58DABF}"/>
              </a:ext>
            </a:extLst>
          </p:cNvPr>
          <p:cNvSpPr>
            <a:spLocks noGrp="1"/>
          </p:cNvSpPr>
          <p:nvPr userDrawn="1">
            <p:ph type="body" sz="quarter" idx="22" hasCustomPrompt="1"/>
          </p:nvPr>
        </p:nvSpPr>
        <p:spPr>
          <a:xfrm>
            <a:off x="854061" y="1728298"/>
            <a:ext cx="3585679" cy="250444"/>
          </a:xfrm>
        </p:spPr>
        <p:txBody>
          <a:bodyPr wrap="square" anchor="t" anchorCtr="0">
            <a:sp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lang="en-US" b="1" dirty="0">
                <a:solidFill>
                  <a:srgbClr val="183355"/>
                </a:solidFill>
                <a:latin typeface="+mj-lt"/>
              </a:defRPr>
            </a:lvl1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t>This is the answer:</a:t>
            </a:r>
          </a:p>
        </p:txBody>
      </p:sp>
      <p:sp>
        <p:nvSpPr>
          <p:cNvPr id="64" name="Text Placeholder 12">
            <a:extLst>
              <a:ext uri="{FF2B5EF4-FFF2-40B4-BE49-F238E27FC236}">
                <a16:creationId xmlns="" xmlns:a16="http://schemas.microsoft.com/office/drawing/2014/main" id="{450DD1EA-9236-4999-8681-FE34F991EC8B}"/>
              </a:ext>
            </a:extLst>
          </p:cNvPr>
          <p:cNvSpPr>
            <a:spLocks noGrp="1"/>
          </p:cNvSpPr>
          <p:nvPr userDrawn="1">
            <p:ph type="body" sz="quarter" idx="23" hasCustomPrompt="1"/>
          </p:nvPr>
        </p:nvSpPr>
        <p:spPr>
          <a:xfrm>
            <a:off x="854060" y="1970814"/>
            <a:ext cx="3585685" cy="530492"/>
          </a:xfrm>
        </p:spPr>
        <p:txBody>
          <a:bodyPr wrap="square">
            <a:normAutofit/>
          </a:bodyPr>
          <a:lstStyle>
            <a:lvl1pPr>
              <a:defRPr kumimoji="0" lang="en-US" sz="990" b="0" i="0" u="none" strike="noStrike" cap="none" spc="0" normalizeH="0" baseline="0" dirty="0">
                <a:ln>
                  <a:noFill/>
                </a:ln>
                <a:solidFill>
                  <a:srgbClr val="183355"/>
                </a:solidFill>
                <a:effectLst/>
                <a:uLnTx/>
                <a:uFillTx/>
              </a:defRPr>
            </a:lvl1pPr>
          </a:lstStyle>
          <a:p>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consetetur</a:t>
            </a:r>
            <a:r>
              <a:rPr lang="en-GB" noProof="0" dirty="0"/>
              <a:t> </a:t>
            </a:r>
            <a:r>
              <a:rPr lang="en-GB" noProof="0" dirty="0" err="1"/>
              <a:t>sadipscing</a:t>
            </a:r>
            <a:r>
              <a:rPr lang="en-GB" noProof="0" dirty="0"/>
              <a:t> </a:t>
            </a:r>
            <a:r>
              <a:rPr lang="en-GB" noProof="0" dirty="0" err="1"/>
              <a:t>elitr</a:t>
            </a:r>
            <a:r>
              <a:rPr lang="en-GB" noProof="0" dirty="0"/>
              <a:t>, </a:t>
            </a:r>
            <a:r>
              <a:rPr lang="en-GB" noProof="0" dirty="0" err="1"/>
              <a:t>sed</a:t>
            </a:r>
            <a:r>
              <a:rPr lang="en-GB" noProof="0" dirty="0"/>
              <a:t> </a:t>
            </a:r>
            <a:r>
              <a:rPr lang="en-GB" noProof="0" dirty="0" err="1"/>
              <a:t>diam</a:t>
            </a:r>
            <a:r>
              <a:rPr lang="en-GB" noProof="0" dirty="0"/>
              <a:t> </a:t>
            </a:r>
            <a:r>
              <a:rPr lang="en-GB" noProof="0" dirty="0" err="1"/>
              <a:t>nonumy</a:t>
            </a:r>
            <a:r>
              <a:rPr lang="en-GB" noProof="0" dirty="0"/>
              <a:t> </a:t>
            </a:r>
            <a:r>
              <a:rPr lang="en-GB" noProof="0" dirty="0" err="1"/>
              <a:t>eirmod</a:t>
            </a:r>
            <a:r>
              <a:rPr lang="en-GB" noProof="0" dirty="0"/>
              <a:t> </a:t>
            </a:r>
            <a:r>
              <a:rPr lang="en-GB" noProof="0" dirty="0" err="1"/>
              <a:t>tempor</a:t>
            </a:r>
            <a:r>
              <a:rPr lang="en-GB" noProof="0" dirty="0"/>
              <a:t> </a:t>
            </a:r>
            <a:r>
              <a:rPr lang="en-GB" noProof="0" dirty="0" err="1"/>
              <a:t>invidunt</a:t>
            </a:r>
            <a:r>
              <a:rPr lang="en-GB" noProof="0" dirty="0"/>
              <a:t> </a:t>
            </a:r>
            <a:r>
              <a:rPr lang="en-GB" noProof="0" dirty="0" err="1"/>
              <a:t>ut</a:t>
            </a:r>
            <a:r>
              <a:rPr lang="en-GB" noProof="0" dirty="0"/>
              <a:t> </a:t>
            </a:r>
            <a:r>
              <a:rPr lang="en-GB" noProof="0" dirty="0" err="1"/>
              <a:t>labore</a:t>
            </a:r>
            <a:r>
              <a:rPr lang="en-GB" noProof="0" dirty="0"/>
              <a:t> et </a:t>
            </a:r>
            <a:r>
              <a:rPr lang="en-GB" noProof="0" dirty="0" err="1"/>
              <a:t>dolore</a:t>
            </a:r>
            <a:r>
              <a:rPr lang="en-GB" noProof="0" dirty="0"/>
              <a:t> magna.</a:t>
            </a:r>
          </a:p>
        </p:txBody>
      </p:sp>
      <p:sp>
        <p:nvSpPr>
          <p:cNvPr id="63" name="Text Placeholder 12">
            <a:extLst>
              <a:ext uri="{FF2B5EF4-FFF2-40B4-BE49-F238E27FC236}">
                <a16:creationId xmlns="" xmlns:a16="http://schemas.microsoft.com/office/drawing/2014/main" id="{CB5DE5F6-CEAB-48E3-9F79-F5FE6E10E458}"/>
              </a:ext>
            </a:extLst>
          </p:cNvPr>
          <p:cNvSpPr>
            <a:spLocks noGrp="1"/>
          </p:cNvSpPr>
          <p:nvPr>
            <p:ph type="body" sz="quarter" idx="25" hasCustomPrompt="1"/>
          </p:nvPr>
        </p:nvSpPr>
        <p:spPr>
          <a:xfrm>
            <a:off x="854061" y="2662134"/>
            <a:ext cx="3585684" cy="226591"/>
          </a:xfrm>
        </p:spPr>
        <p:txBody>
          <a:bodyPr wrap="square" anchor="t" anchorCtr="0">
            <a:spAutoFit/>
          </a:bodyPr>
          <a:lstStyle>
            <a:lvl1pPr>
              <a:defRPr lang="en-US" sz="1650" b="1" dirty="0">
                <a:solidFill>
                  <a:srgbClr val="183355"/>
                </a:solidFill>
                <a:latin typeface="+mj-lt"/>
              </a:defRPr>
            </a:lvl1pPr>
          </a:lstStyle>
          <a:p>
            <a:r>
              <a:rPr lang="en-GB" noProof="0" dirty="0"/>
              <a:t>This is a question? </a:t>
            </a:r>
          </a:p>
        </p:txBody>
      </p:sp>
      <p:sp>
        <p:nvSpPr>
          <p:cNvPr id="80" name="Text Placeholder 12">
            <a:extLst>
              <a:ext uri="{FF2B5EF4-FFF2-40B4-BE49-F238E27FC236}">
                <a16:creationId xmlns="" xmlns:a16="http://schemas.microsoft.com/office/drawing/2014/main" id="{2BA150A2-3B0C-4F0F-B42B-3BFD0A6A4A59}"/>
              </a:ext>
            </a:extLst>
          </p:cNvPr>
          <p:cNvSpPr>
            <a:spLocks noGrp="1"/>
          </p:cNvSpPr>
          <p:nvPr>
            <p:ph type="body" sz="quarter" idx="26" hasCustomPrompt="1"/>
          </p:nvPr>
        </p:nvSpPr>
        <p:spPr>
          <a:xfrm>
            <a:off x="854061" y="3086327"/>
            <a:ext cx="3585679" cy="226591"/>
          </a:xfrm>
        </p:spPr>
        <p:txBody>
          <a:bodyPr wrap="square" anchor="t" anchorCtr="0">
            <a:spAutoFit/>
          </a:bodyPr>
          <a:lstStyle>
            <a:lvl1pPr>
              <a:defRPr lang="en-US" b="1" dirty="0">
                <a:solidFill>
                  <a:srgbClr val="183355"/>
                </a:solidFill>
                <a:latin typeface="+mj-lt"/>
              </a:defRPr>
            </a:lvl1pPr>
          </a:lstStyle>
          <a:p>
            <a:r>
              <a:rPr lang="en-GB" noProof="0" dirty="0"/>
              <a:t>This is the answer:</a:t>
            </a:r>
          </a:p>
        </p:txBody>
      </p:sp>
      <p:sp>
        <p:nvSpPr>
          <p:cNvPr id="81" name="Text Placeholder 12">
            <a:extLst>
              <a:ext uri="{FF2B5EF4-FFF2-40B4-BE49-F238E27FC236}">
                <a16:creationId xmlns="" xmlns:a16="http://schemas.microsoft.com/office/drawing/2014/main" id="{CDD91B98-CD66-4774-A992-4CF5B013321A}"/>
              </a:ext>
            </a:extLst>
          </p:cNvPr>
          <p:cNvSpPr>
            <a:spLocks noGrp="1"/>
          </p:cNvSpPr>
          <p:nvPr>
            <p:ph type="body" sz="quarter" idx="27" hasCustomPrompt="1"/>
          </p:nvPr>
        </p:nvSpPr>
        <p:spPr>
          <a:xfrm>
            <a:off x="854060" y="3328842"/>
            <a:ext cx="3585685" cy="530492"/>
          </a:xfrm>
        </p:spPr>
        <p:txBody>
          <a:bodyPr wrap="square">
            <a:norm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kumimoji="0" lang="en-US" sz="990" b="0" i="0" u="none" strike="noStrike" cap="none" spc="0" normalizeH="0" baseline="0" dirty="0">
                <a:ln>
                  <a:noFill/>
                </a:ln>
                <a:solidFill>
                  <a:srgbClr val="183355"/>
                </a:solidFill>
                <a:effectLst/>
                <a:uLnTx/>
                <a:uFillTx/>
              </a:defRPr>
            </a:lvl1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consetetur</a:t>
            </a:r>
            <a:r>
              <a:rPr lang="en-GB" noProof="0" dirty="0"/>
              <a:t> </a:t>
            </a:r>
            <a:r>
              <a:rPr lang="en-GB" noProof="0" dirty="0" err="1"/>
              <a:t>sadipscing</a:t>
            </a:r>
            <a:r>
              <a:rPr lang="en-GB" noProof="0" dirty="0"/>
              <a:t> </a:t>
            </a:r>
            <a:r>
              <a:rPr lang="en-GB" noProof="0" dirty="0" err="1"/>
              <a:t>elitr</a:t>
            </a:r>
            <a:r>
              <a:rPr lang="en-GB" noProof="0" dirty="0"/>
              <a:t>, </a:t>
            </a:r>
            <a:r>
              <a:rPr lang="en-GB" noProof="0" dirty="0" err="1"/>
              <a:t>sed</a:t>
            </a:r>
            <a:r>
              <a:rPr lang="en-GB" noProof="0" dirty="0"/>
              <a:t> </a:t>
            </a:r>
            <a:r>
              <a:rPr lang="en-GB" noProof="0" dirty="0" err="1"/>
              <a:t>diam</a:t>
            </a:r>
            <a:r>
              <a:rPr lang="en-GB" noProof="0" dirty="0"/>
              <a:t> </a:t>
            </a:r>
            <a:r>
              <a:rPr lang="en-GB" noProof="0" dirty="0" err="1"/>
              <a:t>nonumy</a:t>
            </a:r>
            <a:r>
              <a:rPr lang="en-GB" noProof="0" dirty="0"/>
              <a:t> </a:t>
            </a:r>
            <a:r>
              <a:rPr lang="en-GB" noProof="0" dirty="0" err="1"/>
              <a:t>eirmod</a:t>
            </a:r>
            <a:r>
              <a:rPr lang="en-GB" noProof="0" dirty="0"/>
              <a:t> </a:t>
            </a:r>
            <a:r>
              <a:rPr lang="en-GB" noProof="0" dirty="0" err="1"/>
              <a:t>tempor</a:t>
            </a:r>
            <a:r>
              <a:rPr lang="en-GB" noProof="0" dirty="0"/>
              <a:t> </a:t>
            </a:r>
            <a:r>
              <a:rPr lang="en-GB" noProof="0" dirty="0" err="1"/>
              <a:t>invidunt</a:t>
            </a:r>
            <a:r>
              <a:rPr lang="en-GB" noProof="0" dirty="0"/>
              <a:t> </a:t>
            </a:r>
            <a:r>
              <a:rPr lang="en-GB" noProof="0" dirty="0" err="1"/>
              <a:t>ut</a:t>
            </a:r>
            <a:r>
              <a:rPr lang="en-GB" noProof="0" dirty="0"/>
              <a:t> </a:t>
            </a:r>
            <a:r>
              <a:rPr lang="en-GB" noProof="0" dirty="0" err="1"/>
              <a:t>labore</a:t>
            </a:r>
            <a:r>
              <a:rPr lang="en-GB" noProof="0" dirty="0"/>
              <a:t> et </a:t>
            </a:r>
            <a:r>
              <a:rPr lang="en-GB" noProof="0" dirty="0" err="1"/>
              <a:t>dolore</a:t>
            </a:r>
            <a:r>
              <a:rPr lang="en-GB" noProof="0" dirty="0"/>
              <a:t> magna.</a:t>
            </a:r>
          </a:p>
        </p:txBody>
      </p:sp>
      <p:sp>
        <p:nvSpPr>
          <p:cNvPr id="86" name="Text Placeholder 12">
            <a:extLst>
              <a:ext uri="{FF2B5EF4-FFF2-40B4-BE49-F238E27FC236}">
                <a16:creationId xmlns="" xmlns:a16="http://schemas.microsoft.com/office/drawing/2014/main" id="{4B448385-B320-4BEA-8F76-2A29E3BEE9A3}"/>
              </a:ext>
            </a:extLst>
          </p:cNvPr>
          <p:cNvSpPr>
            <a:spLocks noGrp="1"/>
          </p:cNvSpPr>
          <p:nvPr>
            <p:ph type="body" sz="quarter" idx="29" hasCustomPrompt="1"/>
          </p:nvPr>
        </p:nvSpPr>
        <p:spPr>
          <a:xfrm>
            <a:off x="854061" y="4046124"/>
            <a:ext cx="3585684" cy="226591"/>
          </a:xfrm>
        </p:spPr>
        <p:txBody>
          <a:bodyPr wrap="square" anchor="t" anchorCtr="0">
            <a:spAutoFit/>
          </a:bodyPr>
          <a:lstStyle>
            <a:lvl1pPr>
              <a:defRPr lang="en-US" sz="1650" b="1" dirty="0">
                <a:solidFill>
                  <a:srgbClr val="183355"/>
                </a:solidFill>
                <a:latin typeface="+mj-lt"/>
              </a:defRPr>
            </a:lvl1pPr>
          </a:lstStyle>
          <a:p>
            <a:r>
              <a:rPr lang="en-GB" noProof="0" dirty="0"/>
              <a:t>This is a question? </a:t>
            </a:r>
          </a:p>
        </p:txBody>
      </p:sp>
      <p:sp>
        <p:nvSpPr>
          <p:cNvPr id="87" name="Text Placeholder 12">
            <a:extLst>
              <a:ext uri="{FF2B5EF4-FFF2-40B4-BE49-F238E27FC236}">
                <a16:creationId xmlns="" xmlns:a16="http://schemas.microsoft.com/office/drawing/2014/main" id="{C75D2A0E-917A-462B-B3C9-F3D32FC37E25}"/>
              </a:ext>
            </a:extLst>
          </p:cNvPr>
          <p:cNvSpPr>
            <a:spLocks noGrp="1"/>
          </p:cNvSpPr>
          <p:nvPr>
            <p:ph type="body" sz="quarter" idx="30" hasCustomPrompt="1"/>
          </p:nvPr>
        </p:nvSpPr>
        <p:spPr>
          <a:xfrm>
            <a:off x="854061" y="4470316"/>
            <a:ext cx="3585679" cy="250444"/>
          </a:xfrm>
        </p:spPr>
        <p:txBody>
          <a:bodyPr wrap="square" anchor="t" anchorCtr="0">
            <a:sp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lang="en-US" b="1" dirty="0">
                <a:solidFill>
                  <a:srgbClr val="183355"/>
                </a:solidFill>
                <a:latin typeface="+mj-lt"/>
              </a:defRPr>
            </a:lvl1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t>This is the answer:</a:t>
            </a:r>
          </a:p>
        </p:txBody>
      </p:sp>
      <p:sp>
        <p:nvSpPr>
          <p:cNvPr id="88" name="Text Placeholder 12">
            <a:extLst>
              <a:ext uri="{FF2B5EF4-FFF2-40B4-BE49-F238E27FC236}">
                <a16:creationId xmlns="" xmlns:a16="http://schemas.microsoft.com/office/drawing/2014/main" id="{306E2137-0B4F-452A-A1A7-BD469B1FEDFB}"/>
              </a:ext>
            </a:extLst>
          </p:cNvPr>
          <p:cNvSpPr>
            <a:spLocks noGrp="1"/>
          </p:cNvSpPr>
          <p:nvPr>
            <p:ph type="body" sz="quarter" idx="31" hasCustomPrompt="1"/>
          </p:nvPr>
        </p:nvSpPr>
        <p:spPr>
          <a:xfrm>
            <a:off x="854060" y="4712832"/>
            <a:ext cx="3585685" cy="530492"/>
          </a:xfrm>
        </p:spPr>
        <p:txBody>
          <a:bodyPr wrap="square">
            <a:normAutofit/>
          </a:bodyPr>
          <a:lstStyle>
            <a:lvl1pPr>
              <a:defRPr kumimoji="0" lang="en-US" sz="990" b="0" i="0" u="none" strike="noStrike" cap="none" spc="0" normalizeH="0" baseline="0" dirty="0">
                <a:ln>
                  <a:noFill/>
                </a:ln>
                <a:solidFill>
                  <a:srgbClr val="183355"/>
                </a:solidFill>
                <a:effectLst/>
                <a:uLnTx/>
                <a:uFillTx/>
              </a:defRPr>
            </a:lvl1pPr>
          </a:lstStyle>
          <a:p>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consetetur</a:t>
            </a:r>
            <a:r>
              <a:rPr lang="en-GB" noProof="0" dirty="0"/>
              <a:t> </a:t>
            </a:r>
            <a:r>
              <a:rPr lang="en-GB" noProof="0" dirty="0" err="1"/>
              <a:t>sadipscing</a:t>
            </a:r>
            <a:r>
              <a:rPr lang="en-GB" noProof="0" dirty="0"/>
              <a:t> </a:t>
            </a:r>
            <a:r>
              <a:rPr lang="en-GB" noProof="0" dirty="0" err="1"/>
              <a:t>elitr</a:t>
            </a:r>
            <a:r>
              <a:rPr lang="en-GB" noProof="0" dirty="0"/>
              <a:t>, </a:t>
            </a:r>
            <a:r>
              <a:rPr lang="en-GB" noProof="0" dirty="0" err="1"/>
              <a:t>sed</a:t>
            </a:r>
            <a:r>
              <a:rPr lang="en-GB" noProof="0" dirty="0"/>
              <a:t> </a:t>
            </a:r>
            <a:r>
              <a:rPr lang="en-GB" noProof="0" dirty="0" err="1"/>
              <a:t>diam</a:t>
            </a:r>
            <a:r>
              <a:rPr lang="en-GB" noProof="0" dirty="0"/>
              <a:t> </a:t>
            </a:r>
            <a:r>
              <a:rPr lang="en-GB" noProof="0" dirty="0" err="1"/>
              <a:t>nonumy</a:t>
            </a:r>
            <a:r>
              <a:rPr lang="en-GB" noProof="0" dirty="0"/>
              <a:t> </a:t>
            </a:r>
            <a:r>
              <a:rPr lang="en-GB" noProof="0" dirty="0" err="1"/>
              <a:t>eirmod</a:t>
            </a:r>
            <a:r>
              <a:rPr lang="en-GB" noProof="0" dirty="0"/>
              <a:t> </a:t>
            </a:r>
            <a:r>
              <a:rPr lang="en-GB" noProof="0" dirty="0" err="1"/>
              <a:t>tempor</a:t>
            </a:r>
            <a:r>
              <a:rPr lang="en-GB" noProof="0" dirty="0"/>
              <a:t> </a:t>
            </a:r>
            <a:r>
              <a:rPr lang="en-GB" noProof="0" dirty="0" err="1"/>
              <a:t>invidunt</a:t>
            </a:r>
            <a:r>
              <a:rPr lang="en-GB" noProof="0" dirty="0"/>
              <a:t> </a:t>
            </a:r>
            <a:r>
              <a:rPr lang="en-GB" noProof="0" dirty="0" err="1"/>
              <a:t>ut</a:t>
            </a:r>
            <a:r>
              <a:rPr lang="en-GB" noProof="0" dirty="0"/>
              <a:t> </a:t>
            </a:r>
            <a:r>
              <a:rPr lang="en-GB" noProof="0" dirty="0" err="1"/>
              <a:t>labore</a:t>
            </a:r>
            <a:r>
              <a:rPr lang="en-GB" noProof="0" dirty="0"/>
              <a:t> et </a:t>
            </a:r>
            <a:r>
              <a:rPr lang="en-GB" noProof="0" dirty="0" err="1"/>
              <a:t>dolore</a:t>
            </a:r>
            <a:r>
              <a:rPr lang="en-GB" noProof="0" dirty="0"/>
              <a:t> magna.</a:t>
            </a:r>
          </a:p>
        </p:txBody>
      </p:sp>
      <p:sp>
        <p:nvSpPr>
          <p:cNvPr id="93" name="Text Placeholder 12">
            <a:extLst>
              <a:ext uri="{FF2B5EF4-FFF2-40B4-BE49-F238E27FC236}">
                <a16:creationId xmlns="" xmlns:a16="http://schemas.microsoft.com/office/drawing/2014/main" id="{57549093-9899-4F53-9A87-E52D65CDFDD1}"/>
              </a:ext>
            </a:extLst>
          </p:cNvPr>
          <p:cNvSpPr>
            <a:spLocks noGrp="1"/>
          </p:cNvSpPr>
          <p:nvPr>
            <p:ph type="body" sz="quarter" idx="33" hasCustomPrompt="1"/>
          </p:nvPr>
        </p:nvSpPr>
        <p:spPr>
          <a:xfrm>
            <a:off x="854061" y="5422450"/>
            <a:ext cx="3585684" cy="226591"/>
          </a:xfrm>
        </p:spPr>
        <p:txBody>
          <a:bodyPr wrap="square" anchor="t" anchorCtr="0">
            <a:spAutoFit/>
          </a:bodyPr>
          <a:lstStyle>
            <a:lvl1pPr>
              <a:defRPr lang="en-US" sz="1650" b="1" dirty="0">
                <a:solidFill>
                  <a:srgbClr val="183355"/>
                </a:solidFill>
                <a:latin typeface="+mj-lt"/>
              </a:defRPr>
            </a:lvl1pPr>
          </a:lstStyle>
          <a:p>
            <a:r>
              <a:rPr lang="en-GB" noProof="0" dirty="0"/>
              <a:t>This is a question? </a:t>
            </a:r>
          </a:p>
        </p:txBody>
      </p:sp>
      <p:sp>
        <p:nvSpPr>
          <p:cNvPr id="94" name="Text Placeholder 12">
            <a:extLst>
              <a:ext uri="{FF2B5EF4-FFF2-40B4-BE49-F238E27FC236}">
                <a16:creationId xmlns="" xmlns:a16="http://schemas.microsoft.com/office/drawing/2014/main" id="{3B8984A2-26AF-43AA-8E11-662BFD8D06CF}"/>
              </a:ext>
            </a:extLst>
          </p:cNvPr>
          <p:cNvSpPr>
            <a:spLocks noGrp="1"/>
          </p:cNvSpPr>
          <p:nvPr>
            <p:ph type="body" sz="quarter" idx="34" hasCustomPrompt="1"/>
          </p:nvPr>
        </p:nvSpPr>
        <p:spPr>
          <a:xfrm>
            <a:off x="854061" y="5846642"/>
            <a:ext cx="3585679" cy="250444"/>
          </a:xfrm>
        </p:spPr>
        <p:txBody>
          <a:bodyPr wrap="square" anchor="t" anchorCtr="0">
            <a:sp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lang="en-US" b="1" dirty="0">
                <a:solidFill>
                  <a:srgbClr val="183355"/>
                </a:solidFill>
                <a:latin typeface="+mj-lt"/>
              </a:defRPr>
            </a:lvl1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t>This is the answer:</a:t>
            </a:r>
          </a:p>
        </p:txBody>
      </p:sp>
      <p:sp>
        <p:nvSpPr>
          <p:cNvPr id="95" name="Text Placeholder 12">
            <a:extLst>
              <a:ext uri="{FF2B5EF4-FFF2-40B4-BE49-F238E27FC236}">
                <a16:creationId xmlns="" xmlns:a16="http://schemas.microsoft.com/office/drawing/2014/main" id="{D6063F98-6E8F-414A-8756-D527B5E5F304}"/>
              </a:ext>
            </a:extLst>
          </p:cNvPr>
          <p:cNvSpPr>
            <a:spLocks noGrp="1"/>
          </p:cNvSpPr>
          <p:nvPr>
            <p:ph type="body" sz="quarter" idx="35" hasCustomPrompt="1"/>
          </p:nvPr>
        </p:nvSpPr>
        <p:spPr>
          <a:xfrm>
            <a:off x="854060" y="6089158"/>
            <a:ext cx="3585685" cy="530492"/>
          </a:xfrm>
        </p:spPr>
        <p:txBody>
          <a:bodyPr wrap="square">
            <a:normAutofit/>
          </a:bodyPr>
          <a:lstStyle>
            <a:lvl1pPr>
              <a:defRPr kumimoji="0" lang="en-US" sz="990" b="0" i="0" u="none" strike="noStrike" cap="none" spc="0" normalizeH="0" baseline="0" dirty="0">
                <a:ln>
                  <a:noFill/>
                </a:ln>
                <a:solidFill>
                  <a:srgbClr val="183355"/>
                </a:solidFill>
                <a:effectLst/>
                <a:uLnTx/>
                <a:uFillTx/>
              </a:defRPr>
            </a:lvl1pPr>
          </a:lstStyle>
          <a:p>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consetetur</a:t>
            </a:r>
            <a:r>
              <a:rPr lang="en-GB" noProof="0" dirty="0"/>
              <a:t> </a:t>
            </a:r>
            <a:r>
              <a:rPr lang="en-GB" noProof="0" dirty="0" err="1"/>
              <a:t>sadipscing</a:t>
            </a:r>
            <a:r>
              <a:rPr lang="en-GB" noProof="0" dirty="0"/>
              <a:t> </a:t>
            </a:r>
            <a:r>
              <a:rPr lang="en-GB" noProof="0" dirty="0" err="1"/>
              <a:t>elitr</a:t>
            </a:r>
            <a:r>
              <a:rPr lang="en-GB" noProof="0" dirty="0"/>
              <a:t>, </a:t>
            </a:r>
            <a:r>
              <a:rPr lang="en-GB" noProof="0" dirty="0" err="1"/>
              <a:t>sed</a:t>
            </a:r>
            <a:r>
              <a:rPr lang="en-GB" noProof="0" dirty="0"/>
              <a:t> </a:t>
            </a:r>
            <a:r>
              <a:rPr lang="en-GB" noProof="0" dirty="0" err="1"/>
              <a:t>diam</a:t>
            </a:r>
            <a:r>
              <a:rPr lang="en-GB" noProof="0" dirty="0"/>
              <a:t> </a:t>
            </a:r>
            <a:r>
              <a:rPr lang="en-GB" noProof="0" dirty="0" err="1"/>
              <a:t>nonumy</a:t>
            </a:r>
            <a:r>
              <a:rPr lang="en-GB" noProof="0" dirty="0"/>
              <a:t> </a:t>
            </a:r>
            <a:r>
              <a:rPr lang="en-GB" noProof="0" dirty="0" err="1"/>
              <a:t>eirmod</a:t>
            </a:r>
            <a:r>
              <a:rPr lang="en-GB" noProof="0" dirty="0"/>
              <a:t> </a:t>
            </a:r>
            <a:r>
              <a:rPr lang="en-GB" noProof="0" dirty="0" err="1"/>
              <a:t>tempor</a:t>
            </a:r>
            <a:r>
              <a:rPr lang="en-GB" noProof="0" dirty="0"/>
              <a:t> </a:t>
            </a:r>
            <a:r>
              <a:rPr lang="en-GB" noProof="0" dirty="0" err="1"/>
              <a:t>invidunt</a:t>
            </a:r>
            <a:r>
              <a:rPr lang="en-GB" noProof="0" dirty="0"/>
              <a:t> </a:t>
            </a:r>
            <a:r>
              <a:rPr lang="en-GB" noProof="0" dirty="0" err="1"/>
              <a:t>ut</a:t>
            </a:r>
            <a:r>
              <a:rPr lang="en-GB" noProof="0" dirty="0"/>
              <a:t> </a:t>
            </a:r>
            <a:r>
              <a:rPr lang="en-GB" noProof="0" dirty="0" err="1"/>
              <a:t>labore</a:t>
            </a:r>
            <a:r>
              <a:rPr lang="en-GB" noProof="0" dirty="0"/>
              <a:t> et </a:t>
            </a:r>
            <a:r>
              <a:rPr lang="en-GB" noProof="0" dirty="0" err="1"/>
              <a:t>dolore</a:t>
            </a:r>
            <a:r>
              <a:rPr lang="en-GB" noProof="0" dirty="0"/>
              <a:t> magna.</a:t>
            </a:r>
          </a:p>
        </p:txBody>
      </p:sp>
      <p:sp>
        <p:nvSpPr>
          <p:cNvPr id="43" name="Text Placeholder 12">
            <a:extLst>
              <a:ext uri="{FF2B5EF4-FFF2-40B4-BE49-F238E27FC236}">
                <a16:creationId xmlns="" xmlns:a16="http://schemas.microsoft.com/office/drawing/2014/main" id="{8FCB8344-4C1B-4DBD-98FD-2E79DFD01031}"/>
              </a:ext>
            </a:extLst>
          </p:cNvPr>
          <p:cNvSpPr>
            <a:spLocks noGrp="1"/>
          </p:cNvSpPr>
          <p:nvPr>
            <p:ph type="body" sz="quarter" idx="36" hasCustomPrompt="1"/>
          </p:nvPr>
        </p:nvSpPr>
        <p:spPr>
          <a:xfrm>
            <a:off x="5510445" y="1304106"/>
            <a:ext cx="3585684" cy="226591"/>
          </a:xfrm>
        </p:spPr>
        <p:txBody>
          <a:bodyPr wrap="square" anchor="t" anchorCtr="0">
            <a:spAutoFit/>
          </a:bodyPr>
          <a:lstStyle>
            <a:lvl1pPr>
              <a:defRPr lang="en-US" sz="1650" b="1" dirty="0">
                <a:solidFill>
                  <a:srgbClr val="183355"/>
                </a:solidFill>
                <a:latin typeface="+mj-lt"/>
              </a:defRPr>
            </a:lvl1pPr>
          </a:lstStyle>
          <a:p>
            <a:r>
              <a:rPr lang="en-GB" noProof="0" dirty="0"/>
              <a:t>This is a question? </a:t>
            </a:r>
          </a:p>
        </p:txBody>
      </p:sp>
      <p:sp>
        <p:nvSpPr>
          <p:cNvPr id="44" name="Text Placeholder 12">
            <a:extLst>
              <a:ext uri="{FF2B5EF4-FFF2-40B4-BE49-F238E27FC236}">
                <a16:creationId xmlns="" xmlns:a16="http://schemas.microsoft.com/office/drawing/2014/main" id="{DFC74335-4D71-4DCE-8CE9-E3D88F58DABF}"/>
              </a:ext>
            </a:extLst>
          </p:cNvPr>
          <p:cNvSpPr>
            <a:spLocks noGrp="1"/>
          </p:cNvSpPr>
          <p:nvPr>
            <p:ph type="body" sz="quarter" idx="37" hasCustomPrompt="1"/>
          </p:nvPr>
        </p:nvSpPr>
        <p:spPr>
          <a:xfrm>
            <a:off x="5510445" y="1728298"/>
            <a:ext cx="3585679" cy="250444"/>
          </a:xfrm>
        </p:spPr>
        <p:txBody>
          <a:bodyPr wrap="square" anchor="t" anchorCtr="0">
            <a:sp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lang="en-US" b="1" dirty="0">
                <a:solidFill>
                  <a:srgbClr val="183355"/>
                </a:solidFill>
                <a:latin typeface="+mj-lt"/>
              </a:defRPr>
            </a:lvl1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t>This is the answer:</a:t>
            </a:r>
          </a:p>
        </p:txBody>
      </p:sp>
      <p:sp>
        <p:nvSpPr>
          <p:cNvPr id="45" name="Text Placeholder 12">
            <a:extLst>
              <a:ext uri="{FF2B5EF4-FFF2-40B4-BE49-F238E27FC236}">
                <a16:creationId xmlns="" xmlns:a16="http://schemas.microsoft.com/office/drawing/2014/main" id="{450DD1EA-9236-4999-8681-FE34F991EC8B}"/>
              </a:ext>
            </a:extLst>
          </p:cNvPr>
          <p:cNvSpPr>
            <a:spLocks noGrp="1"/>
          </p:cNvSpPr>
          <p:nvPr>
            <p:ph type="body" sz="quarter" idx="38" hasCustomPrompt="1"/>
          </p:nvPr>
        </p:nvSpPr>
        <p:spPr>
          <a:xfrm>
            <a:off x="5510444" y="1970814"/>
            <a:ext cx="3585685" cy="530492"/>
          </a:xfrm>
        </p:spPr>
        <p:txBody>
          <a:bodyPr wrap="square">
            <a:normAutofit/>
          </a:bodyPr>
          <a:lstStyle>
            <a:lvl1pPr>
              <a:defRPr kumimoji="0" lang="en-US" sz="990" b="0" i="0" u="none" strike="noStrike" cap="none" spc="0" normalizeH="0" baseline="0" dirty="0">
                <a:ln>
                  <a:noFill/>
                </a:ln>
                <a:solidFill>
                  <a:srgbClr val="183355"/>
                </a:solidFill>
                <a:effectLst/>
                <a:uLnTx/>
                <a:uFillTx/>
              </a:defRPr>
            </a:lvl1pPr>
          </a:lstStyle>
          <a:p>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consetetur</a:t>
            </a:r>
            <a:r>
              <a:rPr lang="en-GB" noProof="0" dirty="0"/>
              <a:t> </a:t>
            </a:r>
            <a:r>
              <a:rPr lang="en-GB" noProof="0" dirty="0" err="1"/>
              <a:t>sadipscing</a:t>
            </a:r>
            <a:r>
              <a:rPr lang="en-GB" noProof="0" dirty="0"/>
              <a:t> </a:t>
            </a:r>
            <a:r>
              <a:rPr lang="en-GB" noProof="0" dirty="0" err="1"/>
              <a:t>elitr</a:t>
            </a:r>
            <a:r>
              <a:rPr lang="en-GB" noProof="0" dirty="0"/>
              <a:t>, </a:t>
            </a:r>
            <a:r>
              <a:rPr lang="en-GB" noProof="0" dirty="0" err="1"/>
              <a:t>sed</a:t>
            </a:r>
            <a:r>
              <a:rPr lang="en-GB" noProof="0" dirty="0"/>
              <a:t> </a:t>
            </a:r>
            <a:r>
              <a:rPr lang="en-GB" noProof="0" dirty="0" err="1"/>
              <a:t>diam</a:t>
            </a:r>
            <a:r>
              <a:rPr lang="en-GB" noProof="0" dirty="0"/>
              <a:t> </a:t>
            </a:r>
            <a:r>
              <a:rPr lang="en-GB" noProof="0" dirty="0" err="1"/>
              <a:t>nonumy</a:t>
            </a:r>
            <a:r>
              <a:rPr lang="en-GB" noProof="0" dirty="0"/>
              <a:t> </a:t>
            </a:r>
            <a:r>
              <a:rPr lang="en-GB" noProof="0" dirty="0" err="1"/>
              <a:t>eirmod</a:t>
            </a:r>
            <a:r>
              <a:rPr lang="en-GB" noProof="0" dirty="0"/>
              <a:t> </a:t>
            </a:r>
            <a:r>
              <a:rPr lang="en-GB" noProof="0" dirty="0" err="1"/>
              <a:t>tempor</a:t>
            </a:r>
            <a:r>
              <a:rPr lang="en-GB" noProof="0" dirty="0"/>
              <a:t> </a:t>
            </a:r>
            <a:r>
              <a:rPr lang="en-GB" noProof="0" dirty="0" err="1"/>
              <a:t>invidunt</a:t>
            </a:r>
            <a:r>
              <a:rPr lang="en-GB" noProof="0" dirty="0"/>
              <a:t> </a:t>
            </a:r>
            <a:r>
              <a:rPr lang="en-GB" noProof="0" dirty="0" err="1"/>
              <a:t>ut</a:t>
            </a:r>
            <a:r>
              <a:rPr lang="en-GB" noProof="0" dirty="0"/>
              <a:t> </a:t>
            </a:r>
            <a:r>
              <a:rPr lang="en-GB" noProof="0" dirty="0" err="1"/>
              <a:t>labore</a:t>
            </a:r>
            <a:r>
              <a:rPr lang="en-GB" noProof="0" dirty="0"/>
              <a:t> et </a:t>
            </a:r>
            <a:r>
              <a:rPr lang="en-GB" noProof="0" dirty="0" err="1"/>
              <a:t>dolore</a:t>
            </a:r>
            <a:r>
              <a:rPr lang="en-GB" noProof="0" dirty="0"/>
              <a:t> magna.</a:t>
            </a:r>
          </a:p>
        </p:txBody>
      </p:sp>
      <p:sp>
        <p:nvSpPr>
          <p:cNvPr id="46" name="Text Placeholder 12">
            <a:extLst>
              <a:ext uri="{FF2B5EF4-FFF2-40B4-BE49-F238E27FC236}">
                <a16:creationId xmlns="" xmlns:a16="http://schemas.microsoft.com/office/drawing/2014/main" id="{CB5DE5F6-CEAB-48E3-9F79-F5FE6E10E458}"/>
              </a:ext>
            </a:extLst>
          </p:cNvPr>
          <p:cNvSpPr>
            <a:spLocks noGrp="1"/>
          </p:cNvSpPr>
          <p:nvPr>
            <p:ph type="body" sz="quarter" idx="39" hasCustomPrompt="1"/>
          </p:nvPr>
        </p:nvSpPr>
        <p:spPr>
          <a:xfrm>
            <a:off x="5510445" y="2662134"/>
            <a:ext cx="3585684" cy="226591"/>
          </a:xfrm>
        </p:spPr>
        <p:txBody>
          <a:bodyPr wrap="square" anchor="t" anchorCtr="0">
            <a:spAutoFit/>
          </a:bodyPr>
          <a:lstStyle>
            <a:lvl1pPr>
              <a:defRPr lang="en-US" sz="1650" b="1" dirty="0">
                <a:solidFill>
                  <a:srgbClr val="183355"/>
                </a:solidFill>
                <a:latin typeface="+mj-lt"/>
              </a:defRPr>
            </a:lvl1pPr>
          </a:lstStyle>
          <a:p>
            <a:r>
              <a:rPr lang="en-GB" noProof="0" dirty="0"/>
              <a:t>This is a question? </a:t>
            </a:r>
          </a:p>
        </p:txBody>
      </p:sp>
      <p:sp>
        <p:nvSpPr>
          <p:cNvPr id="47" name="Text Placeholder 12">
            <a:extLst>
              <a:ext uri="{FF2B5EF4-FFF2-40B4-BE49-F238E27FC236}">
                <a16:creationId xmlns="" xmlns:a16="http://schemas.microsoft.com/office/drawing/2014/main" id="{2BA150A2-3B0C-4F0F-B42B-3BFD0A6A4A59}"/>
              </a:ext>
            </a:extLst>
          </p:cNvPr>
          <p:cNvSpPr>
            <a:spLocks noGrp="1"/>
          </p:cNvSpPr>
          <p:nvPr>
            <p:ph type="body" sz="quarter" idx="40" hasCustomPrompt="1"/>
          </p:nvPr>
        </p:nvSpPr>
        <p:spPr>
          <a:xfrm>
            <a:off x="5510445" y="3086327"/>
            <a:ext cx="3585679" cy="226591"/>
          </a:xfrm>
        </p:spPr>
        <p:txBody>
          <a:bodyPr wrap="square" anchor="t" anchorCtr="0">
            <a:spAutoFit/>
          </a:bodyPr>
          <a:lstStyle>
            <a:lvl1pPr>
              <a:defRPr lang="en-US" b="1" dirty="0">
                <a:solidFill>
                  <a:srgbClr val="183355"/>
                </a:solidFill>
                <a:latin typeface="+mj-lt"/>
              </a:defRPr>
            </a:lvl1pPr>
          </a:lstStyle>
          <a:p>
            <a:r>
              <a:rPr lang="en-GB" noProof="0" dirty="0"/>
              <a:t>This is the answer:</a:t>
            </a:r>
          </a:p>
        </p:txBody>
      </p:sp>
      <p:sp>
        <p:nvSpPr>
          <p:cNvPr id="48" name="Text Placeholder 12">
            <a:extLst>
              <a:ext uri="{FF2B5EF4-FFF2-40B4-BE49-F238E27FC236}">
                <a16:creationId xmlns="" xmlns:a16="http://schemas.microsoft.com/office/drawing/2014/main" id="{CDD91B98-CD66-4774-A992-4CF5B013321A}"/>
              </a:ext>
            </a:extLst>
          </p:cNvPr>
          <p:cNvSpPr>
            <a:spLocks noGrp="1"/>
          </p:cNvSpPr>
          <p:nvPr>
            <p:ph type="body" sz="quarter" idx="41" hasCustomPrompt="1"/>
          </p:nvPr>
        </p:nvSpPr>
        <p:spPr>
          <a:xfrm>
            <a:off x="5510444" y="3328842"/>
            <a:ext cx="3585685" cy="530492"/>
          </a:xfrm>
        </p:spPr>
        <p:txBody>
          <a:bodyPr wrap="square">
            <a:norm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kumimoji="0" lang="en-US" sz="990" b="0" i="0" u="none" strike="noStrike" cap="none" spc="0" normalizeH="0" baseline="0" dirty="0">
                <a:ln>
                  <a:noFill/>
                </a:ln>
                <a:solidFill>
                  <a:srgbClr val="183355"/>
                </a:solidFill>
                <a:effectLst/>
                <a:uLnTx/>
                <a:uFillTx/>
              </a:defRPr>
            </a:lvl1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consetetur</a:t>
            </a:r>
            <a:r>
              <a:rPr lang="en-GB" noProof="0" dirty="0"/>
              <a:t> </a:t>
            </a:r>
            <a:r>
              <a:rPr lang="en-GB" noProof="0" dirty="0" err="1"/>
              <a:t>sadipscing</a:t>
            </a:r>
            <a:r>
              <a:rPr lang="en-GB" noProof="0" dirty="0"/>
              <a:t> </a:t>
            </a:r>
            <a:r>
              <a:rPr lang="en-GB" noProof="0" dirty="0" err="1"/>
              <a:t>elitr</a:t>
            </a:r>
            <a:r>
              <a:rPr lang="en-GB" noProof="0" dirty="0"/>
              <a:t>, </a:t>
            </a:r>
            <a:r>
              <a:rPr lang="en-GB" noProof="0" dirty="0" err="1"/>
              <a:t>sed</a:t>
            </a:r>
            <a:r>
              <a:rPr lang="en-GB" noProof="0" dirty="0"/>
              <a:t> </a:t>
            </a:r>
            <a:r>
              <a:rPr lang="en-GB" noProof="0" dirty="0" err="1"/>
              <a:t>diam</a:t>
            </a:r>
            <a:r>
              <a:rPr lang="en-GB" noProof="0" dirty="0"/>
              <a:t> </a:t>
            </a:r>
            <a:r>
              <a:rPr lang="en-GB" noProof="0" dirty="0" err="1"/>
              <a:t>nonumy</a:t>
            </a:r>
            <a:r>
              <a:rPr lang="en-GB" noProof="0" dirty="0"/>
              <a:t> </a:t>
            </a:r>
            <a:r>
              <a:rPr lang="en-GB" noProof="0" dirty="0" err="1"/>
              <a:t>eirmod</a:t>
            </a:r>
            <a:r>
              <a:rPr lang="en-GB" noProof="0" dirty="0"/>
              <a:t> </a:t>
            </a:r>
            <a:r>
              <a:rPr lang="en-GB" noProof="0" dirty="0" err="1"/>
              <a:t>tempor</a:t>
            </a:r>
            <a:r>
              <a:rPr lang="en-GB" noProof="0" dirty="0"/>
              <a:t> </a:t>
            </a:r>
            <a:r>
              <a:rPr lang="en-GB" noProof="0" dirty="0" err="1"/>
              <a:t>invidunt</a:t>
            </a:r>
            <a:r>
              <a:rPr lang="en-GB" noProof="0" dirty="0"/>
              <a:t> </a:t>
            </a:r>
            <a:r>
              <a:rPr lang="en-GB" noProof="0" dirty="0" err="1"/>
              <a:t>ut</a:t>
            </a:r>
            <a:r>
              <a:rPr lang="en-GB" noProof="0" dirty="0"/>
              <a:t> </a:t>
            </a:r>
            <a:r>
              <a:rPr lang="en-GB" noProof="0" dirty="0" err="1"/>
              <a:t>labore</a:t>
            </a:r>
            <a:r>
              <a:rPr lang="en-GB" noProof="0" dirty="0"/>
              <a:t> et </a:t>
            </a:r>
            <a:r>
              <a:rPr lang="en-GB" noProof="0" dirty="0" err="1"/>
              <a:t>dolore</a:t>
            </a:r>
            <a:r>
              <a:rPr lang="en-GB" noProof="0" dirty="0"/>
              <a:t> magna.</a:t>
            </a:r>
          </a:p>
        </p:txBody>
      </p:sp>
      <p:sp>
        <p:nvSpPr>
          <p:cNvPr id="49" name="Text Placeholder 12">
            <a:extLst>
              <a:ext uri="{FF2B5EF4-FFF2-40B4-BE49-F238E27FC236}">
                <a16:creationId xmlns="" xmlns:a16="http://schemas.microsoft.com/office/drawing/2014/main" id="{4B448385-B320-4BEA-8F76-2A29E3BEE9A3}"/>
              </a:ext>
            </a:extLst>
          </p:cNvPr>
          <p:cNvSpPr>
            <a:spLocks noGrp="1"/>
          </p:cNvSpPr>
          <p:nvPr>
            <p:ph type="body" sz="quarter" idx="42" hasCustomPrompt="1"/>
          </p:nvPr>
        </p:nvSpPr>
        <p:spPr>
          <a:xfrm>
            <a:off x="5510445" y="4046124"/>
            <a:ext cx="3585684" cy="226591"/>
          </a:xfrm>
        </p:spPr>
        <p:txBody>
          <a:bodyPr wrap="square" anchor="t" anchorCtr="0">
            <a:spAutoFit/>
          </a:bodyPr>
          <a:lstStyle>
            <a:lvl1pPr>
              <a:defRPr lang="en-US" sz="1650" b="1" dirty="0">
                <a:solidFill>
                  <a:srgbClr val="183355"/>
                </a:solidFill>
                <a:latin typeface="+mj-lt"/>
              </a:defRPr>
            </a:lvl1pPr>
          </a:lstStyle>
          <a:p>
            <a:r>
              <a:rPr lang="en-GB" noProof="0" dirty="0"/>
              <a:t>This is a question? </a:t>
            </a:r>
          </a:p>
        </p:txBody>
      </p:sp>
      <p:sp>
        <p:nvSpPr>
          <p:cNvPr id="50" name="Text Placeholder 12">
            <a:extLst>
              <a:ext uri="{FF2B5EF4-FFF2-40B4-BE49-F238E27FC236}">
                <a16:creationId xmlns="" xmlns:a16="http://schemas.microsoft.com/office/drawing/2014/main" id="{C75D2A0E-917A-462B-B3C9-F3D32FC37E25}"/>
              </a:ext>
            </a:extLst>
          </p:cNvPr>
          <p:cNvSpPr>
            <a:spLocks noGrp="1"/>
          </p:cNvSpPr>
          <p:nvPr>
            <p:ph type="body" sz="quarter" idx="43" hasCustomPrompt="1"/>
          </p:nvPr>
        </p:nvSpPr>
        <p:spPr>
          <a:xfrm>
            <a:off x="5510445" y="4470316"/>
            <a:ext cx="3585679" cy="250444"/>
          </a:xfrm>
        </p:spPr>
        <p:txBody>
          <a:bodyPr wrap="square" anchor="t" anchorCtr="0">
            <a:sp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lang="en-US" b="1" dirty="0">
                <a:solidFill>
                  <a:srgbClr val="183355"/>
                </a:solidFill>
                <a:latin typeface="+mj-lt"/>
              </a:defRPr>
            </a:lvl1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t>This is the answer:</a:t>
            </a:r>
          </a:p>
        </p:txBody>
      </p:sp>
      <p:sp>
        <p:nvSpPr>
          <p:cNvPr id="52" name="Text Placeholder 12">
            <a:extLst>
              <a:ext uri="{FF2B5EF4-FFF2-40B4-BE49-F238E27FC236}">
                <a16:creationId xmlns="" xmlns:a16="http://schemas.microsoft.com/office/drawing/2014/main" id="{306E2137-0B4F-452A-A1A7-BD469B1FEDFB}"/>
              </a:ext>
            </a:extLst>
          </p:cNvPr>
          <p:cNvSpPr>
            <a:spLocks noGrp="1"/>
          </p:cNvSpPr>
          <p:nvPr>
            <p:ph type="body" sz="quarter" idx="44" hasCustomPrompt="1"/>
          </p:nvPr>
        </p:nvSpPr>
        <p:spPr>
          <a:xfrm>
            <a:off x="5510444" y="4712832"/>
            <a:ext cx="3585685" cy="530492"/>
          </a:xfrm>
        </p:spPr>
        <p:txBody>
          <a:bodyPr wrap="square">
            <a:normAutofit/>
          </a:bodyPr>
          <a:lstStyle>
            <a:lvl1pPr>
              <a:defRPr kumimoji="0" lang="en-US" sz="990" b="0" i="0" u="none" strike="noStrike" cap="none" spc="0" normalizeH="0" baseline="0" dirty="0">
                <a:ln>
                  <a:noFill/>
                </a:ln>
                <a:solidFill>
                  <a:srgbClr val="183355"/>
                </a:solidFill>
                <a:effectLst/>
                <a:uLnTx/>
                <a:uFillTx/>
              </a:defRPr>
            </a:lvl1pPr>
          </a:lstStyle>
          <a:p>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consetetur</a:t>
            </a:r>
            <a:r>
              <a:rPr lang="en-GB" noProof="0" dirty="0"/>
              <a:t> </a:t>
            </a:r>
            <a:r>
              <a:rPr lang="en-GB" noProof="0" dirty="0" err="1"/>
              <a:t>sadipscing</a:t>
            </a:r>
            <a:r>
              <a:rPr lang="en-GB" noProof="0" dirty="0"/>
              <a:t> </a:t>
            </a:r>
            <a:r>
              <a:rPr lang="en-GB" noProof="0" dirty="0" err="1"/>
              <a:t>elitr</a:t>
            </a:r>
            <a:r>
              <a:rPr lang="en-GB" noProof="0" dirty="0"/>
              <a:t>, </a:t>
            </a:r>
            <a:r>
              <a:rPr lang="en-GB" noProof="0" dirty="0" err="1"/>
              <a:t>sed</a:t>
            </a:r>
            <a:r>
              <a:rPr lang="en-GB" noProof="0" dirty="0"/>
              <a:t> </a:t>
            </a:r>
            <a:r>
              <a:rPr lang="en-GB" noProof="0" dirty="0" err="1"/>
              <a:t>diam</a:t>
            </a:r>
            <a:r>
              <a:rPr lang="en-GB" noProof="0" dirty="0"/>
              <a:t> </a:t>
            </a:r>
            <a:r>
              <a:rPr lang="en-GB" noProof="0" dirty="0" err="1"/>
              <a:t>nonumy</a:t>
            </a:r>
            <a:r>
              <a:rPr lang="en-GB" noProof="0" dirty="0"/>
              <a:t> </a:t>
            </a:r>
            <a:r>
              <a:rPr lang="en-GB" noProof="0" dirty="0" err="1"/>
              <a:t>eirmod</a:t>
            </a:r>
            <a:r>
              <a:rPr lang="en-GB" noProof="0" dirty="0"/>
              <a:t> </a:t>
            </a:r>
            <a:r>
              <a:rPr lang="en-GB" noProof="0" dirty="0" err="1"/>
              <a:t>tempor</a:t>
            </a:r>
            <a:r>
              <a:rPr lang="en-GB" noProof="0" dirty="0"/>
              <a:t> </a:t>
            </a:r>
            <a:r>
              <a:rPr lang="en-GB" noProof="0" dirty="0" err="1"/>
              <a:t>invidunt</a:t>
            </a:r>
            <a:r>
              <a:rPr lang="en-GB" noProof="0" dirty="0"/>
              <a:t> </a:t>
            </a:r>
            <a:r>
              <a:rPr lang="en-GB" noProof="0" dirty="0" err="1"/>
              <a:t>ut</a:t>
            </a:r>
            <a:r>
              <a:rPr lang="en-GB" noProof="0" dirty="0"/>
              <a:t> </a:t>
            </a:r>
            <a:r>
              <a:rPr lang="en-GB" noProof="0" dirty="0" err="1"/>
              <a:t>labore</a:t>
            </a:r>
            <a:r>
              <a:rPr lang="en-GB" noProof="0" dirty="0"/>
              <a:t> et </a:t>
            </a:r>
            <a:r>
              <a:rPr lang="en-GB" noProof="0" dirty="0" err="1"/>
              <a:t>dolore</a:t>
            </a:r>
            <a:r>
              <a:rPr lang="en-GB" noProof="0" dirty="0"/>
              <a:t> magna.</a:t>
            </a:r>
          </a:p>
        </p:txBody>
      </p:sp>
      <p:sp>
        <p:nvSpPr>
          <p:cNvPr id="53" name="Text Placeholder 12">
            <a:extLst>
              <a:ext uri="{FF2B5EF4-FFF2-40B4-BE49-F238E27FC236}">
                <a16:creationId xmlns="" xmlns:a16="http://schemas.microsoft.com/office/drawing/2014/main" id="{57549093-9899-4F53-9A87-E52D65CDFDD1}"/>
              </a:ext>
            </a:extLst>
          </p:cNvPr>
          <p:cNvSpPr>
            <a:spLocks noGrp="1"/>
          </p:cNvSpPr>
          <p:nvPr>
            <p:ph type="body" sz="quarter" idx="45" hasCustomPrompt="1"/>
          </p:nvPr>
        </p:nvSpPr>
        <p:spPr>
          <a:xfrm>
            <a:off x="5510445" y="5422450"/>
            <a:ext cx="3585684" cy="226591"/>
          </a:xfrm>
        </p:spPr>
        <p:txBody>
          <a:bodyPr wrap="square" anchor="t" anchorCtr="0">
            <a:spAutoFit/>
          </a:bodyPr>
          <a:lstStyle>
            <a:lvl1pPr>
              <a:defRPr lang="en-US" sz="1650" b="1" dirty="0">
                <a:solidFill>
                  <a:srgbClr val="183355"/>
                </a:solidFill>
                <a:latin typeface="+mj-lt"/>
              </a:defRPr>
            </a:lvl1pPr>
          </a:lstStyle>
          <a:p>
            <a:r>
              <a:rPr lang="en-GB" noProof="0" dirty="0"/>
              <a:t>This is a question? </a:t>
            </a:r>
          </a:p>
        </p:txBody>
      </p:sp>
      <p:sp>
        <p:nvSpPr>
          <p:cNvPr id="54" name="Text Placeholder 12">
            <a:extLst>
              <a:ext uri="{FF2B5EF4-FFF2-40B4-BE49-F238E27FC236}">
                <a16:creationId xmlns="" xmlns:a16="http://schemas.microsoft.com/office/drawing/2014/main" id="{3B8984A2-26AF-43AA-8E11-662BFD8D06CF}"/>
              </a:ext>
            </a:extLst>
          </p:cNvPr>
          <p:cNvSpPr>
            <a:spLocks noGrp="1"/>
          </p:cNvSpPr>
          <p:nvPr>
            <p:ph type="body" sz="quarter" idx="46" hasCustomPrompt="1"/>
          </p:nvPr>
        </p:nvSpPr>
        <p:spPr>
          <a:xfrm>
            <a:off x="5510445" y="5846642"/>
            <a:ext cx="3585679" cy="250444"/>
          </a:xfrm>
        </p:spPr>
        <p:txBody>
          <a:bodyPr wrap="square" anchor="t" anchorCtr="0">
            <a:sp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lang="en-US" b="1" dirty="0">
                <a:solidFill>
                  <a:srgbClr val="183355"/>
                </a:solidFill>
                <a:latin typeface="+mj-lt"/>
              </a:defRPr>
            </a:lvl1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t>This is the answer:</a:t>
            </a:r>
          </a:p>
        </p:txBody>
      </p:sp>
      <p:sp>
        <p:nvSpPr>
          <p:cNvPr id="55" name="Text Placeholder 12">
            <a:extLst>
              <a:ext uri="{FF2B5EF4-FFF2-40B4-BE49-F238E27FC236}">
                <a16:creationId xmlns="" xmlns:a16="http://schemas.microsoft.com/office/drawing/2014/main" id="{D6063F98-6E8F-414A-8756-D527B5E5F304}"/>
              </a:ext>
            </a:extLst>
          </p:cNvPr>
          <p:cNvSpPr>
            <a:spLocks noGrp="1"/>
          </p:cNvSpPr>
          <p:nvPr>
            <p:ph type="body" sz="quarter" idx="47" hasCustomPrompt="1"/>
          </p:nvPr>
        </p:nvSpPr>
        <p:spPr>
          <a:xfrm>
            <a:off x="5510444" y="6089158"/>
            <a:ext cx="3585685" cy="530492"/>
          </a:xfrm>
        </p:spPr>
        <p:txBody>
          <a:bodyPr wrap="square">
            <a:normAutofit/>
          </a:bodyPr>
          <a:lstStyle>
            <a:lvl1pPr>
              <a:defRPr kumimoji="0" lang="en-US" sz="990" b="0" i="0" u="none" strike="noStrike" cap="none" spc="0" normalizeH="0" baseline="0" dirty="0">
                <a:ln>
                  <a:noFill/>
                </a:ln>
                <a:solidFill>
                  <a:srgbClr val="183355"/>
                </a:solidFill>
                <a:effectLst/>
                <a:uLnTx/>
                <a:uFillTx/>
              </a:defRPr>
            </a:lvl1pPr>
          </a:lstStyle>
          <a:p>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consetetur</a:t>
            </a:r>
            <a:r>
              <a:rPr lang="en-GB" noProof="0" dirty="0"/>
              <a:t> </a:t>
            </a:r>
            <a:r>
              <a:rPr lang="en-GB" noProof="0" dirty="0" err="1"/>
              <a:t>sadipscing</a:t>
            </a:r>
            <a:r>
              <a:rPr lang="en-GB" noProof="0" dirty="0"/>
              <a:t> </a:t>
            </a:r>
            <a:r>
              <a:rPr lang="en-GB" noProof="0" dirty="0" err="1"/>
              <a:t>elitr</a:t>
            </a:r>
            <a:r>
              <a:rPr lang="en-GB" noProof="0" dirty="0"/>
              <a:t>, </a:t>
            </a:r>
            <a:r>
              <a:rPr lang="en-GB" noProof="0" dirty="0" err="1"/>
              <a:t>sed</a:t>
            </a:r>
            <a:r>
              <a:rPr lang="en-GB" noProof="0" dirty="0"/>
              <a:t> </a:t>
            </a:r>
            <a:r>
              <a:rPr lang="en-GB" noProof="0" dirty="0" err="1"/>
              <a:t>diam</a:t>
            </a:r>
            <a:r>
              <a:rPr lang="en-GB" noProof="0" dirty="0"/>
              <a:t> </a:t>
            </a:r>
            <a:r>
              <a:rPr lang="en-GB" noProof="0" dirty="0" err="1"/>
              <a:t>nonumy</a:t>
            </a:r>
            <a:r>
              <a:rPr lang="en-GB" noProof="0" dirty="0"/>
              <a:t> </a:t>
            </a:r>
            <a:r>
              <a:rPr lang="en-GB" noProof="0" dirty="0" err="1"/>
              <a:t>eirmod</a:t>
            </a:r>
            <a:r>
              <a:rPr lang="en-GB" noProof="0" dirty="0"/>
              <a:t> </a:t>
            </a:r>
            <a:r>
              <a:rPr lang="en-GB" noProof="0" dirty="0" err="1"/>
              <a:t>tempor</a:t>
            </a:r>
            <a:r>
              <a:rPr lang="en-GB" noProof="0" dirty="0"/>
              <a:t> </a:t>
            </a:r>
            <a:r>
              <a:rPr lang="en-GB" noProof="0" dirty="0" err="1"/>
              <a:t>invidunt</a:t>
            </a:r>
            <a:r>
              <a:rPr lang="en-GB" noProof="0" dirty="0"/>
              <a:t> </a:t>
            </a:r>
            <a:r>
              <a:rPr lang="en-GB" noProof="0" dirty="0" err="1"/>
              <a:t>ut</a:t>
            </a:r>
            <a:r>
              <a:rPr lang="en-GB" noProof="0" dirty="0"/>
              <a:t> </a:t>
            </a:r>
            <a:r>
              <a:rPr lang="en-GB" noProof="0" dirty="0" err="1"/>
              <a:t>labore</a:t>
            </a:r>
            <a:r>
              <a:rPr lang="en-GB" noProof="0" dirty="0"/>
              <a:t> et </a:t>
            </a:r>
            <a:r>
              <a:rPr lang="en-GB" noProof="0" dirty="0" err="1"/>
              <a:t>dolore</a:t>
            </a:r>
            <a:r>
              <a:rPr lang="en-GB" noProof="0" dirty="0"/>
              <a:t> magna.</a:t>
            </a:r>
          </a:p>
        </p:txBody>
      </p:sp>
      <p:sp>
        <p:nvSpPr>
          <p:cNvPr id="73" name="Chỗ dành sẵn cho Số hiệu Bản chiếu 4">
            <a:extLst>
              <a:ext uri="{FF2B5EF4-FFF2-40B4-BE49-F238E27FC236}">
                <a16:creationId xmlns="" xmlns:a16="http://schemas.microsoft.com/office/drawing/2014/main" id="{33A4D5E3-E149-4409-9AB1-6477C2A01944}"/>
              </a:ext>
            </a:extLst>
          </p:cNvPr>
          <p:cNvSpPr>
            <a:spLocks noGrp="1"/>
          </p:cNvSpPr>
          <p:nvPr>
            <p:ph type="sldNum" sz="quarter" idx="12"/>
          </p:nvPr>
        </p:nvSpPr>
        <p:spPr>
          <a:xfrm>
            <a:off x="7748451" y="7283027"/>
            <a:ext cx="2263140" cy="413808"/>
          </a:xfrm>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Tree>
    <p:extLst>
      <p:ext uri="{BB962C8B-B14F-4D97-AF65-F5344CB8AC3E}">
        <p14:creationId xmlns:p14="http://schemas.microsoft.com/office/powerpoint/2010/main" val="135219858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ycle 7">
    <p:spTree>
      <p:nvGrpSpPr>
        <p:cNvPr id="1" name=""/>
        <p:cNvGrpSpPr/>
        <p:nvPr/>
      </p:nvGrpSpPr>
      <p:grpSpPr>
        <a:xfrm>
          <a:off x="0" y="0"/>
          <a:ext cx="0" cy="0"/>
          <a:chOff x="0" y="0"/>
          <a:chExt cx="0" cy="0"/>
        </a:xfrm>
      </p:grpSpPr>
      <p:sp>
        <p:nvSpPr>
          <p:cNvPr id="25" name="Picture Placeholder 5"/>
          <p:cNvSpPr>
            <a:spLocks noGrp="1"/>
          </p:cNvSpPr>
          <p:nvPr>
            <p:ph type="pic" sz="quarter" idx="40" hasCustomPrompt="1"/>
          </p:nvPr>
        </p:nvSpPr>
        <p:spPr>
          <a:xfrm>
            <a:off x="4210646" y="2193185"/>
            <a:ext cx="377190" cy="518160"/>
          </a:xfrm>
        </p:spPr>
        <p:txBody>
          <a:bodyPr>
            <a:normAutofit/>
          </a:bodyPr>
          <a:lstStyle>
            <a:lvl1pPr>
              <a:defRPr sz="907">
                <a:solidFill>
                  <a:schemeClr val="tx2"/>
                </a:solidFill>
              </a:defRPr>
            </a:lvl1pPr>
          </a:lstStyle>
          <a:p>
            <a:r>
              <a:rPr lang="en-GB" noProof="0" dirty="0"/>
              <a:t>Icon</a:t>
            </a:r>
          </a:p>
        </p:txBody>
      </p:sp>
      <p:sp>
        <p:nvSpPr>
          <p:cNvPr id="26" name="Picture Placeholder 5"/>
          <p:cNvSpPr>
            <a:spLocks noGrp="1"/>
          </p:cNvSpPr>
          <p:nvPr>
            <p:ph type="pic" sz="quarter" idx="45" hasCustomPrompt="1"/>
          </p:nvPr>
        </p:nvSpPr>
        <p:spPr>
          <a:xfrm>
            <a:off x="5440971" y="2193185"/>
            <a:ext cx="377190" cy="518160"/>
          </a:xfrm>
        </p:spPr>
        <p:txBody>
          <a:bodyPr>
            <a:normAutofit/>
          </a:bodyPr>
          <a:lstStyle>
            <a:lvl1pPr>
              <a:defRPr sz="907">
                <a:solidFill>
                  <a:schemeClr val="tx2"/>
                </a:solidFill>
              </a:defRPr>
            </a:lvl1pPr>
          </a:lstStyle>
          <a:p>
            <a:r>
              <a:rPr lang="en-GB" noProof="0" dirty="0"/>
              <a:t>Icon</a:t>
            </a:r>
          </a:p>
        </p:txBody>
      </p:sp>
      <p:sp>
        <p:nvSpPr>
          <p:cNvPr id="27" name="Picture Placeholder 5"/>
          <p:cNvSpPr>
            <a:spLocks noGrp="1"/>
          </p:cNvSpPr>
          <p:nvPr>
            <p:ph type="pic" sz="quarter" idx="46" hasCustomPrompt="1"/>
          </p:nvPr>
        </p:nvSpPr>
        <p:spPr>
          <a:xfrm>
            <a:off x="6126718" y="3357246"/>
            <a:ext cx="377190" cy="518160"/>
          </a:xfrm>
        </p:spPr>
        <p:txBody>
          <a:bodyPr>
            <a:normAutofit/>
          </a:bodyPr>
          <a:lstStyle>
            <a:lvl1pPr>
              <a:defRPr sz="907">
                <a:solidFill>
                  <a:schemeClr val="tx2"/>
                </a:solidFill>
              </a:defRPr>
            </a:lvl1pPr>
          </a:lstStyle>
          <a:p>
            <a:r>
              <a:rPr lang="en-GB" noProof="0" dirty="0"/>
              <a:t>Icon</a:t>
            </a:r>
          </a:p>
        </p:txBody>
      </p:sp>
      <p:sp>
        <p:nvSpPr>
          <p:cNvPr id="28" name="Picture Placeholder 5"/>
          <p:cNvSpPr>
            <a:spLocks noGrp="1"/>
          </p:cNvSpPr>
          <p:nvPr>
            <p:ph type="pic" sz="quarter" idx="47" hasCustomPrompt="1"/>
          </p:nvPr>
        </p:nvSpPr>
        <p:spPr>
          <a:xfrm>
            <a:off x="5938123" y="4810288"/>
            <a:ext cx="377190" cy="518160"/>
          </a:xfrm>
        </p:spPr>
        <p:txBody>
          <a:bodyPr>
            <a:normAutofit/>
          </a:bodyPr>
          <a:lstStyle>
            <a:lvl1pPr>
              <a:defRPr sz="907">
                <a:solidFill>
                  <a:schemeClr val="tx2"/>
                </a:solidFill>
              </a:defRPr>
            </a:lvl1pPr>
          </a:lstStyle>
          <a:p>
            <a:r>
              <a:rPr lang="en-GB" noProof="0" dirty="0"/>
              <a:t>Icon</a:t>
            </a:r>
          </a:p>
        </p:txBody>
      </p:sp>
      <p:sp>
        <p:nvSpPr>
          <p:cNvPr id="29" name="Picture Placeholder 5"/>
          <p:cNvSpPr>
            <a:spLocks noGrp="1"/>
          </p:cNvSpPr>
          <p:nvPr>
            <p:ph type="pic" sz="quarter" idx="48" hasCustomPrompt="1"/>
          </p:nvPr>
        </p:nvSpPr>
        <p:spPr>
          <a:xfrm>
            <a:off x="4846434" y="5637174"/>
            <a:ext cx="377190" cy="518160"/>
          </a:xfrm>
        </p:spPr>
        <p:txBody>
          <a:bodyPr>
            <a:normAutofit/>
          </a:bodyPr>
          <a:lstStyle>
            <a:lvl1pPr>
              <a:defRPr sz="907">
                <a:solidFill>
                  <a:schemeClr val="tx2"/>
                </a:solidFill>
              </a:defRPr>
            </a:lvl1pPr>
          </a:lstStyle>
          <a:p>
            <a:r>
              <a:rPr lang="en-GB" noProof="0" dirty="0"/>
              <a:t>Icon</a:t>
            </a:r>
          </a:p>
        </p:txBody>
      </p:sp>
      <p:sp>
        <p:nvSpPr>
          <p:cNvPr id="30" name="Picture Placeholder 5"/>
          <p:cNvSpPr>
            <a:spLocks noGrp="1"/>
          </p:cNvSpPr>
          <p:nvPr>
            <p:ph type="pic" sz="quarter" idx="49" hasCustomPrompt="1"/>
          </p:nvPr>
        </p:nvSpPr>
        <p:spPr>
          <a:xfrm>
            <a:off x="3752255" y="4810288"/>
            <a:ext cx="377190" cy="518160"/>
          </a:xfrm>
        </p:spPr>
        <p:txBody>
          <a:bodyPr>
            <a:normAutofit/>
          </a:bodyPr>
          <a:lstStyle>
            <a:lvl1pPr>
              <a:defRPr sz="907">
                <a:solidFill>
                  <a:schemeClr val="tx2"/>
                </a:solidFill>
              </a:defRPr>
            </a:lvl1pPr>
          </a:lstStyle>
          <a:p>
            <a:r>
              <a:rPr lang="en-GB" noProof="0" dirty="0"/>
              <a:t>Icon</a:t>
            </a:r>
          </a:p>
        </p:txBody>
      </p:sp>
      <p:sp>
        <p:nvSpPr>
          <p:cNvPr id="31" name="Picture Placeholder 5"/>
          <p:cNvSpPr>
            <a:spLocks noGrp="1"/>
          </p:cNvSpPr>
          <p:nvPr>
            <p:ph type="pic" sz="quarter" idx="50" hasCustomPrompt="1"/>
          </p:nvPr>
        </p:nvSpPr>
        <p:spPr>
          <a:xfrm>
            <a:off x="3584976" y="3348249"/>
            <a:ext cx="377190" cy="518160"/>
          </a:xfrm>
        </p:spPr>
        <p:txBody>
          <a:bodyPr>
            <a:normAutofit/>
          </a:bodyPr>
          <a:lstStyle>
            <a:lvl1pPr>
              <a:defRPr sz="907">
                <a:solidFill>
                  <a:schemeClr val="tx2"/>
                </a:solidFill>
              </a:defRPr>
            </a:lvl1pPr>
          </a:lstStyle>
          <a:p>
            <a:r>
              <a:rPr lang="en-GB" noProof="0" dirty="0"/>
              <a:t>Icon</a:t>
            </a:r>
          </a:p>
        </p:txBody>
      </p:sp>
      <p:sp>
        <p:nvSpPr>
          <p:cNvPr id="5" name="Chỗ dành sẵn cho Số hiệu Bản chiếu 4">
            <a:extLst>
              <a:ext uri="{FF2B5EF4-FFF2-40B4-BE49-F238E27FC236}">
                <a16:creationId xmlns="" xmlns:a16="http://schemas.microsoft.com/office/drawing/2014/main" id="{33A4D5E3-E149-4409-9AB1-6477C2A01944}"/>
              </a:ext>
            </a:extLst>
          </p:cNvPr>
          <p:cNvSpPr>
            <a:spLocks noGrp="1"/>
          </p:cNvSpPr>
          <p:nvPr userDrawn="1">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2" name="Title 1">
            <a:extLst>
              <a:ext uri="{FF2B5EF4-FFF2-40B4-BE49-F238E27FC236}">
                <a16:creationId xmlns="" xmlns:a16="http://schemas.microsoft.com/office/drawing/2014/main" id="{B5874BF6-0A3A-4792-A4EF-14442523C666}"/>
              </a:ext>
            </a:extLst>
          </p:cNvPr>
          <p:cNvSpPr>
            <a:spLocks noGrp="1"/>
          </p:cNvSpPr>
          <p:nvPr userDrawn="1">
            <p:ph type="title" hasCustomPrompt="1"/>
          </p:nvPr>
        </p:nvSpPr>
        <p:spPr/>
        <p:txBody>
          <a:bodyPr/>
          <a:lstStyle>
            <a:lvl1pPr>
              <a:defRPr/>
            </a:lvl1pPr>
          </a:lstStyle>
          <a:p>
            <a:r>
              <a:rPr lang="en-GB" noProof="0" dirty="0"/>
              <a:t>Cycle</a:t>
            </a:r>
          </a:p>
        </p:txBody>
      </p:sp>
      <p:sp>
        <p:nvSpPr>
          <p:cNvPr id="70" name="Text Placeholder 37">
            <a:extLst>
              <a:ext uri="{FF2B5EF4-FFF2-40B4-BE49-F238E27FC236}">
                <a16:creationId xmlns="" xmlns:a16="http://schemas.microsoft.com/office/drawing/2014/main" id="{970874EE-778B-4F42-906F-1223A90FF88A}"/>
              </a:ext>
            </a:extLst>
          </p:cNvPr>
          <p:cNvSpPr>
            <a:spLocks noGrp="1"/>
          </p:cNvSpPr>
          <p:nvPr userDrawn="1">
            <p:ph type="body" sz="quarter" idx="27" hasCustomPrompt="1"/>
          </p:nvPr>
        </p:nvSpPr>
        <p:spPr>
          <a:xfrm>
            <a:off x="1843967" y="1355389"/>
            <a:ext cx="1508760" cy="559541"/>
          </a:xfrm>
        </p:spPr>
        <p:txBody>
          <a:bodyPr anchor="ctr" anchorCtr="0">
            <a:noAutofit/>
          </a:bodyPr>
          <a:lstStyle>
            <a:lvl1pPr algn="r">
              <a:defRPr>
                <a:solidFill>
                  <a:srgbClr val="183355"/>
                </a:solidFill>
              </a:defRPr>
            </a:lvl1pPr>
          </a:lstStyle>
          <a:p>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endParaRPr lang="en-GB" noProof="0" dirty="0">
              <a:solidFill>
                <a:schemeClr val="accent1"/>
              </a:solidFill>
            </a:endParaRPr>
          </a:p>
        </p:txBody>
      </p:sp>
      <p:sp>
        <p:nvSpPr>
          <p:cNvPr id="71" name="Text Placeholder 37">
            <a:extLst>
              <a:ext uri="{FF2B5EF4-FFF2-40B4-BE49-F238E27FC236}">
                <a16:creationId xmlns="" xmlns:a16="http://schemas.microsoft.com/office/drawing/2014/main" id="{1CCB2270-FFA7-44FE-A4B3-D2B9713B1CD7}"/>
              </a:ext>
            </a:extLst>
          </p:cNvPr>
          <p:cNvSpPr>
            <a:spLocks noGrp="1"/>
          </p:cNvSpPr>
          <p:nvPr userDrawn="1">
            <p:ph type="body" sz="quarter" idx="28" hasCustomPrompt="1"/>
          </p:nvPr>
        </p:nvSpPr>
        <p:spPr>
          <a:xfrm>
            <a:off x="1148897" y="5349832"/>
            <a:ext cx="1508760" cy="559541"/>
          </a:xfrm>
        </p:spPr>
        <p:txBody>
          <a:bodyPr anchor="ctr" anchorCtr="0">
            <a:noAutofit/>
          </a:bodyPr>
          <a:lstStyle>
            <a:lvl1pPr algn="r">
              <a:defRPr>
                <a:solidFill>
                  <a:srgbClr val="183355"/>
                </a:solidFill>
              </a:defRPr>
            </a:lvl1pPr>
          </a:lstStyle>
          <a:p>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endParaRPr lang="en-GB" noProof="0" dirty="0">
              <a:solidFill>
                <a:schemeClr val="accent1"/>
              </a:solidFill>
            </a:endParaRPr>
          </a:p>
        </p:txBody>
      </p:sp>
      <p:sp>
        <p:nvSpPr>
          <p:cNvPr id="72" name="Text Placeholder 37">
            <a:extLst>
              <a:ext uri="{FF2B5EF4-FFF2-40B4-BE49-F238E27FC236}">
                <a16:creationId xmlns="" xmlns:a16="http://schemas.microsoft.com/office/drawing/2014/main" id="{0822B2F3-C96E-4B6A-A399-87F370927E33}"/>
              </a:ext>
            </a:extLst>
          </p:cNvPr>
          <p:cNvSpPr>
            <a:spLocks noGrp="1"/>
          </p:cNvSpPr>
          <p:nvPr userDrawn="1">
            <p:ph type="body" sz="quarter" idx="29" hasCustomPrompt="1"/>
          </p:nvPr>
        </p:nvSpPr>
        <p:spPr>
          <a:xfrm>
            <a:off x="3915591" y="6691869"/>
            <a:ext cx="1508760" cy="559541"/>
          </a:xfrm>
        </p:spPr>
        <p:txBody>
          <a:bodyPr anchor="ctr" anchorCtr="0">
            <a:noAutofit/>
          </a:bodyPr>
          <a:lstStyle>
            <a:lvl1pPr algn="r">
              <a:defRPr>
                <a:solidFill>
                  <a:srgbClr val="183355"/>
                </a:solidFill>
              </a:defRPr>
            </a:lvl1pPr>
          </a:lstStyle>
          <a:p>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endParaRPr lang="en-GB" noProof="0" dirty="0">
              <a:solidFill>
                <a:schemeClr val="accent1"/>
              </a:solidFill>
            </a:endParaRPr>
          </a:p>
        </p:txBody>
      </p:sp>
      <p:sp>
        <p:nvSpPr>
          <p:cNvPr id="73" name="Text Placeholder 37">
            <a:extLst>
              <a:ext uri="{FF2B5EF4-FFF2-40B4-BE49-F238E27FC236}">
                <a16:creationId xmlns="" xmlns:a16="http://schemas.microsoft.com/office/drawing/2014/main" id="{16DD01C2-ACBD-4462-A3A6-720C581870AC}"/>
              </a:ext>
            </a:extLst>
          </p:cNvPr>
          <p:cNvSpPr>
            <a:spLocks noGrp="1"/>
          </p:cNvSpPr>
          <p:nvPr userDrawn="1">
            <p:ph type="body" sz="quarter" idx="30" hasCustomPrompt="1"/>
          </p:nvPr>
        </p:nvSpPr>
        <p:spPr>
          <a:xfrm>
            <a:off x="6684327" y="1355389"/>
            <a:ext cx="1508760" cy="559541"/>
          </a:xfrm>
        </p:spPr>
        <p:txBody>
          <a:bodyPr anchor="ctr" anchorCtr="0">
            <a:noAutofit/>
          </a:bodyPr>
          <a:lstStyle>
            <a:lvl1pPr algn="l">
              <a:defRPr>
                <a:solidFill>
                  <a:srgbClr val="183355"/>
                </a:solidFill>
              </a:defRPr>
            </a:lvl1pPr>
          </a:lstStyle>
          <a:p>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endParaRPr lang="en-GB" noProof="0" dirty="0">
              <a:solidFill>
                <a:schemeClr val="accent1"/>
              </a:solidFill>
            </a:endParaRPr>
          </a:p>
        </p:txBody>
      </p:sp>
      <p:sp>
        <p:nvSpPr>
          <p:cNvPr id="74" name="Text Placeholder 37">
            <a:extLst>
              <a:ext uri="{FF2B5EF4-FFF2-40B4-BE49-F238E27FC236}">
                <a16:creationId xmlns="" xmlns:a16="http://schemas.microsoft.com/office/drawing/2014/main" id="{E43B5FB3-C3EB-458C-B8A7-4532265A0732}"/>
              </a:ext>
            </a:extLst>
          </p:cNvPr>
          <p:cNvSpPr>
            <a:spLocks noGrp="1"/>
          </p:cNvSpPr>
          <p:nvPr userDrawn="1">
            <p:ph type="body" sz="quarter" idx="31" hasCustomPrompt="1"/>
          </p:nvPr>
        </p:nvSpPr>
        <p:spPr>
          <a:xfrm>
            <a:off x="7561033" y="3204367"/>
            <a:ext cx="1508760" cy="559541"/>
          </a:xfrm>
        </p:spPr>
        <p:txBody>
          <a:bodyPr anchor="ctr" anchorCtr="0">
            <a:noAutofit/>
          </a:bodyPr>
          <a:lstStyle>
            <a:lvl1pPr algn="l">
              <a:defRPr>
                <a:solidFill>
                  <a:srgbClr val="183355"/>
                </a:solidFill>
              </a:defRPr>
            </a:lvl1pPr>
          </a:lstStyle>
          <a:p>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endParaRPr lang="en-GB" noProof="0" dirty="0">
              <a:solidFill>
                <a:schemeClr val="accent1"/>
              </a:solidFill>
            </a:endParaRPr>
          </a:p>
        </p:txBody>
      </p:sp>
      <p:sp>
        <p:nvSpPr>
          <p:cNvPr id="75" name="Text Placeholder 37">
            <a:extLst>
              <a:ext uri="{FF2B5EF4-FFF2-40B4-BE49-F238E27FC236}">
                <a16:creationId xmlns="" xmlns:a16="http://schemas.microsoft.com/office/drawing/2014/main" id="{82DD4748-031E-44F4-8F31-F94A145AEBC9}"/>
              </a:ext>
            </a:extLst>
          </p:cNvPr>
          <p:cNvSpPr>
            <a:spLocks noGrp="1"/>
          </p:cNvSpPr>
          <p:nvPr userDrawn="1">
            <p:ph type="body" sz="quarter" idx="32" hasCustomPrompt="1"/>
          </p:nvPr>
        </p:nvSpPr>
        <p:spPr>
          <a:xfrm>
            <a:off x="7417844" y="5357895"/>
            <a:ext cx="1508760" cy="559541"/>
          </a:xfrm>
        </p:spPr>
        <p:txBody>
          <a:bodyPr anchor="ctr" anchorCtr="0">
            <a:noAutofit/>
          </a:bodyPr>
          <a:lstStyle>
            <a:lvl1pPr algn="l">
              <a:defRPr>
                <a:solidFill>
                  <a:srgbClr val="183355"/>
                </a:solidFill>
              </a:defRPr>
            </a:lvl1pPr>
          </a:lstStyle>
          <a:p>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endParaRPr lang="en-GB" noProof="0" dirty="0">
              <a:solidFill>
                <a:schemeClr val="accent1"/>
              </a:solidFill>
            </a:endParaRPr>
          </a:p>
        </p:txBody>
      </p:sp>
      <p:sp>
        <p:nvSpPr>
          <p:cNvPr id="76" name="Text Placeholder 37">
            <a:extLst>
              <a:ext uri="{FF2B5EF4-FFF2-40B4-BE49-F238E27FC236}">
                <a16:creationId xmlns="" xmlns:a16="http://schemas.microsoft.com/office/drawing/2014/main" id="{EA853394-9CAD-48B0-A816-BC80C503AF06}"/>
              </a:ext>
            </a:extLst>
          </p:cNvPr>
          <p:cNvSpPr>
            <a:spLocks noGrp="1"/>
          </p:cNvSpPr>
          <p:nvPr userDrawn="1">
            <p:ph type="body" sz="quarter" idx="34" hasCustomPrompt="1"/>
          </p:nvPr>
        </p:nvSpPr>
        <p:spPr>
          <a:xfrm>
            <a:off x="2546662" y="3122962"/>
            <a:ext cx="607551" cy="732508"/>
          </a:xfrm>
        </p:spPr>
        <p:txBody>
          <a:bodyPr wrap="square" anchor="t" anchorCtr="0">
            <a:noAutofit/>
          </a:bodyPr>
          <a:lstStyle>
            <a:lvl1pPr algn="r">
              <a:defRPr sz="2970" b="1">
                <a:solidFill>
                  <a:schemeClr val="bg1">
                    <a:lumMod val="85000"/>
                  </a:schemeClr>
                </a:solidFill>
              </a:defRPr>
            </a:lvl1pPr>
          </a:lstStyle>
          <a:p>
            <a:pPr lvl="0"/>
            <a:r>
              <a:rPr lang="en-GB" noProof="0" dirty="0"/>
              <a:t>06</a:t>
            </a:r>
          </a:p>
        </p:txBody>
      </p:sp>
      <p:sp>
        <p:nvSpPr>
          <p:cNvPr id="77" name="Text Placeholder 37">
            <a:extLst>
              <a:ext uri="{FF2B5EF4-FFF2-40B4-BE49-F238E27FC236}">
                <a16:creationId xmlns="" xmlns:a16="http://schemas.microsoft.com/office/drawing/2014/main" id="{4B5F415E-E7E9-4D3B-BA5F-F359CD233E1D}"/>
              </a:ext>
            </a:extLst>
          </p:cNvPr>
          <p:cNvSpPr>
            <a:spLocks noGrp="1"/>
          </p:cNvSpPr>
          <p:nvPr userDrawn="1">
            <p:ph type="body" sz="quarter" idx="35" hasCustomPrompt="1"/>
          </p:nvPr>
        </p:nvSpPr>
        <p:spPr>
          <a:xfrm>
            <a:off x="2675978" y="5271414"/>
            <a:ext cx="607551" cy="732508"/>
          </a:xfrm>
        </p:spPr>
        <p:txBody>
          <a:bodyPr wrap="square" anchor="t" anchorCtr="0">
            <a:noAutofit/>
          </a:bodyPr>
          <a:lstStyle>
            <a:lvl1pPr algn="r">
              <a:defRPr sz="2970" b="1">
                <a:solidFill>
                  <a:schemeClr val="bg1">
                    <a:lumMod val="85000"/>
                  </a:schemeClr>
                </a:solidFill>
              </a:defRPr>
            </a:lvl1pPr>
          </a:lstStyle>
          <a:p>
            <a:pPr lvl="0"/>
            <a:r>
              <a:rPr lang="en-GB" noProof="0" dirty="0"/>
              <a:t>05</a:t>
            </a:r>
          </a:p>
        </p:txBody>
      </p:sp>
      <p:sp>
        <p:nvSpPr>
          <p:cNvPr id="78" name="Text Placeholder 37">
            <a:extLst>
              <a:ext uri="{FF2B5EF4-FFF2-40B4-BE49-F238E27FC236}">
                <a16:creationId xmlns="" xmlns:a16="http://schemas.microsoft.com/office/drawing/2014/main" id="{C8561F0F-1239-47DB-B036-8308964ABC72}"/>
              </a:ext>
            </a:extLst>
          </p:cNvPr>
          <p:cNvSpPr>
            <a:spLocks noGrp="1"/>
          </p:cNvSpPr>
          <p:nvPr userDrawn="1">
            <p:ph type="body" sz="quarter" idx="36" hasCustomPrompt="1"/>
          </p:nvPr>
        </p:nvSpPr>
        <p:spPr>
          <a:xfrm>
            <a:off x="5437519" y="6607310"/>
            <a:ext cx="607551" cy="732508"/>
          </a:xfrm>
        </p:spPr>
        <p:txBody>
          <a:bodyPr wrap="square" anchor="t" anchorCtr="0">
            <a:noAutofit/>
          </a:bodyPr>
          <a:lstStyle>
            <a:lvl1pPr algn="r">
              <a:defRPr sz="2970" b="1">
                <a:solidFill>
                  <a:schemeClr val="bg1">
                    <a:lumMod val="85000"/>
                  </a:schemeClr>
                </a:solidFill>
              </a:defRPr>
            </a:lvl1pPr>
          </a:lstStyle>
          <a:p>
            <a:pPr lvl="0"/>
            <a:r>
              <a:rPr lang="en-GB" noProof="0" dirty="0"/>
              <a:t>04</a:t>
            </a:r>
          </a:p>
        </p:txBody>
      </p:sp>
      <p:sp>
        <p:nvSpPr>
          <p:cNvPr id="79" name="Text Placeholder 37">
            <a:extLst>
              <a:ext uri="{FF2B5EF4-FFF2-40B4-BE49-F238E27FC236}">
                <a16:creationId xmlns="" xmlns:a16="http://schemas.microsoft.com/office/drawing/2014/main" id="{988FB77A-0BFC-451A-ACEF-F317F5921D6A}"/>
              </a:ext>
            </a:extLst>
          </p:cNvPr>
          <p:cNvSpPr>
            <a:spLocks noGrp="1"/>
          </p:cNvSpPr>
          <p:nvPr userDrawn="1">
            <p:ph type="body" sz="quarter" idx="37" hasCustomPrompt="1"/>
          </p:nvPr>
        </p:nvSpPr>
        <p:spPr>
          <a:xfrm>
            <a:off x="6931767" y="3122962"/>
            <a:ext cx="607551" cy="732508"/>
          </a:xfrm>
        </p:spPr>
        <p:txBody>
          <a:bodyPr wrap="square" anchor="t" anchorCtr="0">
            <a:noAutofit/>
          </a:bodyPr>
          <a:lstStyle>
            <a:lvl1pPr algn="r">
              <a:defRPr sz="2970" b="1">
                <a:solidFill>
                  <a:schemeClr val="bg1">
                    <a:lumMod val="85000"/>
                  </a:schemeClr>
                </a:solidFill>
              </a:defRPr>
            </a:lvl1pPr>
          </a:lstStyle>
          <a:p>
            <a:pPr lvl="0"/>
            <a:r>
              <a:rPr lang="en-GB" noProof="0" dirty="0"/>
              <a:t>02</a:t>
            </a:r>
          </a:p>
        </p:txBody>
      </p:sp>
      <p:sp>
        <p:nvSpPr>
          <p:cNvPr id="80" name="Text Placeholder 37">
            <a:extLst>
              <a:ext uri="{FF2B5EF4-FFF2-40B4-BE49-F238E27FC236}">
                <a16:creationId xmlns="" xmlns:a16="http://schemas.microsoft.com/office/drawing/2014/main" id="{6BC1EB12-DE7A-4EF7-A6DF-7AF04C79D48E}"/>
              </a:ext>
            </a:extLst>
          </p:cNvPr>
          <p:cNvSpPr>
            <a:spLocks noGrp="1"/>
          </p:cNvSpPr>
          <p:nvPr userDrawn="1">
            <p:ph type="body" sz="quarter" idx="38" hasCustomPrompt="1"/>
          </p:nvPr>
        </p:nvSpPr>
        <p:spPr>
          <a:xfrm>
            <a:off x="6786529" y="5271413"/>
            <a:ext cx="607551" cy="732508"/>
          </a:xfrm>
        </p:spPr>
        <p:txBody>
          <a:bodyPr wrap="square" anchor="t" anchorCtr="0">
            <a:noAutofit/>
          </a:bodyPr>
          <a:lstStyle>
            <a:lvl1pPr algn="r">
              <a:defRPr sz="2970" b="1">
                <a:solidFill>
                  <a:schemeClr val="bg1">
                    <a:lumMod val="85000"/>
                  </a:schemeClr>
                </a:solidFill>
              </a:defRPr>
            </a:lvl1pPr>
          </a:lstStyle>
          <a:p>
            <a:pPr lvl="0"/>
            <a:r>
              <a:rPr lang="en-GB" noProof="0" dirty="0"/>
              <a:t>03</a:t>
            </a:r>
          </a:p>
        </p:txBody>
      </p:sp>
      <p:sp>
        <p:nvSpPr>
          <p:cNvPr id="44" name="Text Placeholder 37">
            <a:extLst>
              <a:ext uri="{FF2B5EF4-FFF2-40B4-BE49-F238E27FC236}">
                <a16:creationId xmlns="" xmlns:a16="http://schemas.microsoft.com/office/drawing/2014/main" id="{8CE36DDD-1BF6-4EB4-B7DC-FF60E19578C9}"/>
              </a:ext>
            </a:extLst>
          </p:cNvPr>
          <p:cNvSpPr>
            <a:spLocks noGrp="1"/>
          </p:cNvSpPr>
          <p:nvPr userDrawn="1">
            <p:ph type="body" sz="quarter" idx="42" hasCustomPrompt="1"/>
          </p:nvPr>
        </p:nvSpPr>
        <p:spPr>
          <a:xfrm>
            <a:off x="3365528" y="1266984"/>
            <a:ext cx="607551" cy="732508"/>
          </a:xfrm>
        </p:spPr>
        <p:txBody>
          <a:bodyPr wrap="square" anchor="t" anchorCtr="0">
            <a:noAutofit/>
          </a:bodyPr>
          <a:lstStyle>
            <a:lvl1pPr algn="r">
              <a:defRPr sz="2970" b="1">
                <a:solidFill>
                  <a:schemeClr val="bg1">
                    <a:lumMod val="85000"/>
                  </a:schemeClr>
                </a:solidFill>
              </a:defRPr>
            </a:lvl1pPr>
          </a:lstStyle>
          <a:p>
            <a:pPr lvl="0"/>
            <a:r>
              <a:rPr lang="en-GB" noProof="0" dirty="0"/>
              <a:t>07</a:t>
            </a:r>
          </a:p>
        </p:txBody>
      </p:sp>
      <p:sp>
        <p:nvSpPr>
          <p:cNvPr id="45" name="Text Placeholder 37">
            <a:extLst>
              <a:ext uri="{FF2B5EF4-FFF2-40B4-BE49-F238E27FC236}">
                <a16:creationId xmlns="" xmlns:a16="http://schemas.microsoft.com/office/drawing/2014/main" id="{30B125C9-F7A6-4440-971D-E334376EBAA3}"/>
              </a:ext>
            </a:extLst>
          </p:cNvPr>
          <p:cNvSpPr>
            <a:spLocks noGrp="1"/>
          </p:cNvSpPr>
          <p:nvPr userDrawn="1">
            <p:ph type="body" sz="quarter" idx="43" hasCustomPrompt="1"/>
          </p:nvPr>
        </p:nvSpPr>
        <p:spPr>
          <a:xfrm>
            <a:off x="6053407" y="1277352"/>
            <a:ext cx="607551" cy="732508"/>
          </a:xfrm>
        </p:spPr>
        <p:txBody>
          <a:bodyPr wrap="square" anchor="t" anchorCtr="0">
            <a:noAutofit/>
          </a:bodyPr>
          <a:lstStyle>
            <a:lvl1pPr algn="r">
              <a:defRPr sz="2970" b="1">
                <a:solidFill>
                  <a:schemeClr val="bg1">
                    <a:lumMod val="85000"/>
                  </a:schemeClr>
                </a:solidFill>
              </a:defRPr>
            </a:lvl1pPr>
          </a:lstStyle>
          <a:p>
            <a:pPr lvl="0"/>
            <a:r>
              <a:rPr lang="en-GB" noProof="0" dirty="0"/>
              <a:t>01</a:t>
            </a:r>
          </a:p>
        </p:txBody>
      </p:sp>
      <p:sp>
        <p:nvSpPr>
          <p:cNvPr id="46" name="Text Placeholder 37">
            <a:extLst>
              <a:ext uri="{FF2B5EF4-FFF2-40B4-BE49-F238E27FC236}">
                <a16:creationId xmlns="" xmlns:a16="http://schemas.microsoft.com/office/drawing/2014/main" id="{FB13981E-D497-44C1-BCB4-C0EB16C3B611}"/>
              </a:ext>
            </a:extLst>
          </p:cNvPr>
          <p:cNvSpPr>
            <a:spLocks noGrp="1"/>
          </p:cNvSpPr>
          <p:nvPr userDrawn="1">
            <p:ph type="body" sz="quarter" idx="44" hasCustomPrompt="1"/>
          </p:nvPr>
        </p:nvSpPr>
        <p:spPr>
          <a:xfrm>
            <a:off x="1012372" y="3204368"/>
            <a:ext cx="1508760" cy="559541"/>
          </a:xfrm>
        </p:spPr>
        <p:txBody>
          <a:bodyPr anchor="ctr" anchorCtr="0">
            <a:noAutofit/>
          </a:bodyPr>
          <a:lstStyle>
            <a:lvl1pPr marL="0" marR="0" indent="0" algn="r" defTabSz="754380" rtl="0" eaLnBrk="1" fontAlgn="auto" latinLnBrk="0" hangingPunct="1">
              <a:lnSpc>
                <a:spcPct val="100000"/>
              </a:lnSpc>
              <a:spcBef>
                <a:spcPts val="0"/>
              </a:spcBef>
              <a:spcAft>
                <a:spcPts val="825"/>
              </a:spcAft>
              <a:buClrTx/>
              <a:buSzTx/>
              <a:buFont typeface="Arial" panose="020B0604020202020204" pitchFamily="34" charset="0"/>
              <a:buNone/>
              <a:tabLst/>
              <a:defRPr>
                <a:solidFill>
                  <a:srgbClr val="183355"/>
                </a:solidFill>
              </a:defRPr>
            </a:lvl1pPr>
          </a:lstStyle>
          <a:p>
            <a:pPr marL="0" marR="0" lvl="0" indent="0" algn="r"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endParaRPr lang="en-GB" noProof="0" dirty="0">
              <a:solidFill>
                <a:schemeClr val="accent1"/>
              </a:solidFill>
            </a:endParaRPr>
          </a:p>
        </p:txBody>
      </p:sp>
    </p:spTree>
    <p:extLst>
      <p:ext uri="{BB962C8B-B14F-4D97-AF65-F5344CB8AC3E}">
        <p14:creationId xmlns:p14="http://schemas.microsoft.com/office/powerpoint/2010/main" val="17911960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Endin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1C5127B7-0997-47D6-BD53-B60DDBB45840}"/>
              </a:ext>
            </a:extLst>
          </p:cNvPr>
          <p:cNvSpPr/>
          <p:nvPr userDrawn="1"/>
        </p:nvSpPr>
        <p:spPr>
          <a:xfrm>
            <a:off x="-1" y="-2"/>
            <a:ext cx="10058401" cy="7772402"/>
          </a:xfrm>
          <a:prstGeom prst="rect">
            <a:avLst/>
          </a:prstGeom>
          <a:solidFill>
            <a:srgbClr val="0932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485">
              <a:solidFill>
                <a:prstClr val="white"/>
              </a:solidFill>
            </a:endParaRPr>
          </a:p>
        </p:txBody>
      </p:sp>
      <p:pic>
        <p:nvPicPr>
          <p:cNvPr id="6" name="Picture 5">
            <a:extLst>
              <a:ext uri="{FF2B5EF4-FFF2-40B4-BE49-F238E27FC236}">
                <a16:creationId xmlns="" xmlns:a16="http://schemas.microsoft.com/office/drawing/2014/main" id="{ECAB604B-98B3-40AC-97CF-D323477E94FA}"/>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val="0"/>
              </a:ext>
            </a:extLst>
          </a:blip>
          <a:srcRect/>
          <a:stretch/>
        </p:blipFill>
        <p:spPr>
          <a:xfrm>
            <a:off x="2083526" y="548"/>
            <a:ext cx="7974874" cy="6720142"/>
          </a:xfrm>
          <a:prstGeom prst="rect">
            <a:avLst/>
          </a:prstGeom>
        </p:spPr>
      </p:pic>
      <p:grpSp>
        <p:nvGrpSpPr>
          <p:cNvPr id="5" name="Nhóm 46">
            <a:extLst>
              <a:ext uri="{FF2B5EF4-FFF2-40B4-BE49-F238E27FC236}">
                <a16:creationId xmlns="" xmlns:a16="http://schemas.microsoft.com/office/drawing/2014/main" id="{89051475-08E6-494C-A4B8-E41325DE4C9C}"/>
              </a:ext>
            </a:extLst>
          </p:cNvPr>
          <p:cNvGrpSpPr/>
          <p:nvPr userDrawn="1"/>
        </p:nvGrpSpPr>
        <p:grpSpPr>
          <a:xfrm>
            <a:off x="358258" y="7016598"/>
            <a:ext cx="914051" cy="532916"/>
            <a:chOff x="5013331" y="3131693"/>
            <a:chExt cx="1638965" cy="695592"/>
          </a:xfrm>
          <a:solidFill>
            <a:schemeClr val="bg1"/>
          </a:solidFill>
        </p:grpSpPr>
        <p:sp>
          <p:nvSpPr>
            <p:cNvPr id="9" name="Hình tự do: Hình 48">
              <a:extLst>
                <a:ext uri="{FF2B5EF4-FFF2-40B4-BE49-F238E27FC236}">
                  <a16:creationId xmlns="" xmlns:a16="http://schemas.microsoft.com/office/drawing/2014/main" id="{CC579F3C-64AE-4A27-B4D0-1E7643FF0DFE}"/>
                </a:ext>
              </a:extLst>
            </p:cNvPr>
            <p:cNvSpPr/>
            <p:nvPr/>
          </p:nvSpPr>
          <p:spPr>
            <a:xfrm>
              <a:off x="5076259" y="3131693"/>
              <a:ext cx="122173" cy="114029"/>
            </a:xfrm>
            <a:custGeom>
              <a:avLst/>
              <a:gdLst>
                <a:gd name="connsiteX0" fmla="*/ 125431 w 122173"/>
                <a:gd name="connsiteY0" fmla="*/ 57847 h 114028"/>
                <a:gd name="connsiteX1" fmla="*/ 62716 w 122173"/>
                <a:gd name="connsiteY1" fmla="*/ 115676 h 114028"/>
                <a:gd name="connsiteX2" fmla="*/ 0 w 122173"/>
                <a:gd name="connsiteY2" fmla="*/ 57847 h 114028"/>
                <a:gd name="connsiteX3" fmla="*/ 62716 w 122173"/>
                <a:gd name="connsiteY3" fmla="*/ 19 h 114028"/>
                <a:gd name="connsiteX4" fmla="*/ 125431 w 122173"/>
                <a:gd name="connsiteY4" fmla="*/ 57847 h 114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3" h="114028">
                  <a:moveTo>
                    <a:pt x="125431" y="57847"/>
                  </a:moveTo>
                  <a:cubicBezTo>
                    <a:pt x="125431" y="89612"/>
                    <a:pt x="97739" y="115676"/>
                    <a:pt x="62716" y="115676"/>
                  </a:cubicBezTo>
                  <a:cubicBezTo>
                    <a:pt x="28507" y="115676"/>
                    <a:pt x="0" y="89612"/>
                    <a:pt x="0" y="57847"/>
                  </a:cubicBezTo>
                  <a:cubicBezTo>
                    <a:pt x="0" y="26082"/>
                    <a:pt x="27693" y="19"/>
                    <a:pt x="62716" y="19"/>
                  </a:cubicBezTo>
                  <a:cubicBezTo>
                    <a:pt x="97739" y="-796"/>
                    <a:pt x="125431" y="25268"/>
                    <a:pt x="125431" y="57847"/>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0" name="Hình tự do: Hình 49">
              <a:extLst>
                <a:ext uri="{FF2B5EF4-FFF2-40B4-BE49-F238E27FC236}">
                  <a16:creationId xmlns="" xmlns:a16="http://schemas.microsoft.com/office/drawing/2014/main" id="{C5165493-EFD8-4AD7-92F1-C45A821FD38A}"/>
                </a:ext>
              </a:extLst>
            </p:cNvPr>
            <p:cNvSpPr/>
            <p:nvPr/>
          </p:nvSpPr>
          <p:spPr>
            <a:xfrm>
              <a:off x="5013331" y="3272406"/>
              <a:ext cx="179188" cy="374665"/>
            </a:xfrm>
            <a:custGeom>
              <a:avLst/>
              <a:gdLst>
                <a:gd name="connsiteX0" fmla="*/ 181843 w 179187"/>
                <a:gd name="connsiteY0" fmla="*/ 3470 h 374665"/>
                <a:gd name="connsiteX1" fmla="*/ 177770 w 179187"/>
                <a:gd name="connsiteY1" fmla="*/ 212 h 374665"/>
                <a:gd name="connsiteX2" fmla="*/ 25461 w 179187"/>
                <a:gd name="connsiteY2" fmla="*/ 29533 h 374665"/>
                <a:gd name="connsiteX3" fmla="*/ 23017 w 179187"/>
                <a:gd name="connsiteY3" fmla="*/ 31977 h 374665"/>
                <a:gd name="connsiteX4" fmla="*/ 212 w 179187"/>
                <a:gd name="connsiteY4" fmla="*/ 93878 h 374665"/>
                <a:gd name="connsiteX5" fmla="*/ 3470 w 179187"/>
                <a:gd name="connsiteY5" fmla="*/ 98765 h 374665"/>
                <a:gd name="connsiteX6" fmla="*/ 65371 w 179187"/>
                <a:gd name="connsiteY6" fmla="*/ 98765 h 374665"/>
                <a:gd name="connsiteX7" fmla="*/ 69443 w 179187"/>
                <a:gd name="connsiteY7" fmla="*/ 102023 h 374665"/>
                <a:gd name="connsiteX8" fmla="*/ 69443 w 179187"/>
                <a:gd name="connsiteY8" fmla="*/ 377321 h 374665"/>
                <a:gd name="connsiteX9" fmla="*/ 73516 w 179187"/>
                <a:gd name="connsiteY9" fmla="*/ 380578 h 374665"/>
                <a:gd name="connsiteX10" fmla="*/ 179400 w 179187"/>
                <a:gd name="connsiteY10" fmla="*/ 380578 h 374665"/>
                <a:gd name="connsiteX11" fmla="*/ 183472 w 179187"/>
                <a:gd name="connsiteY11" fmla="*/ 377321 h 374665"/>
                <a:gd name="connsiteX12" fmla="*/ 181843 w 179187"/>
                <a:gd name="connsiteY12" fmla="*/ 3470 h 37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187" h="374665">
                  <a:moveTo>
                    <a:pt x="181843" y="3470"/>
                  </a:moveTo>
                  <a:cubicBezTo>
                    <a:pt x="181843" y="1026"/>
                    <a:pt x="179400" y="-602"/>
                    <a:pt x="177770" y="212"/>
                  </a:cubicBezTo>
                  <a:cubicBezTo>
                    <a:pt x="96322" y="14058"/>
                    <a:pt x="36864" y="27090"/>
                    <a:pt x="25461" y="29533"/>
                  </a:cubicBezTo>
                  <a:cubicBezTo>
                    <a:pt x="23832" y="29533"/>
                    <a:pt x="23017" y="30348"/>
                    <a:pt x="23017" y="31977"/>
                  </a:cubicBezTo>
                  <a:lnTo>
                    <a:pt x="212" y="93878"/>
                  </a:lnTo>
                  <a:cubicBezTo>
                    <a:pt x="-603" y="96322"/>
                    <a:pt x="1026" y="98765"/>
                    <a:pt x="3470" y="98765"/>
                  </a:cubicBezTo>
                  <a:lnTo>
                    <a:pt x="65371" y="98765"/>
                  </a:lnTo>
                  <a:cubicBezTo>
                    <a:pt x="67814" y="98765"/>
                    <a:pt x="69443" y="100394"/>
                    <a:pt x="69443" y="102023"/>
                  </a:cubicBezTo>
                  <a:lnTo>
                    <a:pt x="69443" y="377321"/>
                  </a:lnTo>
                  <a:cubicBezTo>
                    <a:pt x="69443" y="378949"/>
                    <a:pt x="71072" y="380578"/>
                    <a:pt x="73516" y="380578"/>
                  </a:cubicBezTo>
                  <a:lnTo>
                    <a:pt x="179400" y="380578"/>
                  </a:lnTo>
                  <a:cubicBezTo>
                    <a:pt x="181843" y="380578"/>
                    <a:pt x="183472" y="378949"/>
                    <a:pt x="183472" y="377321"/>
                  </a:cubicBezTo>
                  <a:lnTo>
                    <a:pt x="181843" y="3470"/>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1" name="Hình tự do: Hình 50">
              <a:extLst>
                <a:ext uri="{FF2B5EF4-FFF2-40B4-BE49-F238E27FC236}">
                  <a16:creationId xmlns="" xmlns:a16="http://schemas.microsoft.com/office/drawing/2014/main" id="{1D45BE00-BF2C-4A60-8E65-DBD74242E8C8}"/>
                </a:ext>
              </a:extLst>
            </p:cNvPr>
            <p:cNvSpPr/>
            <p:nvPr/>
          </p:nvSpPr>
          <p:spPr>
            <a:xfrm>
              <a:off x="5661034" y="3258612"/>
              <a:ext cx="301361" cy="390955"/>
            </a:xfrm>
            <a:custGeom>
              <a:avLst/>
              <a:gdLst>
                <a:gd name="connsiteX0" fmla="*/ 293245 w 301361"/>
                <a:gd name="connsiteY0" fmla="*/ 379712 h 390954"/>
                <a:gd name="connsiteX1" fmla="*/ 292430 w 301361"/>
                <a:gd name="connsiteY1" fmla="*/ 295005 h 390954"/>
                <a:gd name="connsiteX2" fmla="*/ 287543 w 301361"/>
                <a:gd name="connsiteY2" fmla="*/ 291747 h 390954"/>
                <a:gd name="connsiteX3" fmla="*/ 111613 w 301361"/>
                <a:gd name="connsiteY3" fmla="*/ 211927 h 390954"/>
                <a:gd name="connsiteX4" fmla="*/ 270439 w 301361"/>
                <a:gd name="connsiteY4" fmla="*/ 101156 h 390954"/>
                <a:gd name="connsiteX5" fmla="*/ 275326 w 301361"/>
                <a:gd name="connsiteY5" fmla="*/ 98713 h 390954"/>
                <a:gd name="connsiteX6" fmla="*/ 306277 w 301361"/>
                <a:gd name="connsiteY6" fmla="*/ 15635 h 390954"/>
                <a:gd name="connsiteX7" fmla="*/ 303833 w 301361"/>
                <a:gd name="connsiteY7" fmla="*/ 10748 h 390954"/>
                <a:gd name="connsiteX8" fmla="*/ 29 w 301361"/>
                <a:gd name="connsiteY8" fmla="*/ 207854 h 390954"/>
                <a:gd name="connsiteX9" fmla="*/ 290801 w 301361"/>
                <a:gd name="connsiteY9" fmla="*/ 382970 h 390954"/>
                <a:gd name="connsiteX10" fmla="*/ 293245 w 301361"/>
                <a:gd name="connsiteY10" fmla="*/ 379712 h 39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361" h="390954">
                  <a:moveTo>
                    <a:pt x="293245" y="379712"/>
                  </a:moveTo>
                  <a:lnTo>
                    <a:pt x="292430" y="295005"/>
                  </a:lnTo>
                  <a:cubicBezTo>
                    <a:pt x="292430" y="292561"/>
                    <a:pt x="289987" y="290932"/>
                    <a:pt x="287543" y="291747"/>
                  </a:cubicBezTo>
                  <a:cubicBezTo>
                    <a:pt x="115686" y="354463"/>
                    <a:pt x="111613" y="211927"/>
                    <a:pt x="111613" y="211927"/>
                  </a:cubicBezTo>
                  <a:cubicBezTo>
                    <a:pt x="111613" y="211927"/>
                    <a:pt x="96953" y="55545"/>
                    <a:pt x="270439" y="101156"/>
                  </a:cubicBezTo>
                  <a:cubicBezTo>
                    <a:pt x="272068" y="101971"/>
                    <a:pt x="274511" y="100342"/>
                    <a:pt x="275326" y="98713"/>
                  </a:cubicBezTo>
                  <a:lnTo>
                    <a:pt x="306277" y="15635"/>
                  </a:lnTo>
                  <a:cubicBezTo>
                    <a:pt x="307091" y="13192"/>
                    <a:pt x="305462" y="11562"/>
                    <a:pt x="303833" y="10748"/>
                  </a:cubicBezTo>
                  <a:cubicBezTo>
                    <a:pt x="118944" y="-31605"/>
                    <a:pt x="-1601" y="54730"/>
                    <a:pt x="29" y="207854"/>
                  </a:cubicBezTo>
                  <a:cubicBezTo>
                    <a:pt x="29" y="207854"/>
                    <a:pt x="-8931" y="453016"/>
                    <a:pt x="290801" y="382970"/>
                  </a:cubicBezTo>
                  <a:cubicBezTo>
                    <a:pt x="292430" y="382970"/>
                    <a:pt x="293245" y="381341"/>
                    <a:pt x="293245" y="379712"/>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2" name="Hình tự do: Hình 51">
              <a:extLst>
                <a:ext uri="{FF2B5EF4-FFF2-40B4-BE49-F238E27FC236}">
                  <a16:creationId xmlns="" xmlns:a16="http://schemas.microsoft.com/office/drawing/2014/main" id="{5740149B-6BA7-4870-BD7F-0E9E61C6D3D8}"/>
                </a:ext>
              </a:extLst>
            </p:cNvPr>
            <p:cNvSpPr/>
            <p:nvPr/>
          </p:nvSpPr>
          <p:spPr>
            <a:xfrm>
              <a:off x="5249745" y="3253175"/>
              <a:ext cx="366520" cy="553853"/>
            </a:xfrm>
            <a:custGeom>
              <a:avLst/>
              <a:gdLst>
                <a:gd name="connsiteX0" fmla="*/ 368964 w 366520"/>
                <a:gd name="connsiteY0" fmla="*/ 205147 h 553852"/>
                <a:gd name="connsiteX1" fmla="*/ 3258 w 366520"/>
                <a:gd name="connsiteY1" fmla="*/ 8855 h 553852"/>
                <a:gd name="connsiteX2" fmla="*/ 0 w 366520"/>
                <a:gd name="connsiteY2" fmla="*/ 12113 h 553852"/>
                <a:gd name="connsiteX3" fmla="*/ 0 w 366520"/>
                <a:gd name="connsiteY3" fmla="*/ 557821 h 553852"/>
                <a:gd name="connsiteX4" fmla="*/ 4072 w 366520"/>
                <a:gd name="connsiteY4" fmla="*/ 561079 h 553852"/>
                <a:gd name="connsiteX5" fmla="*/ 109956 w 366520"/>
                <a:gd name="connsiteY5" fmla="*/ 561079 h 553852"/>
                <a:gd name="connsiteX6" fmla="*/ 114028 w 366520"/>
                <a:gd name="connsiteY6" fmla="*/ 557821 h 553852"/>
                <a:gd name="connsiteX7" fmla="*/ 114028 w 366520"/>
                <a:gd name="connsiteY7" fmla="*/ 400624 h 553852"/>
                <a:gd name="connsiteX8" fmla="*/ 118101 w 366520"/>
                <a:gd name="connsiteY8" fmla="*/ 397367 h 553852"/>
                <a:gd name="connsiteX9" fmla="*/ 368964 w 366520"/>
                <a:gd name="connsiteY9" fmla="*/ 205147 h 553852"/>
                <a:gd name="connsiteX10" fmla="*/ 113214 w 366520"/>
                <a:gd name="connsiteY10" fmla="*/ 306144 h 553852"/>
                <a:gd name="connsiteX11" fmla="*/ 113214 w 366520"/>
                <a:gd name="connsiteY11" fmla="*/ 104965 h 553852"/>
                <a:gd name="connsiteX12" fmla="*/ 116472 w 366520"/>
                <a:gd name="connsiteY12" fmla="*/ 101707 h 553852"/>
                <a:gd name="connsiteX13" fmla="*/ 257379 w 366520"/>
                <a:gd name="connsiteY13" fmla="*/ 206776 h 553852"/>
                <a:gd name="connsiteX14" fmla="*/ 116472 w 366520"/>
                <a:gd name="connsiteY14" fmla="*/ 310216 h 553852"/>
                <a:gd name="connsiteX15" fmla="*/ 113214 w 366520"/>
                <a:gd name="connsiteY15" fmla="*/ 306144 h 55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6520" h="553852">
                  <a:moveTo>
                    <a:pt x="368964" y="205147"/>
                  </a:moveTo>
                  <a:cubicBezTo>
                    <a:pt x="368964" y="60168"/>
                    <a:pt x="260637" y="-29426"/>
                    <a:pt x="3258" y="8855"/>
                  </a:cubicBezTo>
                  <a:cubicBezTo>
                    <a:pt x="1629" y="8855"/>
                    <a:pt x="0" y="10484"/>
                    <a:pt x="0" y="12113"/>
                  </a:cubicBezTo>
                  <a:lnTo>
                    <a:pt x="0" y="557821"/>
                  </a:lnTo>
                  <a:cubicBezTo>
                    <a:pt x="0" y="559450"/>
                    <a:pt x="1629" y="561079"/>
                    <a:pt x="4072" y="561079"/>
                  </a:cubicBezTo>
                  <a:lnTo>
                    <a:pt x="109956" y="561079"/>
                  </a:lnTo>
                  <a:cubicBezTo>
                    <a:pt x="112399" y="561079"/>
                    <a:pt x="114028" y="559450"/>
                    <a:pt x="114028" y="557821"/>
                  </a:cubicBezTo>
                  <a:lnTo>
                    <a:pt x="114028" y="400624"/>
                  </a:lnTo>
                  <a:cubicBezTo>
                    <a:pt x="114028" y="398181"/>
                    <a:pt x="116472" y="396552"/>
                    <a:pt x="118101" y="397367"/>
                  </a:cubicBezTo>
                  <a:cubicBezTo>
                    <a:pt x="383624" y="433204"/>
                    <a:pt x="368964" y="205147"/>
                    <a:pt x="368964" y="205147"/>
                  </a:cubicBezTo>
                  <a:moveTo>
                    <a:pt x="113214" y="306144"/>
                  </a:moveTo>
                  <a:lnTo>
                    <a:pt x="113214" y="104965"/>
                  </a:lnTo>
                  <a:cubicBezTo>
                    <a:pt x="113214" y="103336"/>
                    <a:pt x="114843" y="101707"/>
                    <a:pt x="116472" y="101707"/>
                  </a:cubicBezTo>
                  <a:cubicBezTo>
                    <a:pt x="264709" y="78901"/>
                    <a:pt x="257379" y="206776"/>
                    <a:pt x="257379" y="206776"/>
                  </a:cubicBezTo>
                  <a:cubicBezTo>
                    <a:pt x="257379" y="206776"/>
                    <a:pt x="264709" y="337909"/>
                    <a:pt x="116472" y="310216"/>
                  </a:cubicBezTo>
                  <a:cubicBezTo>
                    <a:pt x="114843" y="309402"/>
                    <a:pt x="113214" y="307773"/>
                    <a:pt x="113214" y="306144"/>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3" name="Hình tự do: Hình 52">
              <a:extLst>
                <a:ext uri="{FF2B5EF4-FFF2-40B4-BE49-F238E27FC236}">
                  <a16:creationId xmlns="" xmlns:a16="http://schemas.microsoft.com/office/drawing/2014/main" id="{B2B6EEE8-7B2D-4D70-A02A-653DCC7B5101}"/>
                </a:ext>
              </a:extLst>
            </p:cNvPr>
            <p:cNvSpPr/>
            <p:nvPr/>
          </p:nvSpPr>
          <p:spPr>
            <a:xfrm>
              <a:off x="5424046" y="3753981"/>
              <a:ext cx="48869" cy="73304"/>
            </a:xfrm>
            <a:custGeom>
              <a:avLst/>
              <a:gdLst>
                <a:gd name="connsiteX0" fmla="*/ 6516 w 48869"/>
                <a:gd name="connsiteY0" fmla="*/ 79820 h 73304"/>
                <a:gd name="connsiteX1" fmla="*/ 0 w 48869"/>
                <a:gd name="connsiteY1" fmla="*/ 79820 h 73304"/>
                <a:gd name="connsiteX2" fmla="*/ 0 w 48869"/>
                <a:gd name="connsiteY2" fmla="*/ 3258 h 73304"/>
                <a:gd name="connsiteX3" fmla="*/ 8145 w 48869"/>
                <a:gd name="connsiteY3" fmla="*/ 815 h 73304"/>
                <a:gd name="connsiteX4" fmla="*/ 21177 w 48869"/>
                <a:gd name="connsiteY4" fmla="*/ 0 h 73304"/>
                <a:gd name="connsiteX5" fmla="*/ 32580 w 48869"/>
                <a:gd name="connsiteY5" fmla="*/ 2444 h 73304"/>
                <a:gd name="connsiteX6" fmla="*/ 41539 w 48869"/>
                <a:gd name="connsiteY6" fmla="*/ 8145 h 73304"/>
                <a:gd name="connsiteX7" fmla="*/ 47240 w 48869"/>
                <a:gd name="connsiteY7" fmla="*/ 17919 h 73304"/>
                <a:gd name="connsiteX8" fmla="*/ 49684 w 48869"/>
                <a:gd name="connsiteY8" fmla="*/ 30951 h 73304"/>
                <a:gd name="connsiteX9" fmla="*/ 48055 w 48869"/>
                <a:gd name="connsiteY9" fmla="*/ 43168 h 73304"/>
                <a:gd name="connsiteX10" fmla="*/ 43168 w 48869"/>
                <a:gd name="connsiteY10" fmla="*/ 52942 h 73304"/>
                <a:gd name="connsiteX11" fmla="*/ 35023 w 48869"/>
                <a:gd name="connsiteY11" fmla="*/ 59458 h 73304"/>
                <a:gd name="connsiteX12" fmla="*/ 23620 w 48869"/>
                <a:gd name="connsiteY12" fmla="*/ 61901 h 73304"/>
                <a:gd name="connsiteX13" fmla="*/ 13846 w 48869"/>
                <a:gd name="connsiteY13" fmla="*/ 60272 h 73304"/>
                <a:gd name="connsiteX14" fmla="*/ 8145 w 48869"/>
                <a:gd name="connsiteY14" fmla="*/ 57014 h 73304"/>
                <a:gd name="connsiteX15" fmla="*/ 8145 w 48869"/>
                <a:gd name="connsiteY15" fmla="*/ 79820 h 73304"/>
                <a:gd name="connsiteX16" fmla="*/ 6516 w 48869"/>
                <a:gd name="connsiteY16" fmla="*/ 48869 h 73304"/>
                <a:gd name="connsiteX17" fmla="*/ 8959 w 48869"/>
                <a:gd name="connsiteY17" fmla="*/ 50498 h 73304"/>
                <a:gd name="connsiteX18" fmla="*/ 12217 w 48869"/>
                <a:gd name="connsiteY18" fmla="*/ 52127 h 73304"/>
                <a:gd name="connsiteX19" fmla="*/ 16290 w 48869"/>
                <a:gd name="connsiteY19" fmla="*/ 53756 h 73304"/>
                <a:gd name="connsiteX20" fmla="*/ 21177 w 48869"/>
                <a:gd name="connsiteY20" fmla="*/ 54571 h 73304"/>
                <a:gd name="connsiteX21" fmla="*/ 30136 w 48869"/>
                <a:gd name="connsiteY21" fmla="*/ 52942 h 73304"/>
                <a:gd name="connsiteX22" fmla="*/ 35837 w 48869"/>
                <a:gd name="connsiteY22" fmla="*/ 48055 h 73304"/>
                <a:gd name="connsiteX23" fmla="*/ 39096 w 48869"/>
                <a:gd name="connsiteY23" fmla="*/ 40724 h 73304"/>
                <a:gd name="connsiteX24" fmla="*/ 39910 w 48869"/>
                <a:gd name="connsiteY24" fmla="*/ 31765 h 73304"/>
                <a:gd name="connsiteX25" fmla="*/ 34209 w 48869"/>
                <a:gd name="connsiteY25" fmla="*/ 14661 h 73304"/>
                <a:gd name="connsiteX26" fmla="*/ 18733 w 48869"/>
                <a:gd name="connsiteY26" fmla="*/ 8959 h 73304"/>
                <a:gd name="connsiteX27" fmla="*/ 9774 w 48869"/>
                <a:gd name="connsiteY27" fmla="*/ 9774 h 73304"/>
                <a:gd name="connsiteX28" fmla="*/ 4887 w 48869"/>
                <a:gd name="connsiteY28" fmla="*/ 10589 h 73304"/>
                <a:gd name="connsiteX29" fmla="*/ 4887 w 48869"/>
                <a:gd name="connsiteY29" fmla="*/ 48869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73304">
                  <a:moveTo>
                    <a:pt x="6516" y="79820"/>
                  </a:moveTo>
                  <a:lnTo>
                    <a:pt x="0" y="79820"/>
                  </a:lnTo>
                  <a:lnTo>
                    <a:pt x="0" y="3258"/>
                  </a:lnTo>
                  <a:cubicBezTo>
                    <a:pt x="2443" y="2444"/>
                    <a:pt x="4887" y="1629"/>
                    <a:pt x="8145" y="815"/>
                  </a:cubicBezTo>
                  <a:cubicBezTo>
                    <a:pt x="11403" y="0"/>
                    <a:pt x="15475" y="0"/>
                    <a:pt x="21177" y="0"/>
                  </a:cubicBezTo>
                  <a:cubicBezTo>
                    <a:pt x="25249" y="0"/>
                    <a:pt x="29322" y="815"/>
                    <a:pt x="32580" y="2444"/>
                  </a:cubicBezTo>
                  <a:cubicBezTo>
                    <a:pt x="35837" y="4072"/>
                    <a:pt x="39096" y="5702"/>
                    <a:pt x="41539" y="8145"/>
                  </a:cubicBezTo>
                  <a:cubicBezTo>
                    <a:pt x="43982" y="10589"/>
                    <a:pt x="45611" y="13846"/>
                    <a:pt x="47240" y="17919"/>
                  </a:cubicBezTo>
                  <a:cubicBezTo>
                    <a:pt x="48869" y="21991"/>
                    <a:pt x="49684" y="26064"/>
                    <a:pt x="49684" y="30951"/>
                  </a:cubicBezTo>
                  <a:cubicBezTo>
                    <a:pt x="49684" y="35023"/>
                    <a:pt x="48869" y="39096"/>
                    <a:pt x="48055" y="43168"/>
                  </a:cubicBezTo>
                  <a:cubicBezTo>
                    <a:pt x="47240" y="47241"/>
                    <a:pt x="45611" y="49684"/>
                    <a:pt x="43168" y="52942"/>
                  </a:cubicBezTo>
                  <a:cubicBezTo>
                    <a:pt x="40724" y="55385"/>
                    <a:pt x="38281" y="57829"/>
                    <a:pt x="35023" y="59458"/>
                  </a:cubicBezTo>
                  <a:cubicBezTo>
                    <a:pt x="31765" y="61087"/>
                    <a:pt x="27693" y="61901"/>
                    <a:pt x="23620" y="61901"/>
                  </a:cubicBezTo>
                  <a:cubicBezTo>
                    <a:pt x="19548" y="61901"/>
                    <a:pt x="16290" y="61087"/>
                    <a:pt x="13846" y="60272"/>
                  </a:cubicBezTo>
                  <a:cubicBezTo>
                    <a:pt x="11403" y="59458"/>
                    <a:pt x="8959" y="57829"/>
                    <a:pt x="8145" y="57014"/>
                  </a:cubicBezTo>
                  <a:lnTo>
                    <a:pt x="8145" y="79820"/>
                  </a:lnTo>
                  <a:close/>
                  <a:moveTo>
                    <a:pt x="6516" y="48869"/>
                  </a:moveTo>
                  <a:cubicBezTo>
                    <a:pt x="7330" y="49684"/>
                    <a:pt x="8145" y="49684"/>
                    <a:pt x="8959" y="50498"/>
                  </a:cubicBezTo>
                  <a:cubicBezTo>
                    <a:pt x="9774" y="51313"/>
                    <a:pt x="11403" y="51313"/>
                    <a:pt x="12217" y="52127"/>
                  </a:cubicBezTo>
                  <a:cubicBezTo>
                    <a:pt x="13846" y="52942"/>
                    <a:pt x="14661" y="52942"/>
                    <a:pt x="16290" y="53756"/>
                  </a:cubicBezTo>
                  <a:cubicBezTo>
                    <a:pt x="17919" y="53756"/>
                    <a:pt x="19548" y="54571"/>
                    <a:pt x="21177" y="54571"/>
                  </a:cubicBezTo>
                  <a:cubicBezTo>
                    <a:pt x="24435" y="54571"/>
                    <a:pt x="27693" y="53756"/>
                    <a:pt x="30136" y="52942"/>
                  </a:cubicBezTo>
                  <a:cubicBezTo>
                    <a:pt x="32580" y="51313"/>
                    <a:pt x="34209" y="49684"/>
                    <a:pt x="35837" y="48055"/>
                  </a:cubicBezTo>
                  <a:cubicBezTo>
                    <a:pt x="37467" y="45611"/>
                    <a:pt x="38281" y="43168"/>
                    <a:pt x="39096" y="40724"/>
                  </a:cubicBezTo>
                  <a:cubicBezTo>
                    <a:pt x="39910" y="37467"/>
                    <a:pt x="39910" y="35023"/>
                    <a:pt x="39910" y="31765"/>
                  </a:cubicBezTo>
                  <a:cubicBezTo>
                    <a:pt x="39910" y="24435"/>
                    <a:pt x="38281" y="17919"/>
                    <a:pt x="34209" y="14661"/>
                  </a:cubicBezTo>
                  <a:cubicBezTo>
                    <a:pt x="30136" y="10589"/>
                    <a:pt x="25249" y="8959"/>
                    <a:pt x="18733" y="8959"/>
                  </a:cubicBezTo>
                  <a:cubicBezTo>
                    <a:pt x="15475" y="8959"/>
                    <a:pt x="12217" y="8959"/>
                    <a:pt x="9774" y="9774"/>
                  </a:cubicBezTo>
                  <a:cubicBezTo>
                    <a:pt x="7330" y="9774"/>
                    <a:pt x="5701" y="10589"/>
                    <a:pt x="4887" y="10589"/>
                  </a:cubicBezTo>
                  <a:lnTo>
                    <a:pt x="4887" y="4886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4" name="Hình tự do: Hình 53">
              <a:extLst>
                <a:ext uri="{FF2B5EF4-FFF2-40B4-BE49-F238E27FC236}">
                  <a16:creationId xmlns="" xmlns:a16="http://schemas.microsoft.com/office/drawing/2014/main" id="{752DA8E4-50F7-47EC-8283-DC767121C62B}"/>
                </a:ext>
              </a:extLst>
            </p:cNvPr>
            <p:cNvSpPr/>
            <p:nvPr/>
          </p:nvSpPr>
          <p:spPr>
            <a:xfrm>
              <a:off x="5484318" y="3753981"/>
              <a:ext cx="40724" cy="57014"/>
            </a:xfrm>
            <a:custGeom>
              <a:avLst/>
              <a:gdLst>
                <a:gd name="connsiteX0" fmla="*/ 21991 w 40724"/>
                <a:gd name="connsiteY0" fmla="*/ 0 h 57014"/>
                <a:gd name="connsiteX1" fmla="*/ 31765 w 40724"/>
                <a:gd name="connsiteY1" fmla="*/ 1629 h 57014"/>
                <a:gd name="connsiteX2" fmla="*/ 38281 w 40724"/>
                <a:gd name="connsiteY2" fmla="*/ 6516 h 57014"/>
                <a:gd name="connsiteX3" fmla="*/ 41539 w 40724"/>
                <a:gd name="connsiteY3" fmla="*/ 13032 h 57014"/>
                <a:gd name="connsiteX4" fmla="*/ 42354 w 40724"/>
                <a:gd name="connsiteY4" fmla="*/ 21177 h 57014"/>
                <a:gd name="connsiteX5" fmla="*/ 42354 w 40724"/>
                <a:gd name="connsiteY5" fmla="*/ 57829 h 57014"/>
                <a:gd name="connsiteX6" fmla="*/ 39096 w 40724"/>
                <a:gd name="connsiteY6" fmla="*/ 58643 h 57014"/>
                <a:gd name="connsiteX7" fmla="*/ 34209 w 40724"/>
                <a:gd name="connsiteY7" fmla="*/ 59458 h 57014"/>
                <a:gd name="connsiteX8" fmla="*/ 27693 w 40724"/>
                <a:gd name="connsiteY8" fmla="*/ 60272 h 57014"/>
                <a:gd name="connsiteX9" fmla="*/ 20362 w 40724"/>
                <a:gd name="connsiteY9" fmla="*/ 60272 h 57014"/>
                <a:gd name="connsiteX10" fmla="*/ 12217 w 40724"/>
                <a:gd name="connsiteY10" fmla="*/ 59458 h 57014"/>
                <a:gd name="connsiteX11" fmla="*/ 5702 w 40724"/>
                <a:gd name="connsiteY11" fmla="*/ 56200 h 57014"/>
                <a:gd name="connsiteX12" fmla="*/ 1629 w 40724"/>
                <a:gd name="connsiteY12" fmla="*/ 50498 h 57014"/>
                <a:gd name="connsiteX13" fmla="*/ 0 w 40724"/>
                <a:gd name="connsiteY13" fmla="*/ 42354 h 57014"/>
                <a:gd name="connsiteX14" fmla="*/ 1629 w 40724"/>
                <a:gd name="connsiteY14" fmla="*/ 34209 h 57014"/>
                <a:gd name="connsiteX15" fmla="*/ 6516 w 40724"/>
                <a:gd name="connsiteY15" fmla="*/ 28507 h 57014"/>
                <a:gd name="connsiteX16" fmla="*/ 13846 w 40724"/>
                <a:gd name="connsiteY16" fmla="*/ 25249 h 57014"/>
                <a:gd name="connsiteX17" fmla="*/ 23620 w 40724"/>
                <a:gd name="connsiteY17" fmla="*/ 24435 h 57014"/>
                <a:gd name="connsiteX18" fmla="*/ 26878 w 40724"/>
                <a:gd name="connsiteY18" fmla="*/ 24435 h 57014"/>
                <a:gd name="connsiteX19" fmla="*/ 30136 w 40724"/>
                <a:gd name="connsiteY19" fmla="*/ 25249 h 57014"/>
                <a:gd name="connsiteX20" fmla="*/ 32580 w 40724"/>
                <a:gd name="connsiteY20" fmla="*/ 26064 h 57014"/>
                <a:gd name="connsiteX21" fmla="*/ 34209 w 40724"/>
                <a:gd name="connsiteY21" fmla="*/ 26878 h 57014"/>
                <a:gd name="connsiteX22" fmla="*/ 34209 w 40724"/>
                <a:gd name="connsiteY22" fmla="*/ 23620 h 57014"/>
                <a:gd name="connsiteX23" fmla="*/ 33394 w 40724"/>
                <a:gd name="connsiteY23" fmla="*/ 17919 h 57014"/>
                <a:gd name="connsiteX24" fmla="*/ 31765 w 40724"/>
                <a:gd name="connsiteY24" fmla="*/ 13032 h 57014"/>
                <a:gd name="connsiteX25" fmla="*/ 27693 w 40724"/>
                <a:gd name="connsiteY25" fmla="*/ 8959 h 57014"/>
                <a:gd name="connsiteX26" fmla="*/ 20362 w 40724"/>
                <a:gd name="connsiteY26" fmla="*/ 7330 h 57014"/>
                <a:gd name="connsiteX27" fmla="*/ 10588 w 40724"/>
                <a:gd name="connsiteY27" fmla="*/ 8145 h 57014"/>
                <a:gd name="connsiteX28" fmla="*/ 5702 w 40724"/>
                <a:gd name="connsiteY28" fmla="*/ 9774 h 57014"/>
                <a:gd name="connsiteX29" fmla="*/ 4887 w 40724"/>
                <a:gd name="connsiteY29" fmla="*/ 3258 h 57014"/>
                <a:gd name="connsiteX30" fmla="*/ 10588 w 40724"/>
                <a:gd name="connsiteY30" fmla="*/ 1629 h 57014"/>
                <a:gd name="connsiteX31" fmla="*/ 21991 w 40724"/>
                <a:gd name="connsiteY31" fmla="*/ 0 h 57014"/>
                <a:gd name="connsiteX32" fmla="*/ 22806 w 40724"/>
                <a:gd name="connsiteY32" fmla="*/ 53756 h 57014"/>
                <a:gd name="connsiteX33" fmla="*/ 30136 w 40724"/>
                <a:gd name="connsiteY33" fmla="*/ 53756 h 57014"/>
                <a:gd name="connsiteX34" fmla="*/ 35838 w 40724"/>
                <a:gd name="connsiteY34" fmla="*/ 52942 h 57014"/>
                <a:gd name="connsiteX35" fmla="*/ 35838 w 40724"/>
                <a:gd name="connsiteY35" fmla="*/ 32580 h 57014"/>
                <a:gd name="connsiteX36" fmla="*/ 31765 w 40724"/>
                <a:gd name="connsiteY36" fmla="*/ 31765 h 57014"/>
                <a:gd name="connsiteX37" fmla="*/ 24435 w 40724"/>
                <a:gd name="connsiteY37" fmla="*/ 30951 h 57014"/>
                <a:gd name="connsiteX38" fmla="*/ 18733 w 40724"/>
                <a:gd name="connsiteY38" fmla="*/ 30951 h 57014"/>
                <a:gd name="connsiteX39" fmla="*/ 13032 w 40724"/>
                <a:gd name="connsiteY39" fmla="*/ 32580 h 57014"/>
                <a:gd name="connsiteX40" fmla="*/ 8959 w 40724"/>
                <a:gd name="connsiteY40" fmla="*/ 35837 h 57014"/>
                <a:gd name="connsiteX41" fmla="*/ 7330 w 40724"/>
                <a:gd name="connsiteY41" fmla="*/ 41539 h 57014"/>
                <a:gd name="connsiteX42" fmla="*/ 8145 w 40724"/>
                <a:gd name="connsiteY42" fmla="*/ 47241 h 57014"/>
                <a:gd name="connsiteX43" fmla="*/ 11403 w 40724"/>
                <a:gd name="connsiteY43" fmla="*/ 50498 h 57014"/>
                <a:gd name="connsiteX44" fmla="*/ 16290 w 40724"/>
                <a:gd name="connsiteY44" fmla="*/ 52127 h 57014"/>
                <a:gd name="connsiteX45" fmla="*/ 22806 w 40724"/>
                <a:gd name="connsiteY45" fmla="*/ 53756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724" h="57014">
                  <a:moveTo>
                    <a:pt x="21991" y="0"/>
                  </a:moveTo>
                  <a:cubicBezTo>
                    <a:pt x="26064" y="0"/>
                    <a:pt x="29322" y="815"/>
                    <a:pt x="31765" y="1629"/>
                  </a:cubicBezTo>
                  <a:cubicBezTo>
                    <a:pt x="34209" y="2444"/>
                    <a:pt x="36652" y="4072"/>
                    <a:pt x="38281" y="6516"/>
                  </a:cubicBezTo>
                  <a:cubicBezTo>
                    <a:pt x="39910" y="8145"/>
                    <a:pt x="40724" y="10589"/>
                    <a:pt x="41539" y="13032"/>
                  </a:cubicBezTo>
                  <a:cubicBezTo>
                    <a:pt x="42354" y="15475"/>
                    <a:pt x="42354" y="18733"/>
                    <a:pt x="42354" y="21177"/>
                  </a:cubicBezTo>
                  <a:lnTo>
                    <a:pt x="42354" y="57829"/>
                  </a:lnTo>
                  <a:cubicBezTo>
                    <a:pt x="41539" y="57829"/>
                    <a:pt x="40724" y="58643"/>
                    <a:pt x="39096" y="58643"/>
                  </a:cubicBezTo>
                  <a:cubicBezTo>
                    <a:pt x="37467" y="58643"/>
                    <a:pt x="35838" y="59458"/>
                    <a:pt x="34209" y="59458"/>
                  </a:cubicBezTo>
                  <a:cubicBezTo>
                    <a:pt x="32580" y="59458"/>
                    <a:pt x="30136" y="60272"/>
                    <a:pt x="27693" y="60272"/>
                  </a:cubicBezTo>
                  <a:cubicBezTo>
                    <a:pt x="25249" y="60272"/>
                    <a:pt x="22806" y="60272"/>
                    <a:pt x="20362" y="60272"/>
                  </a:cubicBezTo>
                  <a:cubicBezTo>
                    <a:pt x="17104" y="60272"/>
                    <a:pt x="14661" y="60272"/>
                    <a:pt x="12217" y="59458"/>
                  </a:cubicBezTo>
                  <a:cubicBezTo>
                    <a:pt x="9774" y="58643"/>
                    <a:pt x="7330" y="57829"/>
                    <a:pt x="5702" y="56200"/>
                  </a:cubicBezTo>
                  <a:cubicBezTo>
                    <a:pt x="4072" y="54571"/>
                    <a:pt x="2443" y="52942"/>
                    <a:pt x="1629" y="50498"/>
                  </a:cubicBezTo>
                  <a:cubicBezTo>
                    <a:pt x="815" y="48055"/>
                    <a:pt x="0" y="45611"/>
                    <a:pt x="0" y="42354"/>
                  </a:cubicBezTo>
                  <a:cubicBezTo>
                    <a:pt x="0" y="39096"/>
                    <a:pt x="815" y="36652"/>
                    <a:pt x="1629" y="34209"/>
                  </a:cubicBezTo>
                  <a:cubicBezTo>
                    <a:pt x="2443" y="31765"/>
                    <a:pt x="4887" y="30136"/>
                    <a:pt x="6516" y="28507"/>
                  </a:cubicBezTo>
                  <a:cubicBezTo>
                    <a:pt x="8959" y="26878"/>
                    <a:pt x="11403" y="26064"/>
                    <a:pt x="13846" y="25249"/>
                  </a:cubicBezTo>
                  <a:cubicBezTo>
                    <a:pt x="17104" y="24435"/>
                    <a:pt x="20362" y="24435"/>
                    <a:pt x="23620" y="24435"/>
                  </a:cubicBezTo>
                  <a:cubicBezTo>
                    <a:pt x="24435" y="24435"/>
                    <a:pt x="26064" y="24435"/>
                    <a:pt x="26878" y="24435"/>
                  </a:cubicBezTo>
                  <a:cubicBezTo>
                    <a:pt x="27693" y="24435"/>
                    <a:pt x="29322" y="24435"/>
                    <a:pt x="30136" y="25249"/>
                  </a:cubicBezTo>
                  <a:cubicBezTo>
                    <a:pt x="30951" y="25249"/>
                    <a:pt x="31765" y="25249"/>
                    <a:pt x="32580" y="26064"/>
                  </a:cubicBezTo>
                  <a:cubicBezTo>
                    <a:pt x="33394" y="26064"/>
                    <a:pt x="34209" y="26064"/>
                    <a:pt x="34209" y="26878"/>
                  </a:cubicBezTo>
                  <a:lnTo>
                    <a:pt x="34209" y="23620"/>
                  </a:lnTo>
                  <a:cubicBezTo>
                    <a:pt x="34209" y="21991"/>
                    <a:pt x="34209" y="19548"/>
                    <a:pt x="33394" y="17919"/>
                  </a:cubicBezTo>
                  <a:cubicBezTo>
                    <a:pt x="33394" y="16290"/>
                    <a:pt x="32580" y="14661"/>
                    <a:pt x="31765" y="13032"/>
                  </a:cubicBezTo>
                  <a:cubicBezTo>
                    <a:pt x="30951" y="11403"/>
                    <a:pt x="29322" y="10589"/>
                    <a:pt x="27693" y="8959"/>
                  </a:cubicBezTo>
                  <a:cubicBezTo>
                    <a:pt x="26064" y="8145"/>
                    <a:pt x="23620" y="7330"/>
                    <a:pt x="20362" y="7330"/>
                  </a:cubicBezTo>
                  <a:cubicBezTo>
                    <a:pt x="16290" y="7330"/>
                    <a:pt x="13032" y="7330"/>
                    <a:pt x="10588" y="8145"/>
                  </a:cubicBezTo>
                  <a:cubicBezTo>
                    <a:pt x="8145" y="8959"/>
                    <a:pt x="7330" y="8959"/>
                    <a:pt x="5702" y="9774"/>
                  </a:cubicBezTo>
                  <a:lnTo>
                    <a:pt x="4887" y="3258"/>
                  </a:lnTo>
                  <a:cubicBezTo>
                    <a:pt x="6516" y="2444"/>
                    <a:pt x="8145" y="2444"/>
                    <a:pt x="10588" y="1629"/>
                  </a:cubicBezTo>
                  <a:cubicBezTo>
                    <a:pt x="15475" y="0"/>
                    <a:pt x="18733" y="0"/>
                    <a:pt x="21991" y="0"/>
                  </a:cubicBezTo>
                  <a:moveTo>
                    <a:pt x="22806" y="53756"/>
                  </a:moveTo>
                  <a:cubicBezTo>
                    <a:pt x="25249" y="53756"/>
                    <a:pt x="28507" y="53756"/>
                    <a:pt x="30136" y="53756"/>
                  </a:cubicBezTo>
                  <a:cubicBezTo>
                    <a:pt x="32580" y="53756"/>
                    <a:pt x="34209" y="52942"/>
                    <a:pt x="35838" y="52942"/>
                  </a:cubicBezTo>
                  <a:lnTo>
                    <a:pt x="35838" y="32580"/>
                  </a:lnTo>
                  <a:cubicBezTo>
                    <a:pt x="35023" y="32580"/>
                    <a:pt x="33394" y="31765"/>
                    <a:pt x="31765" y="31765"/>
                  </a:cubicBezTo>
                  <a:cubicBezTo>
                    <a:pt x="30136" y="30951"/>
                    <a:pt x="27693" y="30951"/>
                    <a:pt x="24435" y="30951"/>
                  </a:cubicBezTo>
                  <a:cubicBezTo>
                    <a:pt x="22806" y="30951"/>
                    <a:pt x="21177" y="30951"/>
                    <a:pt x="18733" y="30951"/>
                  </a:cubicBezTo>
                  <a:cubicBezTo>
                    <a:pt x="17104" y="30951"/>
                    <a:pt x="14661" y="31765"/>
                    <a:pt x="13032" y="32580"/>
                  </a:cubicBezTo>
                  <a:cubicBezTo>
                    <a:pt x="11403" y="33394"/>
                    <a:pt x="9774" y="34209"/>
                    <a:pt x="8959" y="35837"/>
                  </a:cubicBezTo>
                  <a:cubicBezTo>
                    <a:pt x="8145" y="37467"/>
                    <a:pt x="7330" y="39096"/>
                    <a:pt x="7330" y="41539"/>
                  </a:cubicBezTo>
                  <a:cubicBezTo>
                    <a:pt x="7330" y="43982"/>
                    <a:pt x="7330" y="45611"/>
                    <a:pt x="8145" y="47241"/>
                  </a:cubicBezTo>
                  <a:cubicBezTo>
                    <a:pt x="8959" y="48869"/>
                    <a:pt x="9774" y="49684"/>
                    <a:pt x="11403" y="50498"/>
                  </a:cubicBezTo>
                  <a:cubicBezTo>
                    <a:pt x="13032" y="51313"/>
                    <a:pt x="14661" y="52127"/>
                    <a:pt x="16290" y="52127"/>
                  </a:cubicBezTo>
                  <a:cubicBezTo>
                    <a:pt x="18733" y="53756"/>
                    <a:pt x="20362" y="53756"/>
                    <a:pt x="22806" y="53756"/>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5" name="Hình tự do: Hình 54">
              <a:extLst>
                <a:ext uri="{FF2B5EF4-FFF2-40B4-BE49-F238E27FC236}">
                  <a16:creationId xmlns="" xmlns:a16="http://schemas.microsoft.com/office/drawing/2014/main" id="{2DDEE760-0F65-4FE2-B9E3-6EC5F6115138}"/>
                </a:ext>
              </a:extLst>
            </p:cNvPr>
            <p:cNvSpPr/>
            <p:nvPr/>
          </p:nvSpPr>
          <p:spPr>
            <a:xfrm>
              <a:off x="5546219" y="3753981"/>
              <a:ext cx="24435" cy="57014"/>
            </a:xfrm>
            <a:custGeom>
              <a:avLst/>
              <a:gdLst>
                <a:gd name="connsiteX0" fmla="*/ 19548 w 24434"/>
                <a:gd name="connsiteY0" fmla="*/ 0 h 57014"/>
                <a:gd name="connsiteX1" fmla="*/ 26064 w 24434"/>
                <a:gd name="connsiteY1" fmla="*/ 815 h 57014"/>
                <a:gd name="connsiteX2" fmla="*/ 30136 w 24434"/>
                <a:gd name="connsiteY2" fmla="*/ 1629 h 57014"/>
                <a:gd name="connsiteX3" fmla="*/ 28507 w 24434"/>
                <a:gd name="connsiteY3" fmla="*/ 8145 h 57014"/>
                <a:gd name="connsiteX4" fmla="*/ 25249 w 24434"/>
                <a:gd name="connsiteY4" fmla="*/ 7330 h 57014"/>
                <a:gd name="connsiteX5" fmla="*/ 17919 w 24434"/>
                <a:gd name="connsiteY5" fmla="*/ 6516 h 57014"/>
                <a:gd name="connsiteX6" fmla="*/ 10588 w 24434"/>
                <a:gd name="connsiteY6" fmla="*/ 7330 h 57014"/>
                <a:gd name="connsiteX7" fmla="*/ 6516 w 24434"/>
                <a:gd name="connsiteY7" fmla="*/ 8145 h 57014"/>
                <a:gd name="connsiteX8" fmla="*/ 6516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19548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19548" y="0"/>
                  </a:moveTo>
                  <a:cubicBezTo>
                    <a:pt x="21991" y="0"/>
                    <a:pt x="24435" y="0"/>
                    <a:pt x="26064" y="815"/>
                  </a:cubicBezTo>
                  <a:cubicBezTo>
                    <a:pt x="28507" y="815"/>
                    <a:pt x="29322" y="1629"/>
                    <a:pt x="30136" y="1629"/>
                  </a:cubicBezTo>
                  <a:lnTo>
                    <a:pt x="28507" y="8145"/>
                  </a:lnTo>
                  <a:cubicBezTo>
                    <a:pt x="27693" y="8145"/>
                    <a:pt x="26878" y="7330"/>
                    <a:pt x="25249" y="7330"/>
                  </a:cubicBezTo>
                  <a:cubicBezTo>
                    <a:pt x="23620" y="7330"/>
                    <a:pt x="21177" y="6516"/>
                    <a:pt x="17919" y="6516"/>
                  </a:cubicBezTo>
                  <a:cubicBezTo>
                    <a:pt x="14661" y="6516"/>
                    <a:pt x="12217" y="6516"/>
                    <a:pt x="10588" y="7330"/>
                  </a:cubicBezTo>
                  <a:cubicBezTo>
                    <a:pt x="8959" y="8145"/>
                    <a:pt x="7330" y="8145"/>
                    <a:pt x="6516" y="8145"/>
                  </a:cubicBezTo>
                  <a:lnTo>
                    <a:pt x="6516" y="58643"/>
                  </a:lnTo>
                  <a:lnTo>
                    <a:pt x="0" y="58643"/>
                  </a:lnTo>
                  <a:lnTo>
                    <a:pt x="0" y="3258"/>
                  </a:lnTo>
                  <a:cubicBezTo>
                    <a:pt x="1629" y="2444"/>
                    <a:pt x="4072" y="1629"/>
                    <a:pt x="7330" y="815"/>
                  </a:cubicBezTo>
                  <a:cubicBezTo>
                    <a:pt x="10588" y="815"/>
                    <a:pt x="14661" y="0"/>
                    <a:pt x="19548"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6" name="Hình tự do: Hình 55">
              <a:extLst>
                <a:ext uri="{FF2B5EF4-FFF2-40B4-BE49-F238E27FC236}">
                  <a16:creationId xmlns="" xmlns:a16="http://schemas.microsoft.com/office/drawing/2014/main" id="{DBE1B5B6-62B0-4A0A-BB9A-C3F4B3937EB0}"/>
                </a:ext>
              </a:extLst>
            </p:cNvPr>
            <p:cNvSpPr/>
            <p:nvPr/>
          </p:nvSpPr>
          <p:spPr>
            <a:xfrm>
              <a:off x="5586944" y="3736877"/>
              <a:ext cx="32580" cy="73304"/>
            </a:xfrm>
            <a:custGeom>
              <a:avLst/>
              <a:gdLst>
                <a:gd name="connsiteX0" fmla="*/ 7330 w 32579"/>
                <a:gd name="connsiteY0" fmla="*/ 18733 h 73304"/>
                <a:gd name="connsiteX1" fmla="*/ 30136 w 32579"/>
                <a:gd name="connsiteY1" fmla="*/ 18733 h 73304"/>
                <a:gd name="connsiteX2" fmla="*/ 30136 w 32579"/>
                <a:gd name="connsiteY2" fmla="*/ 25249 h 73304"/>
                <a:gd name="connsiteX3" fmla="*/ 7330 w 32579"/>
                <a:gd name="connsiteY3" fmla="*/ 25249 h 73304"/>
                <a:gd name="connsiteX4" fmla="*/ 7330 w 32579"/>
                <a:gd name="connsiteY4" fmla="*/ 56200 h 73304"/>
                <a:gd name="connsiteX5" fmla="*/ 8145 w 32579"/>
                <a:gd name="connsiteY5" fmla="*/ 64345 h 73304"/>
                <a:gd name="connsiteX6" fmla="*/ 10588 w 32579"/>
                <a:gd name="connsiteY6" fmla="*/ 69232 h 73304"/>
                <a:gd name="connsiteX7" fmla="*/ 14661 w 32579"/>
                <a:gd name="connsiteY7" fmla="*/ 71675 h 73304"/>
                <a:gd name="connsiteX8" fmla="*/ 19548 w 32579"/>
                <a:gd name="connsiteY8" fmla="*/ 72490 h 73304"/>
                <a:gd name="connsiteX9" fmla="*/ 26878 w 32579"/>
                <a:gd name="connsiteY9" fmla="*/ 71675 h 73304"/>
                <a:gd name="connsiteX10" fmla="*/ 30951 w 32579"/>
                <a:gd name="connsiteY10" fmla="*/ 70046 h 73304"/>
                <a:gd name="connsiteX11" fmla="*/ 32580 w 32579"/>
                <a:gd name="connsiteY11" fmla="*/ 75748 h 73304"/>
                <a:gd name="connsiteX12" fmla="*/ 26878 w 32579"/>
                <a:gd name="connsiteY12" fmla="*/ 78191 h 73304"/>
                <a:gd name="connsiteX13" fmla="*/ 18733 w 32579"/>
                <a:gd name="connsiteY13" fmla="*/ 79820 h 73304"/>
                <a:gd name="connsiteX14" fmla="*/ 9774 w 32579"/>
                <a:gd name="connsiteY14" fmla="*/ 78191 h 73304"/>
                <a:gd name="connsiteX15" fmla="*/ 4072 w 32579"/>
                <a:gd name="connsiteY15" fmla="*/ 74119 h 73304"/>
                <a:gd name="connsiteX16" fmla="*/ 815 w 32579"/>
                <a:gd name="connsiteY16" fmla="*/ 66788 h 73304"/>
                <a:gd name="connsiteX17" fmla="*/ 0 w 32579"/>
                <a:gd name="connsiteY17" fmla="*/ 57014 h 73304"/>
                <a:gd name="connsiteX18" fmla="*/ 0 w 32579"/>
                <a:gd name="connsiteY18" fmla="*/ 1629 h 73304"/>
                <a:gd name="connsiteX19" fmla="*/ 7330 w 32579"/>
                <a:gd name="connsiteY19" fmla="*/ 0 h 73304"/>
                <a:gd name="connsiteX20" fmla="*/ 7330 w 32579"/>
                <a:gd name="connsiteY20" fmla="*/ 18733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9" h="73304">
                  <a:moveTo>
                    <a:pt x="7330" y="18733"/>
                  </a:moveTo>
                  <a:lnTo>
                    <a:pt x="30136" y="18733"/>
                  </a:lnTo>
                  <a:lnTo>
                    <a:pt x="30136" y="25249"/>
                  </a:lnTo>
                  <a:lnTo>
                    <a:pt x="7330" y="25249"/>
                  </a:lnTo>
                  <a:lnTo>
                    <a:pt x="7330" y="56200"/>
                  </a:lnTo>
                  <a:cubicBezTo>
                    <a:pt x="7330" y="59458"/>
                    <a:pt x="7330" y="61901"/>
                    <a:pt x="8145" y="64345"/>
                  </a:cubicBezTo>
                  <a:cubicBezTo>
                    <a:pt x="8959" y="66788"/>
                    <a:pt x="9774" y="67603"/>
                    <a:pt x="10588" y="69232"/>
                  </a:cubicBezTo>
                  <a:cubicBezTo>
                    <a:pt x="11403" y="70046"/>
                    <a:pt x="13032" y="70861"/>
                    <a:pt x="14661" y="71675"/>
                  </a:cubicBezTo>
                  <a:cubicBezTo>
                    <a:pt x="16290" y="71675"/>
                    <a:pt x="17919" y="72490"/>
                    <a:pt x="19548" y="72490"/>
                  </a:cubicBezTo>
                  <a:cubicBezTo>
                    <a:pt x="22806" y="72490"/>
                    <a:pt x="25249" y="72490"/>
                    <a:pt x="26878" y="71675"/>
                  </a:cubicBezTo>
                  <a:cubicBezTo>
                    <a:pt x="28507" y="70861"/>
                    <a:pt x="30136" y="70046"/>
                    <a:pt x="30951" y="70046"/>
                  </a:cubicBezTo>
                  <a:lnTo>
                    <a:pt x="32580" y="75748"/>
                  </a:lnTo>
                  <a:cubicBezTo>
                    <a:pt x="31765" y="76562"/>
                    <a:pt x="29322" y="77376"/>
                    <a:pt x="26878" y="78191"/>
                  </a:cubicBezTo>
                  <a:cubicBezTo>
                    <a:pt x="24435" y="79006"/>
                    <a:pt x="21177" y="79820"/>
                    <a:pt x="18733" y="79820"/>
                  </a:cubicBezTo>
                  <a:cubicBezTo>
                    <a:pt x="15475" y="79820"/>
                    <a:pt x="12217" y="79006"/>
                    <a:pt x="9774" y="78191"/>
                  </a:cubicBezTo>
                  <a:cubicBezTo>
                    <a:pt x="7330" y="77376"/>
                    <a:pt x="5701" y="75748"/>
                    <a:pt x="4072" y="74119"/>
                  </a:cubicBezTo>
                  <a:cubicBezTo>
                    <a:pt x="2443" y="72490"/>
                    <a:pt x="1629" y="70046"/>
                    <a:pt x="815" y="66788"/>
                  </a:cubicBezTo>
                  <a:cubicBezTo>
                    <a:pt x="0" y="64345"/>
                    <a:pt x="0" y="60272"/>
                    <a:pt x="0" y="57014"/>
                  </a:cubicBezTo>
                  <a:lnTo>
                    <a:pt x="0" y="1629"/>
                  </a:lnTo>
                  <a:lnTo>
                    <a:pt x="7330" y="0"/>
                  </a:lnTo>
                  <a:lnTo>
                    <a:pt x="7330" y="1873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7" name="Hình tự do: Hình 56">
              <a:extLst>
                <a:ext uri="{FF2B5EF4-FFF2-40B4-BE49-F238E27FC236}">
                  <a16:creationId xmlns="" xmlns:a16="http://schemas.microsoft.com/office/drawing/2014/main" id="{190C675B-85B6-4264-AFC6-FEC4526A46EE}"/>
                </a:ext>
              </a:extLst>
            </p:cNvPr>
            <p:cNvSpPr/>
            <p:nvPr/>
          </p:nvSpPr>
          <p:spPr>
            <a:xfrm>
              <a:off x="5630926" y="3754796"/>
              <a:ext cx="40724" cy="57014"/>
            </a:xfrm>
            <a:custGeom>
              <a:avLst/>
              <a:gdLst>
                <a:gd name="connsiteX0" fmla="*/ 0 w 40724"/>
                <a:gd name="connsiteY0" fmla="*/ 2443 h 57014"/>
                <a:gd name="connsiteX1" fmla="*/ 8959 w 40724"/>
                <a:gd name="connsiteY1" fmla="*/ 815 h 57014"/>
                <a:gd name="connsiteX2" fmla="*/ 21991 w 40724"/>
                <a:gd name="connsiteY2" fmla="*/ 0 h 57014"/>
                <a:gd name="connsiteX3" fmla="*/ 33394 w 40724"/>
                <a:gd name="connsiteY3" fmla="*/ 1629 h 57014"/>
                <a:gd name="connsiteX4" fmla="*/ 40724 w 40724"/>
                <a:gd name="connsiteY4" fmla="*/ 7330 h 57014"/>
                <a:gd name="connsiteX5" fmla="*/ 44797 w 40724"/>
                <a:gd name="connsiteY5" fmla="*/ 15475 h 57014"/>
                <a:gd name="connsiteX6" fmla="*/ 45611 w 40724"/>
                <a:gd name="connsiteY6" fmla="*/ 26064 h 57014"/>
                <a:gd name="connsiteX7" fmla="*/ 45611 w 40724"/>
                <a:gd name="connsiteY7" fmla="*/ 58643 h 57014"/>
                <a:gd name="connsiteX8" fmla="*/ 38281 w 40724"/>
                <a:gd name="connsiteY8" fmla="*/ 58643 h 57014"/>
                <a:gd name="connsiteX9" fmla="*/ 38281 w 40724"/>
                <a:gd name="connsiteY9" fmla="*/ 28507 h 57014"/>
                <a:gd name="connsiteX10" fmla="*/ 37467 w 40724"/>
                <a:gd name="connsiteY10" fmla="*/ 17919 h 57014"/>
                <a:gd name="connsiteX11" fmla="*/ 35023 w 40724"/>
                <a:gd name="connsiteY11" fmla="*/ 10588 h 57014"/>
                <a:gd name="connsiteX12" fmla="*/ 30136 w 40724"/>
                <a:gd name="connsiteY12" fmla="*/ 6516 h 57014"/>
                <a:gd name="connsiteX13" fmla="*/ 21991 w 40724"/>
                <a:gd name="connsiteY13" fmla="*/ 5702 h 57014"/>
                <a:gd name="connsiteX14" fmla="*/ 13032 w 40724"/>
                <a:gd name="connsiteY14" fmla="*/ 6516 h 57014"/>
                <a:gd name="connsiteX15" fmla="*/ 8145 w 40724"/>
                <a:gd name="connsiteY15" fmla="*/ 7330 h 57014"/>
                <a:gd name="connsiteX16" fmla="*/ 8145 w 40724"/>
                <a:gd name="connsiteY16" fmla="*/ 57829 h 57014"/>
                <a:gd name="connsiteX17" fmla="*/ 815 w 40724"/>
                <a:gd name="connsiteY17" fmla="*/ 57829 h 57014"/>
                <a:gd name="connsiteX18" fmla="*/ 815 w 40724"/>
                <a:gd name="connsiteY18"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24" h="57014">
                  <a:moveTo>
                    <a:pt x="0" y="2443"/>
                  </a:moveTo>
                  <a:cubicBezTo>
                    <a:pt x="2443" y="1629"/>
                    <a:pt x="4887" y="815"/>
                    <a:pt x="8959" y="815"/>
                  </a:cubicBezTo>
                  <a:cubicBezTo>
                    <a:pt x="13032" y="0"/>
                    <a:pt x="17104" y="0"/>
                    <a:pt x="21991" y="0"/>
                  </a:cubicBezTo>
                  <a:cubicBezTo>
                    <a:pt x="26064" y="0"/>
                    <a:pt x="30136" y="815"/>
                    <a:pt x="33394" y="1629"/>
                  </a:cubicBezTo>
                  <a:cubicBezTo>
                    <a:pt x="36652" y="3258"/>
                    <a:pt x="39096" y="4887"/>
                    <a:pt x="40724" y="7330"/>
                  </a:cubicBezTo>
                  <a:cubicBezTo>
                    <a:pt x="42354" y="9774"/>
                    <a:pt x="43982" y="12217"/>
                    <a:pt x="44797" y="15475"/>
                  </a:cubicBezTo>
                  <a:cubicBezTo>
                    <a:pt x="45611" y="18733"/>
                    <a:pt x="45611" y="21991"/>
                    <a:pt x="45611" y="26064"/>
                  </a:cubicBezTo>
                  <a:lnTo>
                    <a:pt x="45611" y="58643"/>
                  </a:lnTo>
                  <a:lnTo>
                    <a:pt x="38281" y="58643"/>
                  </a:lnTo>
                  <a:lnTo>
                    <a:pt x="38281" y="28507"/>
                  </a:lnTo>
                  <a:cubicBezTo>
                    <a:pt x="38281" y="24435"/>
                    <a:pt x="38281" y="21177"/>
                    <a:pt x="37467" y="17919"/>
                  </a:cubicBezTo>
                  <a:cubicBezTo>
                    <a:pt x="36652" y="15475"/>
                    <a:pt x="35838" y="13032"/>
                    <a:pt x="35023" y="10588"/>
                  </a:cubicBezTo>
                  <a:cubicBezTo>
                    <a:pt x="33394" y="8959"/>
                    <a:pt x="31765" y="7330"/>
                    <a:pt x="30136" y="6516"/>
                  </a:cubicBezTo>
                  <a:cubicBezTo>
                    <a:pt x="27693" y="5702"/>
                    <a:pt x="25249" y="5702"/>
                    <a:pt x="21991" y="5702"/>
                  </a:cubicBezTo>
                  <a:cubicBezTo>
                    <a:pt x="18733" y="5702"/>
                    <a:pt x="15475" y="5702"/>
                    <a:pt x="13032" y="6516"/>
                  </a:cubicBezTo>
                  <a:cubicBezTo>
                    <a:pt x="10588" y="6516"/>
                    <a:pt x="8959" y="7330"/>
                    <a:pt x="8145" y="7330"/>
                  </a:cubicBezTo>
                  <a:lnTo>
                    <a:pt x="8145" y="57829"/>
                  </a:lnTo>
                  <a:lnTo>
                    <a:pt x="815" y="57829"/>
                  </a:lnTo>
                  <a:lnTo>
                    <a:pt x="815" y="244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8" name="Hình tự do: Hình 57">
              <a:extLst>
                <a:ext uri="{FF2B5EF4-FFF2-40B4-BE49-F238E27FC236}">
                  <a16:creationId xmlns="" xmlns:a16="http://schemas.microsoft.com/office/drawing/2014/main" id="{E119F067-D358-4B3D-8EA3-6853C4BEF035}"/>
                </a:ext>
              </a:extLst>
            </p:cNvPr>
            <p:cNvSpPr/>
            <p:nvPr/>
          </p:nvSpPr>
          <p:spPr>
            <a:xfrm>
              <a:off x="5691198"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6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4"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6"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814" y="38281"/>
                    <a:pt x="0" y="35023"/>
                    <a:pt x="0" y="30136"/>
                  </a:cubicBezTo>
                  <a:moveTo>
                    <a:pt x="40724" y="25249"/>
                  </a:moveTo>
                  <a:cubicBezTo>
                    <a:pt x="40724" y="19548"/>
                    <a:pt x="39096" y="14661"/>
                    <a:pt x="36652" y="11403"/>
                  </a:cubicBezTo>
                  <a:cubicBezTo>
                    <a:pt x="34209"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9" name="Hình tự do: Hình 58">
              <a:extLst>
                <a:ext uri="{FF2B5EF4-FFF2-40B4-BE49-F238E27FC236}">
                  <a16:creationId xmlns="" xmlns:a16="http://schemas.microsoft.com/office/drawing/2014/main" id="{A93178D9-AA12-4CFB-B775-23BC77C8CBFB}"/>
                </a:ext>
              </a:extLst>
            </p:cNvPr>
            <p:cNvSpPr/>
            <p:nvPr/>
          </p:nvSpPr>
          <p:spPr>
            <a:xfrm>
              <a:off x="5755543" y="3753981"/>
              <a:ext cx="24435" cy="57014"/>
            </a:xfrm>
            <a:custGeom>
              <a:avLst/>
              <a:gdLst>
                <a:gd name="connsiteX0" fmla="*/ 20362 w 24434"/>
                <a:gd name="connsiteY0" fmla="*/ 0 h 57014"/>
                <a:gd name="connsiteX1" fmla="*/ 26878 w 24434"/>
                <a:gd name="connsiteY1" fmla="*/ 815 h 57014"/>
                <a:gd name="connsiteX2" fmla="*/ 30951 w 24434"/>
                <a:gd name="connsiteY2" fmla="*/ 1629 h 57014"/>
                <a:gd name="connsiteX3" fmla="*/ 29322 w 24434"/>
                <a:gd name="connsiteY3" fmla="*/ 8145 h 57014"/>
                <a:gd name="connsiteX4" fmla="*/ 26064 w 24434"/>
                <a:gd name="connsiteY4" fmla="*/ 7330 h 57014"/>
                <a:gd name="connsiteX5" fmla="*/ 18733 w 24434"/>
                <a:gd name="connsiteY5" fmla="*/ 6516 h 57014"/>
                <a:gd name="connsiteX6" fmla="*/ 11403 w 24434"/>
                <a:gd name="connsiteY6" fmla="*/ 7330 h 57014"/>
                <a:gd name="connsiteX7" fmla="*/ 7330 w 24434"/>
                <a:gd name="connsiteY7" fmla="*/ 8145 h 57014"/>
                <a:gd name="connsiteX8" fmla="*/ 7330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20362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20362" y="0"/>
                  </a:moveTo>
                  <a:cubicBezTo>
                    <a:pt x="22806" y="0"/>
                    <a:pt x="25249" y="0"/>
                    <a:pt x="26878" y="815"/>
                  </a:cubicBezTo>
                  <a:cubicBezTo>
                    <a:pt x="29322" y="815"/>
                    <a:pt x="30136" y="1629"/>
                    <a:pt x="30951" y="1629"/>
                  </a:cubicBezTo>
                  <a:lnTo>
                    <a:pt x="29322" y="8145"/>
                  </a:lnTo>
                  <a:cubicBezTo>
                    <a:pt x="28507" y="8145"/>
                    <a:pt x="27693" y="7330"/>
                    <a:pt x="26064" y="7330"/>
                  </a:cubicBezTo>
                  <a:cubicBezTo>
                    <a:pt x="24435" y="7330"/>
                    <a:pt x="21991" y="6516"/>
                    <a:pt x="18733" y="6516"/>
                  </a:cubicBezTo>
                  <a:cubicBezTo>
                    <a:pt x="15475" y="6516"/>
                    <a:pt x="13032" y="6516"/>
                    <a:pt x="11403" y="7330"/>
                  </a:cubicBezTo>
                  <a:cubicBezTo>
                    <a:pt x="9774" y="8145"/>
                    <a:pt x="8145" y="8145"/>
                    <a:pt x="7330" y="8145"/>
                  </a:cubicBezTo>
                  <a:lnTo>
                    <a:pt x="7330" y="58643"/>
                  </a:lnTo>
                  <a:lnTo>
                    <a:pt x="0" y="58643"/>
                  </a:lnTo>
                  <a:lnTo>
                    <a:pt x="0" y="3258"/>
                  </a:lnTo>
                  <a:cubicBezTo>
                    <a:pt x="1629" y="2444"/>
                    <a:pt x="4073" y="1629"/>
                    <a:pt x="7330" y="815"/>
                  </a:cubicBezTo>
                  <a:cubicBezTo>
                    <a:pt x="11403" y="815"/>
                    <a:pt x="15475" y="0"/>
                    <a:pt x="20362"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0" name="Hình tự do: Hình 59">
              <a:extLst>
                <a:ext uri="{FF2B5EF4-FFF2-40B4-BE49-F238E27FC236}">
                  <a16:creationId xmlns="" xmlns:a16="http://schemas.microsoft.com/office/drawing/2014/main" id="{A030BA4B-FBE8-43D8-B1B7-CB6A2CD8F66B}"/>
                </a:ext>
              </a:extLst>
            </p:cNvPr>
            <p:cNvSpPr/>
            <p:nvPr/>
          </p:nvSpPr>
          <p:spPr>
            <a:xfrm>
              <a:off x="5823146" y="3726289"/>
              <a:ext cx="32580" cy="81449"/>
            </a:xfrm>
            <a:custGeom>
              <a:avLst/>
              <a:gdLst>
                <a:gd name="connsiteX0" fmla="*/ 21177 w 32579"/>
                <a:gd name="connsiteY0" fmla="*/ 0 h 81448"/>
                <a:gd name="connsiteX1" fmla="*/ 28507 w 32579"/>
                <a:gd name="connsiteY1" fmla="*/ 815 h 81448"/>
                <a:gd name="connsiteX2" fmla="*/ 32580 w 32579"/>
                <a:gd name="connsiteY2" fmla="*/ 2443 h 81448"/>
                <a:gd name="connsiteX3" fmla="*/ 30950 w 32579"/>
                <a:gd name="connsiteY3" fmla="*/ 8959 h 81448"/>
                <a:gd name="connsiteX4" fmla="*/ 27693 w 32579"/>
                <a:gd name="connsiteY4" fmla="*/ 8145 h 81448"/>
                <a:gd name="connsiteX5" fmla="*/ 21991 w 32579"/>
                <a:gd name="connsiteY5" fmla="*/ 7330 h 81448"/>
                <a:gd name="connsiteX6" fmla="*/ 10588 w 32579"/>
                <a:gd name="connsiteY6" fmla="*/ 11403 h 81448"/>
                <a:gd name="connsiteX7" fmla="*/ 7330 w 32579"/>
                <a:gd name="connsiteY7" fmla="*/ 23620 h 81448"/>
                <a:gd name="connsiteX8" fmla="*/ 7330 w 32579"/>
                <a:gd name="connsiteY8" fmla="*/ 29322 h 81448"/>
                <a:gd name="connsiteX9" fmla="*/ 30950 w 32579"/>
                <a:gd name="connsiteY9" fmla="*/ 29322 h 81448"/>
                <a:gd name="connsiteX10" fmla="*/ 30950 w 32579"/>
                <a:gd name="connsiteY10" fmla="*/ 35837 h 81448"/>
                <a:gd name="connsiteX11" fmla="*/ 7330 w 32579"/>
                <a:gd name="connsiteY11" fmla="*/ 35837 h 81448"/>
                <a:gd name="connsiteX12" fmla="*/ 7330 w 32579"/>
                <a:gd name="connsiteY12" fmla="*/ 87150 h 81448"/>
                <a:gd name="connsiteX13" fmla="*/ 0 w 32579"/>
                <a:gd name="connsiteY13" fmla="*/ 87150 h 81448"/>
                <a:gd name="connsiteX14" fmla="*/ 0 w 32579"/>
                <a:gd name="connsiteY14" fmla="*/ 22806 h 81448"/>
                <a:gd name="connsiteX15" fmla="*/ 4887 w 32579"/>
                <a:gd name="connsiteY15" fmla="*/ 5702 h 81448"/>
                <a:gd name="connsiteX16" fmla="*/ 21177 w 32579"/>
                <a:gd name="connsiteY16" fmla="*/ 0 h 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579" h="81448">
                  <a:moveTo>
                    <a:pt x="21177" y="0"/>
                  </a:moveTo>
                  <a:cubicBezTo>
                    <a:pt x="24435" y="0"/>
                    <a:pt x="26878" y="0"/>
                    <a:pt x="28507" y="815"/>
                  </a:cubicBezTo>
                  <a:cubicBezTo>
                    <a:pt x="30136" y="1629"/>
                    <a:pt x="31765" y="1629"/>
                    <a:pt x="32580" y="2443"/>
                  </a:cubicBezTo>
                  <a:lnTo>
                    <a:pt x="30950" y="8959"/>
                  </a:lnTo>
                  <a:cubicBezTo>
                    <a:pt x="30136" y="8959"/>
                    <a:pt x="28507" y="8145"/>
                    <a:pt x="27693" y="8145"/>
                  </a:cubicBezTo>
                  <a:cubicBezTo>
                    <a:pt x="26064" y="7330"/>
                    <a:pt x="24435" y="7330"/>
                    <a:pt x="21991" y="7330"/>
                  </a:cubicBezTo>
                  <a:cubicBezTo>
                    <a:pt x="17104" y="7330"/>
                    <a:pt x="13032" y="8959"/>
                    <a:pt x="10588" y="11403"/>
                  </a:cubicBezTo>
                  <a:cubicBezTo>
                    <a:pt x="8145" y="13846"/>
                    <a:pt x="7330" y="17919"/>
                    <a:pt x="7330" y="23620"/>
                  </a:cubicBezTo>
                  <a:lnTo>
                    <a:pt x="7330" y="29322"/>
                  </a:lnTo>
                  <a:lnTo>
                    <a:pt x="30950" y="29322"/>
                  </a:lnTo>
                  <a:lnTo>
                    <a:pt x="30950" y="35837"/>
                  </a:lnTo>
                  <a:lnTo>
                    <a:pt x="7330" y="35837"/>
                  </a:lnTo>
                  <a:lnTo>
                    <a:pt x="7330" y="87150"/>
                  </a:lnTo>
                  <a:lnTo>
                    <a:pt x="0" y="87150"/>
                  </a:lnTo>
                  <a:lnTo>
                    <a:pt x="0" y="22806"/>
                  </a:lnTo>
                  <a:cubicBezTo>
                    <a:pt x="0" y="15475"/>
                    <a:pt x="1629" y="9774"/>
                    <a:pt x="4887" y="5702"/>
                  </a:cubicBezTo>
                  <a:cubicBezTo>
                    <a:pt x="8959" y="1629"/>
                    <a:pt x="14661" y="0"/>
                    <a:pt x="21177"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1" name="Hình tự do: Hình 60">
              <a:extLst>
                <a:ext uri="{FF2B5EF4-FFF2-40B4-BE49-F238E27FC236}">
                  <a16:creationId xmlns="" xmlns:a16="http://schemas.microsoft.com/office/drawing/2014/main" id="{9DFB54A0-9C62-4A6A-AF45-396ECFDB17A8}"/>
                </a:ext>
              </a:extLst>
            </p:cNvPr>
            <p:cNvSpPr/>
            <p:nvPr/>
          </p:nvSpPr>
          <p:spPr>
            <a:xfrm>
              <a:off x="5863056" y="3753167"/>
              <a:ext cx="48869" cy="57014"/>
            </a:xfrm>
            <a:custGeom>
              <a:avLst/>
              <a:gdLst>
                <a:gd name="connsiteX0" fmla="*/ 52127 w 48869"/>
                <a:gd name="connsiteY0" fmla="*/ 30951 h 57014"/>
                <a:gd name="connsiteX1" fmla="*/ 50498 w 48869"/>
                <a:gd name="connsiteY1" fmla="*/ 43168 h 57014"/>
                <a:gd name="connsiteX2" fmla="*/ 44797 w 48869"/>
                <a:gd name="connsiteY2" fmla="*/ 52942 h 57014"/>
                <a:gd name="connsiteX3" fmla="*/ 36652 w 48869"/>
                <a:gd name="connsiteY3" fmla="*/ 58643 h 57014"/>
                <a:gd name="connsiteX4" fmla="*/ 26064 w 48869"/>
                <a:gd name="connsiteY4" fmla="*/ 61087 h 57014"/>
                <a:gd name="connsiteX5" fmla="*/ 15475 w 48869"/>
                <a:gd name="connsiteY5" fmla="*/ 58643 h 57014"/>
                <a:gd name="connsiteX6" fmla="*/ 7330 w 48869"/>
                <a:gd name="connsiteY6" fmla="*/ 52942 h 57014"/>
                <a:gd name="connsiteX7" fmla="*/ 1629 w 48869"/>
                <a:gd name="connsiteY7" fmla="*/ 43168 h 57014"/>
                <a:gd name="connsiteX8" fmla="*/ 0 w 48869"/>
                <a:gd name="connsiteY8" fmla="*/ 30951 h 57014"/>
                <a:gd name="connsiteX9" fmla="*/ 1629 w 48869"/>
                <a:gd name="connsiteY9" fmla="*/ 18733 h 57014"/>
                <a:gd name="connsiteX10" fmla="*/ 7330 w 48869"/>
                <a:gd name="connsiteY10" fmla="*/ 8959 h 57014"/>
                <a:gd name="connsiteX11" fmla="*/ 15475 w 48869"/>
                <a:gd name="connsiteY11" fmla="*/ 2444 h 57014"/>
                <a:gd name="connsiteX12" fmla="*/ 26064 w 48869"/>
                <a:gd name="connsiteY12" fmla="*/ 0 h 57014"/>
                <a:gd name="connsiteX13" fmla="*/ 36652 w 48869"/>
                <a:gd name="connsiteY13" fmla="*/ 2444 h 57014"/>
                <a:gd name="connsiteX14" fmla="*/ 44797 w 48869"/>
                <a:gd name="connsiteY14" fmla="*/ 8959 h 57014"/>
                <a:gd name="connsiteX15" fmla="*/ 50498 w 48869"/>
                <a:gd name="connsiteY15" fmla="*/ 18733 h 57014"/>
                <a:gd name="connsiteX16" fmla="*/ 52127 w 48869"/>
                <a:gd name="connsiteY16" fmla="*/ 30951 h 57014"/>
                <a:gd name="connsiteX17" fmla="*/ 43982 w 48869"/>
                <a:gd name="connsiteY17" fmla="*/ 30951 h 57014"/>
                <a:gd name="connsiteX18" fmla="*/ 39096 w 48869"/>
                <a:gd name="connsiteY18" fmla="*/ 13846 h 57014"/>
                <a:gd name="connsiteX19" fmla="*/ 25249 w 48869"/>
                <a:gd name="connsiteY19" fmla="*/ 7331 h 57014"/>
                <a:gd name="connsiteX20" fmla="*/ 11403 w 48869"/>
                <a:gd name="connsiteY20" fmla="*/ 13846 h 57014"/>
                <a:gd name="connsiteX21" fmla="*/ 6516 w 48869"/>
                <a:gd name="connsiteY21" fmla="*/ 30951 h 57014"/>
                <a:gd name="connsiteX22" fmla="*/ 11403 w 48869"/>
                <a:gd name="connsiteY22" fmla="*/ 48055 h 57014"/>
                <a:gd name="connsiteX23" fmla="*/ 25249 w 48869"/>
                <a:gd name="connsiteY23" fmla="*/ 54571 h 57014"/>
                <a:gd name="connsiteX24" fmla="*/ 39096 w 48869"/>
                <a:gd name="connsiteY24" fmla="*/ 48055 h 57014"/>
                <a:gd name="connsiteX25" fmla="*/ 43982 w 48869"/>
                <a:gd name="connsiteY25" fmla="*/ 30951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69" h="57014">
                  <a:moveTo>
                    <a:pt x="52127" y="30951"/>
                  </a:moveTo>
                  <a:cubicBezTo>
                    <a:pt x="52127" y="35838"/>
                    <a:pt x="51313" y="39910"/>
                    <a:pt x="50498" y="43168"/>
                  </a:cubicBezTo>
                  <a:cubicBezTo>
                    <a:pt x="48869" y="47241"/>
                    <a:pt x="47241" y="49684"/>
                    <a:pt x="44797" y="52942"/>
                  </a:cubicBezTo>
                  <a:cubicBezTo>
                    <a:pt x="42354" y="55385"/>
                    <a:pt x="39910" y="57829"/>
                    <a:pt x="36652" y="58643"/>
                  </a:cubicBezTo>
                  <a:cubicBezTo>
                    <a:pt x="33394" y="60272"/>
                    <a:pt x="30136" y="61087"/>
                    <a:pt x="26064" y="61087"/>
                  </a:cubicBezTo>
                  <a:cubicBezTo>
                    <a:pt x="21991" y="61087"/>
                    <a:pt x="18733" y="60272"/>
                    <a:pt x="15475" y="58643"/>
                  </a:cubicBezTo>
                  <a:cubicBezTo>
                    <a:pt x="12217" y="57014"/>
                    <a:pt x="9774" y="55385"/>
                    <a:pt x="7330" y="52942"/>
                  </a:cubicBezTo>
                  <a:cubicBezTo>
                    <a:pt x="4887" y="50498"/>
                    <a:pt x="3258" y="47241"/>
                    <a:pt x="1629" y="43168"/>
                  </a:cubicBezTo>
                  <a:cubicBezTo>
                    <a:pt x="0" y="39096"/>
                    <a:pt x="0" y="35023"/>
                    <a:pt x="0" y="30951"/>
                  </a:cubicBezTo>
                  <a:cubicBezTo>
                    <a:pt x="0" y="26064"/>
                    <a:pt x="815" y="21991"/>
                    <a:pt x="1629" y="18733"/>
                  </a:cubicBezTo>
                  <a:cubicBezTo>
                    <a:pt x="2444" y="15475"/>
                    <a:pt x="4887" y="11403"/>
                    <a:pt x="7330" y="8959"/>
                  </a:cubicBezTo>
                  <a:cubicBezTo>
                    <a:pt x="9774" y="6516"/>
                    <a:pt x="12217" y="4072"/>
                    <a:pt x="15475" y="2444"/>
                  </a:cubicBezTo>
                  <a:cubicBezTo>
                    <a:pt x="18733" y="815"/>
                    <a:pt x="21991" y="0"/>
                    <a:pt x="26064" y="0"/>
                  </a:cubicBezTo>
                  <a:cubicBezTo>
                    <a:pt x="30136" y="0"/>
                    <a:pt x="33394" y="815"/>
                    <a:pt x="36652" y="2444"/>
                  </a:cubicBezTo>
                  <a:cubicBezTo>
                    <a:pt x="39910" y="4072"/>
                    <a:pt x="42354" y="5702"/>
                    <a:pt x="44797" y="8959"/>
                  </a:cubicBezTo>
                  <a:cubicBezTo>
                    <a:pt x="47241" y="11403"/>
                    <a:pt x="48869" y="14661"/>
                    <a:pt x="50498" y="18733"/>
                  </a:cubicBezTo>
                  <a:cubicBezTo>
                    <a:pt x="52127" y="22806"/>
                    <a:pt x="52127" y="26878"/>
                    <a:pt x="52127" y="30951"/>
                  </a:cubicBezTo>
                  <a:moveTo>
                    <a:pt x="43982" y="30951"/>
                  </a:moveTo>
                  <a:cubicBezTo>
                    <a:pt x="43982" y="23620"/>
                    <a:pt x="42354" y="17919"/>
                    <a:pt x="39096" y="13846"/>
                  </a:cubicBezTo>
                  <a:cubicBezTo>
                    <a:pt x="35837" y="9774"/>
                    <a:pt x="30951" y="7331"/>
                    <a:pt x="25249" y="7331"/>
                  </a:cubicBezTo>
                  <a:cubicBezTo>
                    <a:pt x="19548" y="7331"/>
                    <a:pt x="14661" y="9774"/>
                    <a:pt x="11403" y="13846"/>
                  </a:cubicBezTo>
                  <a:cubicBezTo>
                    <a:pt x="8145" y="17919"/>
                    <a:pt x="6516" y="23620"/>
                    <a:pt x="6516" y="30951"/>
                  </a:cubicBezTo>
                  <a:cubicBezTo>
                    <a:pt x="6516" y="38281"/>
                    <a:pt x="8145" y="43983"/>
                    <a:pt x="11403" y="48055"/>
                  </a:cubicBezTo>
                  <a:cubicBezTo>
                    <a:pt x="14661" y="52128"/>
                    <a:pt x="19548" y="54571"/>
                    <a:pt x="25249" y="54571"/>
                  </a:cubicBezTo>
                  <a:cubicBezTo>
                    <a:pt x="30951" y="54571"/>
                    <a:pt x="35837" y="52128"/>
                    <a:pt x="39096" y="48055"/>
                  </a:cubicBezTo>
                  <a:cubicBezTo>
                    <a:pt x="42354" y="43983"/>
                    <a:pt x="43982" y="38281"/>
                    <a:pt x="43982" y="30951"/>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2" name="Hình tự do: Hình 61">
              <a:extLst>
                <a:ext uri="{FF2B5EF4-FFF2-40B4-BE49-F238E27FC236}">
                  <a16:creationId xmlns="" xmlns:a16="http://schemas.microsoft.com/office/drawing/2014/main" id="{112B98C2-9460-4F24-8C9B-92645445249F}"/>
                </a:ext>
              </a:extLst>
            </p:cNvPr>
            <p:cNvSpPr/>
            <p:nvPr/>
          </p:nvSpPr>
          <p:spPr>
            <a:xfrm>
              <a:off x="5929844" y="3753981"/>
              <a:ext cx="24435" cy="57014"/>
            </a:xfrm>
            <a:custGeom>
              <a:avLst/>
              <a:gdLst>
                <a:gd name="connsiteX0" fmla="*/ 20362 w 24434"/>
                <a:gd name="connsiteY0" fmla="*/ 0 h 57014"/>
                <a:gd name="connsiteX1" fmla="*/ 26878 w 24434"/>
                <a:gd name="connsiteY1" fmla="*/ 815 h 57014"/>
                <a:gd name="connsiteX2" fmla="*/ 30950 w 24434"/>
                <a:gd name="connsiteY2" fmla="*/ 1629 h 57014"/>
                <a:gd name="connsiteX3" fmla="*/ 29322 w 24434"/>
                <a:gd name="connsiteY3" fmla="*/ 8145 h 57014"/>
                <a:gd name="connsiteX4" fmla="*/ 26064 w 24434"/>
                <a:gd name="connsiteY4" fmla="*/ 7330 h 57014"/>
                <a:gd name="connsiteX5" fmla="*/ 18733 w 24434"/>
                <a:gd name="connsiteY5" fmla="*/ 6516 h 57014"/>
                <a:gd name="connsiteX6" fmla="*/ 11403 w 24434"/>
                <a:gd name="connsiteY6" fmla="*/ 7330 h 57014"/>
                <a:gd name="connsiteX7" fmla="*/ 7330 w 24434"/>
                <a:gd name="connsiteY7" fmla="*/ 8145 h 57014"/>
                <a:gd name="connsiteX8" fmla="*/ 7330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20362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20362" y="0"/>
                  </a:moveTo>
                  <a:cubicBezTo>
                    <a:pt x="22806" y="0"/>
                    <a:pt x="25249" y="0"/>
                    <a:pt x="26878" y="815"/>
                  </a:cubicBezTo>
                  <a:cubicBezTo>
                    <a:pt x="29322" y="815"/>
                    <a:pt x="30136" y="1629"/>
                    <a:pt x="30950" y="1629"/>
                  </a:cubicBezTo>
                  <a:lnTo>
                    <a:pt x="29322" y="8145"/>
                  </a:lnTo>
                  <a:cubicBezTo>
                    <a:pt x="28507" y="8145"/>
                    <a:pt x="27693" y="7330"/>
                    <a:pt x="26064" y="7330"/>
                  </a:cubicBezTo>
                  <a:cubicBezTo>
                    <a:pt x="24435" y="7330"/>
                    <a:pt x="21991" y="6516"/>
                    <a:pt x="18733" y="6516"/>
                  </a:cubicBezTo>
                  <a:cubicBezTo>
                    <a:pt x="15475" y="6516"/>
                    <a:pt x="13032" y="6516"/>
                    <a:pt x="11403" y="7330"/>
                  </a:cubicBezTo>
                  <a:cubicBezTo>
                    <a:pt x="9774" y="8145"/>
                    <a:pt x="8145" y="8145"/>
                    <a:pt x="7330" y="8145"/>
                  </a:cubicBezTo>
                  <a:lnTo>
                    <a:pt x="7330" y="58643"/>
                  </a:lnTo>
                  <a:lnTo>
                    <a:pt x="0" y="58643"/>
                  </a:lnTo>
                  <a:lnTo>
                    <a:pt x="0" y="3258"/>
                  </a:lnTo>
                  <a:cubicBezTo>
                    <a:pt x="1629" y="2444"/>
                    <a:pt x="4072" y="1629"/>
                    <a:pt x="7330" y="815"/>
                  </a:cubicBezTo>
                  <a:cubicBezTo>
                    <a:pt x="11403" y="815"/>
                    <a:pt x="15475" y="0"/>
                    <a:pt x="20362"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3" name="Hình tự do: Hình 62">
              <a:extLst>
                <a:ext uri="{FF2B5EF4-FFF2-40B4-BE49-F238E27FC236}">
                  <a16:creationId xmlns="" xmlns:a16="http://schemas.microsoft.com/office/drawing/2014/main" id="{9EC4C118-2AFF-4BC1-B713-9974F1C9ACF0}"/>
                </a:ext>
              </a:extLst>
            </p:cNvPr>
            <p:cNvSpPr/>
            <p:nvPr/>
          </p:nvSpPr>
          <p:spPr>
            <a:xfrm>
              <a:off x="5994188" y="3725474"/>
              <a:ext cx="48869" cy="89594"/>
            </a:xfrm>
            <a:custGeom>
              <a:avLst/>
              <a:gdLst>
                <a:gd name="connsiteX0" fmla="*/ 49684 w 48869"/>
                <a:gd name="connsiteY0" fmla="*/ 86336 h 89593"/>
                <a:gd name="connsiteX1" fmla="*/ 41539 w 48869"/>
                <a:gd name="connsiteY1" fmla="*/ 88779 h 89593"/>
                <a:gd name="connsiteX2" fmla="*/ 28507 w 48869"/>
                <a:gd name="connsiteY2" fmla="*/ 89594 h 89593"/>
                <a:gd name="connsiteX3" fmla="*/ 17104 w 48869"/>
                <a:gd name="connsiteY3" fmla="*/ 87150 h 89593"/>
                <a:gd name="connsiteX4" fmla="*/ 8145 w 48869"/>
                <a:gd name="connsiteY4" fmla="*/ 81449 h 89593"/>
                <a:gd name="connsiteX5" fmla="*/ 2443 w 48869"/>
                <a:gd name="connsiteY5" fmla="*/ 71675 h 89593"/>
                <a:gd name="connsiteX6" fmla="*/ 0 w 48869"/>
                <a:gd name="connsiteY6" fmla="*/ 58643 h 89593"/>
                <a:gd name="connsiteX7" fmla="*/ 1629 w 48869"/>
                <a:gd name="connsiteY7" fmla="*/ 46426 h 89593"/>
                <a:gd name="connsiteX8" fmla="*/ 6516 w 48869"/>
                <a:gd name="connsiteY8" fmla="*/ 36652 h 89593"/>
                <a:gd name="connsiteX9" fmla="*/ 14661 w 48869"/>
                <a:gd name="connsiteY9" fmla="*/ 30136 h 89593"/>
                <a:gd name="connsiteX10" fmla="*/ 26064 w 48869"/>
                <a:gd name="connsiteY10" fmla="*/ 27693 h 89593"/>
                <a:gd name="connsiteX11" fmla="*/ 35837 w 48869"/>
                <a:gd name="connsiteY11" fmla="*/ 29322 h 89593"/>
                <a:gd name="connsiteX12" fmla="*/ 41539 w 48869"/>
                <a:gd name="connsiteY12" fmla="*/ 32580 h 89593"/>
                <a:gd name="connsiteX13" fmla="*/ 41539 w 48869"/>
                <a:gd name="connsiteY13" fmla="*/ 1629 h 89593"/>
                <a:gd name="connsiteX14" fmla="*/ 48869 w 48869"/>
                <a:gd name="connsiteY14" fmla="*/ 0 h 89593"/>
                <a:gd name="connsiteX15" fmla="*/ 48869 w 48869"/>
                <a:gd name="connsiteY15" fmla="*/ 86336 h 89593"/>
                <a:gd name="connsiteX16" fmla="*/ 42354 w 48869"/>
                <a:gd name="connsiteY16" fmla="*/ 40724 h 89593"/>
                <a:gd name="connsiteX17" fmla="*/ 39910 w 48869"/>
                <a:gd name="connsiteY17" fmla="*/ 39096 h 89593"/>
                <a:gd name="connsiteX18" fmla="*/ 36652 w 48869"/>
                <a:gd name="connsiteY18" fmla="*/ 37467 h 89593"/>
                <a:gd name="connsiteX19" fmla="*/ 32580 w 48869"/>
                <a:gd name="connsiteY19" fmla="*/ 35837 h 89593"/>
                <a:gd name="connsiteX20" fmla="*/ 27693 w 48869"/>
                <a:gd name="connsiteY20" fmla="*/ 35023 h 89593"/>
                <a:gd name="connsiteX21" fmla="*/ 18733 w 48869"/>
                <a:gd name="connsiteY21" fmla="*/ 36652 h 89593"/>
                <a:gd name="connsiteX22" fmla="*/ 13032 w 48869"/>
                <a:gd name="connsiteY22" fmla="*/ 41539 h 89593"/>
                <a:gd name="connsiteX23" fmla="*/ 9774 w 48869"/>
                <a:gd name="connsiteY23" fmla="*/ 48869 h 89593"/>
                <a:gd name="connsiteX24" fmla="*/ 8959 w 48869"/>
                <a:gd name="connsiteY24" fmla="*/ 57829 h 89593"/>
                <a:gd name="connsiteX25" fmla="*/ 14661 w 48869"/>
                <a:gd name="connsiteY25" fmla="*/ 74933 h 89593"/>
                <a:gd name="connsiteX26" fmla="*/ 30136 w 48869"/>
                <a:gd name="connsiteY26" fmla="*/ 80634 h 89593"/>
                <a:gd name="connsiteX27" fmla="*/ 39095 w 48869"/>
                <a:gd name="connsiteY27" fmla="*/ 79820 h 89593"/>
                <a:gd name="connsiteX28" fmla="*/ 43982 w 48869"/>
                <a:gd name="connsiteY28" fmla="*/ 79006 h 89593"/>
                <a:gd name="connsiteX29" fmla="*/ 43982 w 48869"/>
                <a:gd name="connsiteY29" fmla="*/ 40724 h 8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89593">
                  <a:moveTo>
                    <a:pt x="49684" y="86336"/>
                  </a:moveTo>
                  <a:cubicBezTo>
                    <a:pt x="47240" y="87150"/>
                    <a:pt x="44797" y="87965"/>
                    <a:pt x="41539" y="88779"/>
                  </a:cubicBezTo>
                  <a:cubicBezTo>
                    <a:pt x="38281" y="89594"/>
                    <a:pt x="34209" y="89594"/>
                    <a:pt x="28507" y="89594"/>
                  </a:cubicBezTo>
                  <a:cubicBezTo>
                    <a:pt x="24435" y="89594"/>
                    <a:pt x="20362" y="88779"/>
                    <a:pt x="17104" y="87150"/>
                  </a:cubicBezTo>
                  <a:cubicBezTo>
                    <a:pt x="13846" y="85521"/>
                    <a:pt x="10588" y="83893"/>
                    <a:pt x="8145" y="81449"/>
                  </a:cubicBezTo>
                  <a:cubicBezTo>
                    <a:pt x="5702" y="79006"/>
                    <a:pt x="4072" y="75748"/>
                    <a:pt x="2443" y="71675"/>
                  </a:cubicBezTo>
                  <a:cubicBezTo>
                    <a:pt x="815" y="67603"/>
                    <a:pt x="0" y="63530"/>
                    <a:pt x="0" y="58643"/>
                  </a:cubicBezTo>
                  <a:cubicBezTo>
                    <a:pt x="0" y="54571"/>
                    <a:pt x="815" y="50498"/>
                    <a:pt x="1629" y="46426"/>
                  </a:cubicBezTo>
                  <a:cubicBezTo>
                    <a:pt x="2443" y="42354"/>
                    <a:pt x="4072" y="39910"/>
                    <a:pt x="6516" y="36652"/>
                  </a:cubicBezTo>
                  <a:cubicBezTo>
                    <a:pt x="8959" y="34209"/>
                    <a:pt x="11403" y="31765"/>
                    <a:pt x="14661" y="30136"/>
                  </a:cubicBezTo>
                  <a:cubicBezTo>
                    <a:pt x="17919" y="28507"/>
                    <a:pt x="21991" y="27693"/>
                    <a:pt x="26064" y="27693"/>
                  </a:cubicBezTo>
                  <a:cubicBezTo>
                    <a:pt x="30136" y="27693"/>
                    <a:pt x="33394" y="28507"/>
                    <a:pt x="35837" y="29322"/>
                  </a:cubicBezTo>
                  <a:cubicBezTo>
                    <a:pt x="38281" y="30136"/>
                    <a:pt x="40724" y="31765"/>
                    <a:pt x="41539" y="32580"/>
                  </a:cubicBezTo>
                  <a:lnTo>
                    <a:pt x="41539" y="1629"/>
                  </a:lnTo>
                  <a:lnTo>
                    <a:pt x="48869" y="0"/>
                  </a:lnTo>
                  <a:lnTo>
                    <a:pt x="48869" y="86336"/>
                  </a:lnTo>
                  <a:close/>
                  <a:moveTo>
                    <a:pt x="42354" y="40724"/>
                  </a:moveTo>
                  <a:cubicBezTo>
                    <a:pt x="41539" y="39910"/>
                    <a:pt x="40724" y="39910"/>
                    <a:pt x="39910" y="39096"/>
                  </a:cubicBezTo>
                  <a:cubicBezTo>
                    <a:pt x="39095" y="38281"/>
                    <a:pt x="37467" y="38281"/>
                    <a:pt x="36652" y="37467"/>
                  </a:cubicBezTo>
                  <a:cubicBezTo>
                    <a:pt x="35023" y="36652"/>
                    <a:pt x="34209" y="36652"/>
                    <a:pt x="32580" y="35837"/>
                  </a:cubicBezTo>
                  <a:cubicBezTo>
                    <a:pt x="30950" y="35837"/>
                    <a:pt x="29322" y="35023"/>
                    <a:pt x="27693" y="35023"/>
                  </a:cubicBezTo>
                  <a:cubicBezTo>
                    <a:pt x="24435" y="35023"/>
                    <a:pt x="21177" y="35837"/>
                    <a:pt x="18733" y="36652"/>
                  </a:cubicBezTo>
                  <a:cubicBezTo>
                    <a:pt x="16290" y="38281"/>
                    <a:pt x="14661" y="39910"/>
                    <a:pt x="13032" y="41539"/>
                  </a:cubicBezTo>
                  <a:cubicBezTo>
                    <a:pt x="11403" y="43982"/>
                    <a:pt x="10588" y="46426"/>
                    <a:pt x="9774" y="48869"/>
                  </a:cubicBezTo>
                  <a:cubicBezTo>
                    <a:pt x="8959" y="52127"/>
                    <a:pt x="8959" y="54571"/>
                    <a:pt x="8959" y="57829"/>
                  </a:cubicBezTo>
                  <a:cubicBezTo>
                    <a:pt x="8959" y="65159"/>
                    <a:pt x="10588" y="71675"/>
                    <a:pt x="14661" y="74933"/>
                  </a:cubicBezTo>
                  <a:cubicBezTo>
                    <a:pt x="18733" y="79006"/>
                    <a:pt x="23620" y="80634"/>
                    <a:pt x="30136" y="80634"/>
                  </a:cubicBezTo>
                  <a:cubicBezTo>
                    <a:pt x="33394" y="80634"/>
                    <a:pt x="36652" y="80634"/>
                    <a:pt x="39095" y="79820"/>
                  </a:cubicBezTo>
                  <a:cubicBezTo>
                    <a:pt x="41539" y="79820"/>
                    <a:pt x="43168" y="79006"/>
                    <a:pt x="43982" y="79006"/>
                  </a:cubicBezTo>
                  <a:lnTo>
                    <a:pt x="43982" y="40724"/>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4" name="Hình tự do: Hình 63">
              <a:extLst>
                <a:ext uri="{FF2B5EF4-FFF2-40B4-BE49-F238E27FC236}">
                  <a16:creationId xmlns="" xmlns:a16="http://schemas.microsoft.com/office/drawing/2014/main" id="{DB3E22C1-917A-4717-B173-FDA9C4A2EAFF}"/>
                </a:ext>
              </a:extLst>
            </p:cNvPr>
            <p:cNvSpPr/>
            <p:nvPr/>
          </p:nvSpPr>
          <p:spPr>
            <a:xfrm>
              <a:off x="6059347"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4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1539 w 48869"/>
                <a:gd name="connsiteY21" fmla="*/ 25249 h 57014"/>
                <a:gd name="connsiteX22" fmla="*/ 37467 w 48869"/>
                <a:gd name="connsiteY22" fmla="*/ 11403 h 57014"/>
                <a:gd name="connsiteX23" fmla="*/ 26064 w 48869"/>
                <a:gd name="connsiteY23" fmla="*/ 6516 h 57014"/>
                <a:gd name="connsiteX24" fmla="*/ 18733 w 48869"/>
                <a:gd name="connsiteY24" fmla="*/ 8145 h 57014"/>
                <a:gd name="connsiteX25" fmla="*/ 13032 w 48869"/>
                <a:gd name="connsiteY25" fmla="*/ 12217 h 57014"/>
                <a:gd name="connsiteX26" fmla="*/ 9774 w 48869"/>
                <a:gd name="connsiteY26" fmla="*/ 17919 h 57014"/>
                <a:gd name="connsiteX27" fmla="*/ 8145 w 48869"/>
                <a:gd name="connsiteY27" fmla="*/ 25249 h 57014"/>
                <a:gd name="connsiteX28" fmla="*/ 41539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5" y="20362"/>
                    <a:pt x="2443" y="17104"/>
                  </a:cubicBezTo>
                  <a:cubicBezTo>
                    <a:pt x="4072" y="13032"/>
                    <a:pt x="5702" y="10589"/>
                    <a:pt x="8145" y="7330"/>
                  </a:cubicBezTo>
                  <a:cubicBezTo>
                    <a:pt x="10588" y="4887"/>
                    <a:pt x="13032" y="3258"/>
                    <a:pt x="16290" y="1629"/>
                  </a:cubicBezTo>
                  <a:cubicBezTo>
                    <a:pt x="19548" y="0"/>
                    <a:pt x="22806" y="0"/>
                    <a:pt x="25249" y="0"/>
                  </a:cubicBezTo>
                  <a:cubicBezTo>
                    <a:pt x="32580" y="0"/>
                    <a:pt x="38281" y="2444"/>
                    <a:pt x="42354"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4" y="51313"/>
                    <a:pt x="43168" y="51313"/>
                  </a:cubicBezTo>
                  <a:lnTo>
                    <a:pt x="44797" y="57829"/>
                  </a:lnTo>
                  <a:cubicBezTo>
                    <a:pt x="43982" y="58643"/>
                    <a:pt x="41539" y="59458"/>
                    <a:pt x="39095"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815" y="38281"/>
                    <a:pt x="0" y="35023"/>
                    <a:pt x="0" y="30136"/>
                  </a:cubicBezTo>
                  <a:moveTo>
                    <a:pt x="41539" y="25249"/>
                  </a:moveTo>
                  <a:cubicBezTo>
                    <a:pt x="41539" y="19548"/>
                    <a:pt x="39910" y="14661"/>
                    <a:pt x="37467" y="11403"/>
                  </a:cubicBezTo>
                  <a:cubicBezTo>
                    <a:pt x="35023" y="8145"/>
                    <a:pt x="30950" y="6516"/>
                    <a:pt x="26064" y="6516"/>
                  </a:cubicBezTo>
                  <a:cubicBezTo>
                    <a:pt x="23620" y="6516"/>
                    <a:pt x="21177" y="7330"/>
                    <a:pt x="18733" y="8145"/>
                  </a:cubicBezTo>
                  <a:cubicBezTo>
                    <a:pt x="16290" y="8959"/>
                    <a:pt x="14661" y="10589"/>
                    <a:pt x="13032" y="12217"/>
                  </a:cubicBezTo>
                  <a:cubicBezTo>
                    <a:pt x="11403" y="13846"/>
                    <a:pt x="10588" y="16290"/>
                    <a:pt x="9774" y="17919"/>
                  </a:cubicBezTo>
                  <a:cubicBezTo>
                    <a:pt x="8959" y="20362"/>
                    <a:pt x="8145" y="22806"/>
                    <a:pt x="8145" y="25249"/>
                  </a:cubicBezTo>
                  <a:lnTo>
                    <a:pt x="41539"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5" name="Hình tự do: Hình 64">
              <a:extLst>
                <a:ext uri="{FF2B5EF4-FFF2-40B4-BE49-F238E27FC236}">
                  <a16:creationId xmlns="" xmlns:a16="http://schemas.microsoft.com/office/drawing/2014/main" id="{686250AB-133E-4894-8ED8-D8F8FE833C63}"/>
                </a:ext>
              </a:extLst>
            </p:cNvPr>
            <p:cNvSpPr/>
            <p:nvPr/>
          </p:nvSpPr>
          <p:spPr>
            <a:xfrm>
              <a:off x="6117176" y="3754796"/>
              <a:ext cx="48869" cy="57014"/>
            </a:xfrm>
            <a:custGeom>
              <a:avLst/>
              <a:gdLst>
                <a:gd name="connsiteX0" fmla="*/ 24435 w 48869"/>
                <a:gd name="connsiteY0" fmla="*/ 50498 h 57014"/>
                <a:gd name="connsiteX1" fmla="*/ 29322 w 48869"/>
                <a:gd name="connsiteY1" fmla="*/ 39095 h 57014"/>
                <a:gd name="connsiteX2" fmla="*/ 34208 w 48869"/>
                <a:gd name="connsiteY2" fmla="*/ 26064 h 57014"/>
                <a:gd name="connsiteX3" fmla="*/ 38281 w 48869"/>
                <a:gd name="connsiteY3" fmla="*/ 13032 h 57014"/>
                <a:gd name="connsiteX4" fmla="*/ 41539 w 48869"/>
                <a:gd name="connsiteY4" fmla="*/ 0 h 57014"/>
                <a:gd name="connsiteX5" fmla="*/ 48869 w 48869"/>
                <a:gd name="connsiteY5" fmla="*/ 0 h 57014"/>
                <a:gd name="connsiteX6" fmla="*/ 43982 w 48869"/>
                <a:gd name="connsiteY6" fmla="*/ 15475 h 57014"/>
                <a:gd name="connsiteX7" fmla="*/ 39095 w 48869"/>
                <a:gd name="connsiteY7" fmla="*/ 30950 h 57014"/>
                <a:gd name="connsiteX8" fmla="*/ 33394 w 48869"/>
                <a:gd name="connsiteY8" fmla="*/ 44797 h 57014"/>
                <a:gd name="connsiteX9" fmla="*/ 27693 w 48869"/>
                <a:gd name="connsiteY9" fmla="*/ 57829 h 57014"/>
                <a:gd name="connsiteX10" fmla="*/ 21177 w 48869"/>
                <a:gd name="connsiteY10" fmla="*/ 57829 h 57014"/>
                <a:gd name="connsiteX11" fmla="*/ 15475 w 48869"/>
                <a:gd name="connsiteY11" fmla="*/ 44797 h 57014"/>
                <a:gd name="connsiteX12" fmla="*/ 9774 w 48869"/>
                <a:gd name="connsiteY12" fmla="*/ 30950 h 57014"/>
                <a:gd name="connsiteX13" fmla="*/ 4887 w 48869"/>
                <a:gd name="connsiteY13" fmla="*/ 15475 h 57014"/>
                <a:gd name="connsiteX14" fmla="*/ 0 w 48869"/>
                <a:gd name="connsiteY14" fmla="*/ 0 h 57014"/>
                <a:gd name="connsiteX15" fmla="*/ 7330 w 48869"/>
                <a:gd name="connsiteY15" fmla="*/ 0 h 57014"/>
                <a:gd name="connsiteX16" fmla="*/ 10588 w 48869"/>
                <a:gd name="connsiteY16" fmla="*/ 13032 h 57014"/>
                <a:gd name="connsiteX17" fmla="*/ 14661 w 48869"/>
                <a:gd name="connsiteY17" fmla="*/ 26064 h 57014"/>
                <a:gd name="connsiteX18" fmla="*/ 19548 w 48869"/>
                <a:gd name="connsiteY18" fmla="*/ 39095 h 57014"/>
                <a:gd name="connsiteX19" fmla="*/ 24435 w 48869"/>
                <a:gd name="connsiteY19" fmla="*/ 50498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69" h="57014">
                  <a:moveTo>
                    <a:pt x="24435" y="50498"/>
                  </a:moveTo>
                  <a:cubicBezTo>
                    <a:pt x="26064" y="47240"/>
                    <a:pt x="27693" y="43982"/>
                    <a:pt x="29322" y="39095"/>
                  </a:cubicBezTo>
                  <a:cubicBezTo>
                    <a:pt x="30950" y="35023"/>
                    <a:pt x="32580" y="30950"/>
                    <a:pt x="34208" y="26064"/>
                  </a:cubicBezTo>
                  <a:cubicBezTo>
                    <a:pt x="35837" y="21991"/>
                    <a:pt x="37467" y="17104"/>
                    <a:pt x="38281" y="13032"/>
                  </a:cubicBezTo>
                  <a:cubicBezTo>
                    <a:pt x="39910" y="8145"/>
                    <a:pt x="40724" y="4072"/>
                    <a:pt x="41539" y="0"/>
                  </a:cubicBezTo>
                  <a:lnTo>
                    <a:pt x="48869" y="0"/>
                  </a:lnTo>
                  <a:cubicBezTo>
                    <a:pt x="47240" y="5702"/>
                    <a:pt x="45611" y="10588"/>
                    <a:pt x="43982" y="15475"/>
                  </a:cubicBezTo>
                  <a:cubicBezTo>
                    <a:pt x="42353" y="20362"/>
                    <a:pt x="40724" y="26064"/>
                    <a:pt x="39095" y="30950"/>
                  </a:cubicBezTo>
                  <a:cubicBezTo>
                    <a:pt x="37467" y="35837"/>
                    <a:pt x="35023" y="40724"/>
                    <a:pt x="33394" y="44797"/>
                  </a:cubicBezTo>
                  <a:cubicBezTo>
                    <a:pt x="31765" y="49684"/>
                    <a:pt x="29322" y="53756"/>
                    <a:pt x="27693" y="57829"/>
                  </a:cubicBezTo>
                  <a:lnTo>
                    <a:pt x="21177" y="57829"/>
                  </a:lnTo>
                  <a:cubicBezTo>
                    <a:pt x="19548" y="53756"/>
                    <a:pt x="17104" y="49684"/>
                    <a:pt x="15475" y="44797"/>
                  </a:cubicBezTo>
                  <a:cubicBezTo>
                    <a:pt x="13846" y="39910"/>
                    <a:pt x="11403" y="35837"/>
                    <a:pt x="9774" y="30950"/>
                  </a:cubicBezTo>
                  <a:cubicBezTo>
                    <a:pt x="8145" y="26064"/>
                    <a:pt x="6516" y="21177"/>
                    <a:pt x="4887" y="15475"/>
                  </a:cubicBezTo>
                  <a:cubicBezTo>
                    <a:pt x="3258" y="10588"/>
                    <a:pt x="1629" y="4887"/>
                    <a:pt x="0" y="0"/>
                  </a:cubicBezTo>
                  <a:lnTo>
                    <a:pt x="7330" y="0"/>
                  </a:lnTo>
                  <a:cubicBezTo>
                    <a:pt x="8145" y="4072"/>
                    <a:pt x="8959" y="8145"/>
                    <a:pt x="10588" y="13032"/>
                  </a:cubicBezTo>
                  <a:cubicBezTo>
                    <a:pt x="12217" y="17919"/>
                    <a:pt x="13032" y="21991"/>
                    <a:pt x="14661" y="26064"/>
                  </a:cubicBezTo>
                  <a:cubicBezTo>
                    <a:pt x="16290" y="30136"/>
                    <a:pt x="17919" y="35023"/>
                    <a:pt x="19548" y="39095"/>
                  </a:cubicBezTo>
                  <a:cubicBezTo>
                    <a:pt x="21991" y="43982"/>
                    <a:pt x="23620" y="47240"/>
                    <a:pt x="24435" y="50498"/>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6" name="Hình tự do: Hình 65">
              <a:extLst>
                <a:ext uri="{FF2B5EF4-FFF2-40B4-BE49-F238E27FC236}">
                  <a16:creationId xmlns="" xmlns:a16="http://schemas.microsoft.com/office/drawing/2014/main" id="{41E01B80-C423-43F5-92D5-335BFE23EEDD}"/>
                </a:ext>
              </a:extLst>
            </p:cNvPr>
            <p:cNvSpPr/>
            <p:nvPr/>
          </p:nvSpPr>
          <p:spPr>
            <a:xfrm>
              <a:off x="6175005"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1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4"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5" y="60272"/>
                  </a:cubicBezTo>
                  <a:cubicBezTo>
                    <a:pt x="35837" y="61087"/>
                    <a:pt x="32580" y="61901"/>
                    <a:pt x="29321" y="61901"/>
                  </a:cubicBezTo>
                  <a:cubicBezTo>
                    <a:pt x="24435" y="61901"/>
                    <a:pt x="19548" y="61087"/>
                    <a:pt x="16290" y="59458"/>
                  </a:cubicBezTo>
                  <a:cubicBezTo>
                    <a:pt x="13032" y="57829"/>
                    <a:pt x="9774" y="56200"/>
                    <a:pt x="7330" y="52942"/>
                  </a:cubicBezTo>
                  <a:cubicBezTo>
                    <a:pt x="4887" y="50498"/>
                    <a:pt x="3258" y="47241"/>
                    <a:pt x="2443" y="43168"/>
                  </a:cubicBezTo>
                  <a:cubicBezTo>
                    <a:pt x="0" y="38281"/>
                    <a:pt x="0" y="35023"/>
                    <a:pt x="0" y="30136"/>
                  </a:cubicBezTo>
                  <a:moveTo>
                    <a:pt x="40724" y="25249"/>
                  </a:moveTo>
                  <a:cubicBezTo>
                    <a:pt x="40724" y="19548"/>
                    <a:pt x="39095" y="14661"/>
                    <a:pt x="36652" y="11403"/>
                  </a:cubicBezTo>
                  <a:cubicBezTo>
                    <a:pt x="34208"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7" name="Hình tự do: Hình 66">
              <a:extLst>
                <a:ext uri="{FF2B5EF4-FFF2-40B4-BE49-F238E27FC236}">
                  <a16:creationId xmlns="" xmlns:a16="http://schemas.microsoft.com/office/drawing/2014/main" id="{0B174306-A02C-485F-85B5-CFB3E2316903}"/>
                </a:ext>
              </a:extLst>
            </p:cNvPr>
            <p:cNvSpPr/>
            <p:nvPr/>
          </p:nvSpPr>
          <p:spPr>
            <a:xfrm>
              <a:off x="6239350" y="3727103"/>
              <a:ext cx="16290" cy="81449"/>
            </a:xfrm>
            <a:custGeom>
              <a:avLst/>
              <a:gdLst>
                <a:gd name="connsiteX0" fmla="*/ 14661 w 16289"/>
                <a:gd name="connsiteY0" fmla="*/ 87150 h 81448"/>
                <a:gd name="connsiteX1" fmla="*/ 8145 w 16289"/>
                <a:gd name="connsiteY1" fmla="*/ 86336 h 81448"/>
                <a:gd name="connsiteX2" fmla="*/ 3258 w 16289"/>
                <a:gd name="connsiteY2" fmla="*/ 83892 h 81448"/>
                <a:gd name="connsiteX3" fmla="*/ 815 w 16289"/>
                <a:gd name="connsiteY3" fmla="*/ 79820 h 81448"/>
                <a:gd name="connsiteX4" fmla="*/ 0 w 16289"/>
                <a:gd name="connsiteY4" fmla="*/ 73304 h 81448"/>
                <a:gd name="connsiteX5" fmla="*/ 0 w 16289"/>
                <a:gd name="connsiteY5" fmla="*/ 1629 h 81448"/>
                <a:gd name="connsiteX6" fmla="*/ 7330 w 16289"/>
                <a:gd name="connsiteY6" fmla="*/ 0 h 81448"/>
                <a:gd name="connsiteX7" fmla="*/ 7330 w 16289"/>
                <a:gd name="connsiteY7" fmla="*/ 72490 h 81448"/>
                <a:gd name="connsiteX8" fmla="*/ 8145 w 16289"/>
                <a:gd name="connsiteY8" fmla="*/ 76562 h 81448"/>
                <a:gd name="connsiteX9" fmla="*/ 9774 w 16289"/>
                <a:gd name="connsiteY9" fmla="*/ 79005 h 81448"/>
                <a:gd name="connsiteX10" fmla="*/ 12217 w 16289"/>
                <a:gd name="connsiteY10" fmla="*/ 80634 h 81448"/>
                <a:gd name="connsiteX11" fmla="*/ 16290 w 16289"/>
                <a:gd name="connsiteY11" fmla="*/ 81449 h 81448"/>
                <a:gd name="connsiteX12" fmla="*/ 14661 w 16289"/>
                <a:gd name="connsiteY12" fmla="*/ 87150 h 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89" h="81448">
                  <a:moveTo>
                    <a:pt x="14661" y="87150"/>
                  </a:moveTo>
                  <a:cubicBezTo>
                    <a:pt x="12217" y="87150"/>
                    <a:pt x="9774" y="87150"/>
                    <a:pt x="8145" y="86336"/>
                  </a:cubicBezTo>
                  <a:cubicBezTo>
                    <a:pt x="6516" y="85521"/>
                    <a:pt x="4887" y="84707"/>
                    <a:pt x="3258" y="83892"/>
                  </a:cubicBezTo>
                  <a:cubicBezTo>
                    <a:pt x="1629" y="83078"/>
                    <a:pt x="815" y="81449"/>
                    <a:pt x="815" y="79820"/>
                  </a:cubicBezTo>
                  <a:cubicBezTo>
                    <a:pt x="0" y="78191"/>
                    <a:pt x="0" y="75747"/>
                    <a:pt x="0" y="73304"/>
                  </a:cubicBezTo>
                  <a:lnTo>
                    <a:pt x="0" y="1629"/>
                  </a:lnTo>
                  <a:lnTo>
                    <a:pt x="7330" y="0"/>
                  </a:lnTo>
                  <a:lnTo>
                    <a:pt x="7330" y="72490"/>
                  </a:lnTo>
                  <a:cubicBezTo>
                    <a:pt x="7330" y="74119"/>
                    <a:pt x="7330" y="75747"/>
                    <a:pt x="8145" y="76562"/>
                  </a:cubicBezTo>
                  <a:cubicBezTo>
                    <a:pt x="8145" y="77376"/>
                    <a:pt x="8959" y="78191"/>
                    <a:pt x="9774" y="79005"/>
                  </a:cubicBezTo>
                  <a:cubicBezTo>
                    <a:pt x="10588" y="79820"/>
                    <a:pt x="11403" y="79820"/>
                    <a:pt x="12217" y="80634"/>
                  </a:cubicBezTo>
                  <a:cubicBezTo>
                    <a:pt x="13032" y="80634"/>
                    <a:pt x="14661" y="81449"/>
                    <a:pt x="16290" y="81449"/>
                  </a:cubicBezTo>
                  <a:lnTo>
                    <a:pt x="14661" y="87150"/>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8" name="Hình tự do: Hình 67">
              <a:extLst>
                <a:ext uri="{FF2B5EF4-FFF2-40B4-BE49-F238E27FC236}">
                  <a16:creationId xmlns="" xmlns:a16="http://schemas.microsoft.com/office/drawing/2014/main" id="{0037AF78-1DF9-4BD1-AF7F-120A4F89416A}"/>
                </a:ext>
              </a:extLst>
            </p:cNvPr>
            <p:cNvSpPr/>
            <p:nvPr/>
          </p:nvSpPr>
          <p:spPr>
            <a:xfrm>
              <a:off x="6265413" y="3753167"/>
              <a:ext cx="48869" cy="57014"/>
            </a:xfrm>
            <a:custGeom>
              <a:avLst/>
              <a:gdLst>
                <a:gd name="connsiteX0" fmla="*/ 52128 w 48869"/>
                <a:gd name="connsiteY0" fmla="*/ 30951 h 57014"/>
                <a:gd name="connsiteX1" fmla="*/ 50498 w 48869"/>
                <a:gd name="connsiteY1" fmla="*/ 43168 h 57014"/>
                <a:gd name="connsiteX2" fmla="*/ 44797 w 48869"/>
                <a:gd name="connsiteY2" fmla="*/ 52942 h 57014"/>
                <a:gd name="connsiteX3" fmla="*/ 36652 w 48869"/>
                <a:gd name="connsiteY3" fmla="*/ 58643 h 57014"/>
                <a:gd name="connsiteX4" fmla="*/ 26064 w 48869"/>
                <a:gd name="connsiteY4" fmla="*/ 61087 h 57014"/>
                <a:gd name="connsiteX5" fmla="*/ 15475 w 48869"/>
                <a:gd name="connsiteY5" fmla="*/ 58643 h 57014"/>
                <a:gd name="connsiteX6" fmla="*/ 7331 w 48869"/>
                <a:gd name="connsiteY6" fmla="*/ 52942 h 57014"/>
                <a:gd name="connsiteX7" fmla="*/ 1629 w 48869"/>
                <a:gd name="connsiteY7" fmla="*/ 43168 h 57014"/>
                <a:gd name="connsiteX8" fmla="*/ 0 w 48869"/>
                <a:gd name="connsiteY8" fmla="*/ 30951 h 57014"/>
                <a:gd name="connsiteX9" fmla="*/ 1629 w 48869"/>
                <a:gd name="connsiteY9" fmla="*/ 18733 h 57014"/>
                <a:gd name="connsiteX10" fmla="*/ 7331 w 48869"/>
                <a:gd name="connsiteY10" fmla="*/ 8959 h 57014"/>
                <a:gd name="connsiteX11" fmla="*/ 15475 w 48869"/>
                <a:gd name="connsiteY11" fmla="*/ 2444 h 57014"/>
                <a:gd name="connsiteX12" fmla="*/ 26064 w 48869"/>
                <a:gd name="connsiteY12" fmla="*/ 0 h 57014"/>
                <a:gd name="connsiteX13" fmla="*/ 36652 w 48869"/>
                <a:gd name="connsiteY13" fmla="*/ 2444 h 57014"/>
                <a:gd name="connsiteX14" fmla="*/ 44797 w 48869"/>
                <a:gd name="connsiteY14" fmla="*/ 8959 h 57014"/>
                <a:gd name="connsiteX15" fmla="*/ 50498 w 48869"/>
                <a:gd name="connsiteY15" fmla="*/ 18733 h 57014"/>
                <a:gd name="connsiteX16" fmla="*/ 52128 w 48869"/>
                <a:gd name="connsiteY16" fmla="*/ 30951 h 57014"/>
                <a:gd name="connsiteX17" fmla="*/ 43983 w 48869"/>
                <a:gd name="connsiteY17" fmla="*/ 30951 h 57014"/>
                <a:gd name="connsiteX18" fmla="*/ 39096 w 48869"/>
                <a:gd name="connsiteY18" fmla="*/ 13846 h 57014"/>
                <a:gd name="connsiteX19" fmla="*/ 25249 w 48869"/>
                <a:gd name="connsiteY19" fmla="*/ 7331 h 57014"/>
                <a:gd name="connsiteX20" fmla="*/ 11403 w 48869"/>
                <a:gd name="connsiteY20" fmla="*/ 13846 h 57014"/>
                <a:gd name="connsiteX21" fmla="*/ 6516 w 48869"/>
                <a:gd name="connsiteY21" fmla="*/ 30951 h 57014"/>
                <a:gd name="connsiteX22" fmla="*/ 11403 w 48869"/>
                <a:gd name="connsiteY22" fmla="*/ 48055 h 57014"/>
                <a:gd name="connsiteX23" fmla="*/ 25249 w 48869"/>
                <a:gd name="connsiteY23" fmla="*/ 54571 h 57014"/>
                <a:gd name="connsiteX24" fmla="*/ 39096 w 48869"/>
                <a:gd name="connsiteY24" fmla="*/ 48055 h 57014"/>
                <a:gd name="connsiteX25" fmla="*/ 43983 w 48869"/>
                <a:gd name="connsiteY25" fmla="*/ 30951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69" h="57014">
                  <a:moveTo>
                    <a:pt x="52128" y="30951"/>
                  </a:moveTo>
                  <a:cubicBezTo>
                    <a:pt x="52128" y="35838"/>
                    <a:pt x="51313" y="39910"/>
                    <a:pt x="50498" y="43168"/>
                  </a:cubicBezTo>
                  <a:cubicBezTo>
                    <a:pt x="48869" y="47241"/>
                    <a:pt x="47241" y="49684"/>
                    <a:pt x="44797" y="52942"/>
                  </a:cubicBezTo>
                  <a:cubicBezTo>
                    <a:pt x="42354" y="55385"/>
                    <a:pt x="39910" y="57829"/>
                    <a:pt x="36652" y="58643"/>
                  </a:cubicBezTo>
                  <a:cubicBezTo>
                    <a:pt x="33394" y="60272"/>
                    <a:pt x="30136" y="61087"/>
                    <a:pt x="26064" y="61087"/>
                  </a:cubicBezTo>
                  <a:cubicBezTo>
                    <a:pt x="21991" y="61087"/>
                    <a:pt x="18733" y="60272"/>
                    <a:pt x="15475" y="58643"/>
                  </a:cubicBezTo>
                  <a:cubicBezTo>
                    <a:pt x="12217" y="57014"/>
                    <a:pt x="9774" y="55385"/>
                    <a:pt x="7331" y="52942"/>
                  </a:cubicBezTo>
                  <a:cubicBezTo>
                    <a:pt x="4887" y="50498"/>
                    <a:pt x="3258" y="47241"/>
                    <a:pt x="1629" y="43168"/>
                  </a:cubicBezTo>
                  <a:cubicBezTo>
                    <a:pt x="0" y="39096"/>
                    <a:pt x="0" y="35023"/>
                    <a:pt x="0" y="30951"/>
                  </a:cubicBezTo>
                  <a:cubicBezTo>
                    <a:pt x="0" y="26064"/>
                    <a:pt x="815" y="21991"/>
                    <a:pt x="1629" y="18733"/>
                  </a:cubicBezTo>
                  <a:cubicBezTo>
                    <a:pt x="2444" y="15475"/>
                    <a:pt x="4887" y="11403"/>
                    <a:pt x="7331" y="8959"/>
                  </a:cubicBezTo>
                  <a:cubicBezTo>
                    <a:pt x="9774" y="6516"/>
                    <a:pt x="12217" y="4072"/>
                    <a:pt x="15475" y="2444"/>
                  </a:cubicBezTo>
                  <a:cubicBezTo>
                    <a:pt x="18733" y="815"/>
                    <a:pt x="21991" y="0"/>
                    <a:pt x="26064" y="0"/>
                  </a:cubicBezTo>
                  <a:cubicBezTo>
                    <a:pt x="30136" y="0"/>
                    <a:pt x="33394" y="815"/>
                    <a:pt x="36652" y="2444"/>
                  </a:cubicBezTo>
                  <a:cubicBezTo>
                    <a:pt x="39910" y="4072"/>
                    <a:pt x="42354" y="5702"/>
                    <a:pt x="44797" y="8959"/>
                  </a:cubicBezTo>
                  <a:cubicBezTo>
                    <a:pt x="47241" y="11403"/>
                    <a:pt x="48869" y="14661"/>
                    <a:pt x="50498" y="18733"/>
                  </a:cubicBezTo>
                  <a:cubicBezTo>
                    <a:pt x="52128" y="22806"/>
                    <a:pt x="52128" y="26878"/>
                    <a:pt x="52128" y="30951"/>
                  </a:cubicBezTo>
                  <a:moveTo>
                    <a:pt x="43983" y="30951"/>
                  </a:moveTo>
                  <a:cubicBezTo>
                    <a:pt x="43983" y="23620"/>
                    <a:pt x="42354" y="17919"/>
                    <a:pt x="39096" y="13846"/>
                  </a:cubicBezTo>
                  <a:cubicBezTo>
                    <a:pt x="35838" y="9774"/>
                    <a:pt x="30951" y="7331"/>
                    <a:pt x="25249" y="7331"/>
                  </a:cubicBezTo>
                  <a:cubicBezTo>
                    <a:pt x="19548" y="7331"/>
                    <a:pt x="14661" y="9774"/>
                    <a:pt x="11403" y="13846"/>
                  </a:cubicBezTo>
                  <a:cubicBezTo>
                    <a:pt x="8145" y="17919"/>
                    <a:pt x="6516" y="23620"/>
                    <a:pt x="6516" y="30951"/>
                  </a:cubicBezTo>
                  <a:cubicBezTo>
                    <a:pt x="6516" y="38281"/>
                    <a:pt x="8145" y="43983"/>
                    <a:pt x="11403" y="48055"/>
                  </a:cubicBezTo>
                  <a:cubicBezTo>
                    <a:pt x="14661" y="52128"/>
                    <a:pt x="19548" y="54571"/>
                    <a:pt x="25249" y="54571"/>
                  </a:cubicBezTo>
                  <a:cubicBezTo>
                    <a:pt x="30951" y="54571"/>
                    <a:pt x="35838" y="52128"/>
                    <a:pt x="39096" y="48055"/>
                  </a:cubicBezTo>
                  <a:cubicBezTo>
                    <a:pt x="42354" y="43983"/>
                    <a:pt x="43983" y="38281"/>
                    <a:pt x="43983" y="30951"/>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9" name="Hình tự do: Hình 68">
              <a:extLst>
                <a:ext uri="{FF2B5EF4-FFF2-40B4-BE49-F238E27FC236}">
                  <a16:creationId xmlns="" xmlns:a16="http://schemas.microsoft.com/office/drawing/2014/main" id="{A836FBBC-F21E-4DC9-A083-849A3E580A0D}"/>
                </a:ext>
              </a:extLst>
            </p:cNvPr>
            <p:cNvSpPr/>
            <p:nvPr/>
          </p:nvSpPr>
          <p:spPr>
            <a:xfrm>
              <a:off x="6333016" y="3753981"/>
              <a:ext cx="48869" cy="73304"/>
            </a:xfrm>
            <a:custGeom>
              <a:avLst/>
              <a:gdLst>
                <a:gd name="connsiteX0" fmla="*/ 7330 w 48869"/>
                <a:gd name="connsiteY0" fmla="*/ 79820 h 73304"/>
                <a:gd name="connsiteX1" fmla="*/ 0 w 48869"/>
                <a:gd name="connsiteY1" fmla="*/ 79820 h 73304"/>
                <a:gd name="connsiteX2" fmla="*/ 0 w 48869"/>
                <a:gd name="connsiteY2" fmla="*/ 3258 h 73304"/>
                <a:gd name="connsiteX3" fmla="*/ 8145 w 48869"/>
                <a:gd name="connsiteY3" fmla="*/ 815 h 73304"/>
                <a:gd name="connsiteX4" fmla="*/ 21177 w 48869"/>
                <a:gd name="connsiteY4" fmla="*/ 0 h 73304"/>
                <a:gd name="connsiteX5" fmla="*/ 32580 w 48869"/>
                <a:gd name="connsiteY5" fmla="*/ 2444 h 73304"/>
                <a:gd name="connsiteX6" fmla="*/ 41539 w 48869"/>
                <a:gd name="connsiteY6" fmla="*/ 8145 h 73304"/>
                <a:gd name="connsiteX7" fmla="*/ 47240 w 48869"/>
                <a:gd name="connsiteY7" fmla="*/ 17919 h 73304"/>
                <a:gd name="connsiteX8" fmla="*/ 49684 w 48869"/>
                <a:gd name="connsiteY8" fmla="*/ 30951 h 73304"/>
                <a:gd name="connsiteX9" fmla="*/ 48055 w 48869"/>
                <a:gd name="connsiteY9" fmla="*/ 43168 h 73304"/>
                <a:gd name="connsiteX10" fmla="*/ 43168 w 48869"/>
                <a:gd name="connsiteY10" fmla="*/ 52942 h 73304"/>
                <a:gd name="connsiteX11" fmla="*/ 35023 w 48869"/>
                <a:gd name="connsiteY11" fmla="*/ 59458 h 73304"/>
                <a:gd name="connsiteX12" fmla="*/ 23620 w 48869"/>
                <a:gd name="connsiteY12" fmla="*/ 61901 h 73304"/>
                <a:gd name="connsiteX13" fmla="*/ 13846 w 48869"/>
                <a:gd name="connsiteY13" fmla="*/ 60272 h 73304"/>
                <a:gd name="connsiteX14" fmla="*/ 8145 w 48869"/>
                <a:gd name="connsiteY14" fmla="*/ 57014 h 73304"/>
                <a:gd name="connsiteX15" fmla="*/ 8145 w 48869"/>
                <a:gd name="connsiteY15" fmla="*/ 79820 h 73304"/>
                <a:gd name="connsiteX16" fmla="*/ 7330 w 48869"/>
                <a:gd name="connsiteY16" fmla="*/ 48869 h 73304"/>
                <a:gd name="connsiteX17" fmla="*/ 9774 w 48869"/>
                <a:gd name="connsiteY17" fmla="*/ 50498 h 73304"/>
                <a:gd name="connsiteX18" fmla="*/ 13032 w 48869"/>
                <a:gd name="connsiteY18" fmla="*/ 52127 h 73304"/>
                <a:gd name="connsiteX19" fmla="*/ 17104 w 48869"/>
                <a:gd name="connsiteY19" fmla="*/ 53756 h 73304"/>
                <a:gd name="connsiteX20" fmla="*/ 21991 w 48869"/>
                <a:gd name="connsiteY20" fmla="*/ 54571 h 73304"/>
                <a:gd name="connsiteX21" fmla="*/ 30950 w 48869"/>
                <a:gd name="connsiteY21" fmla="*/ 52942 h 73304"/>
                <a:gd name="connsiteX22" fmla="*/ 36652 w 48869"/>
                <a:gd name="connsiteY22" fmla="*/ 48055 h 73304"/>
                <a:gd name="connsiteX23" fmla="*/ 39910 w 48869"/>
                <a:gd name="connsiteY23" fmla="*/ 40724 h 73304"/>
                <a:gd name="connsiteX24" fmla="*/ 40724 w 48869"/>
                <a:gd name="connsiteY24" fmla="*/ 31765 h 73304"/>
                <a:gd name="connsiteX25" fmla="*/ 35023 w 48869"/>
                <a:gd name="connsiteY25" fmla="*/ 14661 h 73304"/>
                <a:gd name="connsiteX26" fmla="*/ 19548 w 48869"/>
                <a:gd name="connsiteY26" fmla="*/ 8959 h 73304"/>
                <a:gd name="connsiteX27" fmla="*/ 10588 w 48869"/>
                <a:gd name="connsiteY27" fmla="*/ 9774 h 73304"/>
                <a:gd name="connsiteX28" fmla="*/ 5701 w 48869"/>
                <a:gd name="connsiteY28" fmla="*/ 10589 h 73304"/>
                <a:gd name="connsiteX29" fmla="*/ 5701 w 48869"/>
                <a:gd name="connsiteY29" fmla="*/ 48869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73304">
                  <a:moveTo>
                    <a:pt x="7330" y="79820"/>
                  </a:moveTo>
                  <a:lnTo>
                    <a:pt x="0" y="79820"/>
                  </a:lnTo>
                  <a:lnTo>
                    <a:pt x="0" y="3258"/>
                  </a:lnTo>
                  <a:cubicBezTo>
                    <a:pt x="2443" y="2444"/>
                    <a:pt x="4887" y="1629"/>
                    <a:pt x="8145" y="815"/>
                  </a:cubicBezTo>
                  <a:cubicBezTo>
                    <a:pt x="11403" y="0"/>
                    <a:pt x="15475" y="0"/>
                    <a:pt x="21177" y="0"/>
                  </a:cubicBezTo>
                  <a:cubicBezTo>
                    <a:pt x="25249" y="0"/>
                    <a:pt x="29322" y="815"/>
                    <a:pt x="32580" y="2444"/>
                  </a:cubicBezTo>
                  <a:cubicBezTo>
                    <a:pt x="35837" y="4072"/>
                    <a:pt x="39095" y="5702"/>
                    <a:pt x="41539" y="8145"/>
                  </a:cubicBezTo>
                  <a:cubicBezTo>
                    <a:pt x="43982" y="10589"/>
                    <a:pt x="45611" y="13846"/>
                    <a:pt x="47240" y="17919"/>
                  </a:cubicBezTo>
                  <a:cubicBezTo>
                    <a:pt x="48869" y="21991"/>
                    <a:pt x="49684" y="26064"/>
                    <a:pt x="49684" y="30951"/>
                  </a:cubicBezTo>
                  <a:cubicBezTo>
                    <a:pt x="49684" y="35023"/>
                    <a:pt x="48869" y="39096"/>
                    <a:pt x="48055" y="43168"/>
                  </a:cubicBezTo>
                  <a:cubicBezTo>
                    <a:pt x="47240" y="47241"/>
                    <a:pt x="45611" y="49684"/>
                    <a:pt x="43168" y="52942"/>
                  </a:cubicBezTo>
                  <a:cubicBezTo>
                    <a:pt x="40724" y="55385"/>
                    <a:pt x="38281" y="57829"/>
                    <a:pt x="35023" y="59458"/>
                  </a:cubicBezTo>
                  <a:cubicBezTo>
                    <a:pt x="31765" y="61087"/>
                    <a:pt x="27693" y="61901"/>
                    <a:pt x="23620" y="61901"/>
                  </a:cubicBezTo>
                  <a:cubicBezTo>
                    <a:pt x="19548" y="61901"/>
                    <a:pt x="16290" y="61087"/>
                    <a:pt x="13846" y="60272"/>
                  </a:cubicBezTo>
                  <a:cubicBezTo>
                    <a:pt x="11403" y="59458"/>
                    <a:pt x="8959" y="57829"/>
                    <a:pt x="8145" y="57014"/>
                  </a:cubicBezTo>
                  <a:lnTo>
                    <a:pt x="8145" y="79820"/>
                  </a:lnTo>
                  <a:close/>
                  <a:moveTo>
                    <a:pt x="7330" y="48869"/>
                  </a:moveTo>
                  <a:cubicBezTo>
                    <a:pt x="8145" y="49684"/>
                    <a:pt x="8959" y="49684"/>
                    <a:pt x="9774" y="50498"/>
                  </a:cubicBezTo>
                  <a:cubicBezTo>
                    <a:pt x="10588" y="51313"/>
                    <a:pt x="12217" y="51313"/>
                    <a:pt x="13032" y="52127"/>
                  </a:cubicBezTo>
                  <a:cubicBezTo>
                    <a:pt x="14661" y="52942"/>
                    <a:pt x="15475" y="52942"/>
                    <a:pt x="17104" y="53756"/>
                  </a:cubicBezTo>
                  <a:cubicBezTo>
                    <a:pt x="18733" y="53756"/>
                    <a:pt x="20362" y="54571"/>
                    <a:pt x="21991" y="54571"/>
                  </a:cubicBezTo>
                  <a:cubicBezTo>
                    <a:pt x="25249" y="54571"/>
                    <a:pt x="28507" y="53756"/>
                    <a:pt x="30950" y="52942"/>
                  </a:cubicBezTo>
                  <a:cubicBezTo>
                    <a:pt x="33394" y="51313"/>
                    <a:pt x="35023" y="49684"/>
                    <a:pt x="36652" y="48055"/>
                  </a:cubicBezTo>
                  <a:cubicBezTo>
                    <a:pt x="38281" y="45611"/>
                    <a:pt x="39095" y="43168"/>
                    <a:pt x="39910" y="40724"/>
                  </a:cubicBezTo>
                  <a:cubicBezTo>
                    <a:pt x="40724" y="37467"/>
                    <a:pt x="40724" y="35023"/>
                    <a:pt x="40724" y="31765"/>
                  </a:cubicBezTo>
                  <a:cubicBezTo>
                    <a:pt x="40724" y="24435"/>
                    <a:pt x="39095" y="17919"/>
                    <a:pt x="35023" y="14661"/>
                  </a:cubicBezTo>
                  <a:cubicBezTo>
                    <a:pt x="30950" y="10589"/>
                    <a:pt x="26064" y="8959"/>
                    <a:pt x="19548" y="8959"/>
                  </a:cubicBezTo>
                  <a:cubicBezTo>
                    <a:pt x="16290" y="8959"/>
                    <a:pt x="13032" y="8959"/>
                    <a:pt x="10588" y="9774"/>
                  </a:cubicBezTo>
                  <a:cubicBezTo>
                    <a:pt x="8145" y="9774"/>
                    <a:pt x="6516" y="10589"/>
                    <a:pt x="5701" y="10589"/>
                  </a:cubicBezTo>
                  <a:lnTo>
                    <a:pt x="5701" y="4886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30" name="Hình tự do: Hình 69">
              <a:extLst>
                <a:ext uri="{FF2B5EF4-FFF2-40B4-BE49-F238E27FC236}">
                  <a16:creationId xmlns="" xmlns:a16="http://schemas.microsoft.com/office/drawing/2014/main" id="{84C266E1-9ED3-4A9E-8100-84A4F35A1713}"/>
                </a:ext>
              </a:extLst>
            </p:cNvPr>
            <p:cNvSpPr/>
            <p:nvPr/>
          </p:nvSpPr>
          <p:spPr>
            <a:xfrm>
              <a:off x="6398175" y="3754796"/>
              <a:ext cx="73304" cy="57014"/>
            </a:xfrm>
            <a:custGeom>
              <a:avLst/>
              <a:gdLst>
                <a:gd name="connsiteX0" fmla="*/ 0 w 73304"/>
                <a:gd name="connsiteY0" fmla="*/ 2443 h 57014"/>
                <a:gd name="connsiteX1" fmla="*/ 8145 w 73304"/>
                <a:gd name="connsiteY1" fmla="*/ 815 h 57014"/>
                <a:gd name="connsiteX2" fmla="*/ 21991 w 73304"/>
                <a:gd name="connsiteY2" fmla="*/ 0 h 57014"/>
                <a:gd name="connsiteX3" fmla="*/ 38281 w 73304"/>
                <a:gd name="connsiteY3" fmla="*/ 6516 h 57014"/>
                <a:gd name="connsiteX4" fmla="*/ 40724 w 73304"/>
                <a:gd name="connsiteY4" fmla="*/ 4887 h 57014"/>
                <a:gd name="connsiteX5" fmla="*/ 44797 w 73304"/>
                <a:gd name="connsiteY5" fmla="*/ 2443 h 57014"/>
                <a:gd name="connsiteX6" fmla="*/ 50498 w 73304"/>
                <a:gd name="connsiteY6" fmla="*/ 815 h 57014"/>
                <a:gd name="connsiteX7" fmla="*/ 57829 w 73304"/>
                <a:gd name="connsiteY7" fmla="*/ 0 h 57014"/>
                <a:gd name="connsiteX8" fmla="*/ 68417 w 73304"/>
                <a:gd name="connsiteY8" fmla="*/ 1629 h 57014"/>
                <a:gd name="connsiteX9" fmla="*/ 74933 w 73304"/>
                <a:gd name="connsiteY9" fmla="*/ 7330 h 57014"/>
                <a:gd name="connsiteX10" fmla="*/ 78191 w 73304"/>
                <a:gd name="connsiteY10" fmla="*/ 15475 h 57014"/>
                <a:gd name="connsiteX11" fmla="*/ 79005 w 73304"/>
                <a:gd name="connsiteY11" fmla="*/ 26064 h 57014"/>
                <a:gd name="connsiteX12" fmla="*/ 79005 w 73304"/>
                <a:gd name="connsiteY12" fmla="*/ 58643 h 57014"/>
                <a:gd name="connsiteX13" fmla="*/ 71675 w 73304"/>
                <a:gd name="connsiteY13" fmla="*/ 58643 h 57014"/>
                <a:gd name="connsiteX14" fmla="*/ 71675 w 73304"/>
                <a:gd name="connsiteY14" fmla="*/ 28507 h 57014"/>
                <a:gd name="connsiteX15" fmla="*/ 70860 w 73304"/>
                <a:gd name="connsiteY15" fmla="*/ 18733 h 57014"/>
                <a:gd name="connsiteX16" fmla="*/ 69232 w 73304"/>
                <a:gd name="connsiteY16" fmla="*/ 11403 h 57014"/>
                <a:gd name="connsiteX17" fmla="*/ 65159 w 73304"/>
                <a:gd name="connsiteY17" fmla="*/ 7330 h 57014"/>
                <a:gd name="connsiteX18" fmla="*/ 57829 w 73304"/>
                <a:gd name="connsiteY18" fmla="*/ 5702 h 57014"/>
                <a:gd name="connsiteX19" fmla="*/ 52127 w 73304"/>
                <a:gd name="connsiteY19" fmla="*/ 6516 h 57014"/>
                <a:gd name="connsiteX20" fmla="*/ 47240 w 73304"/>
                <a:gd name="connsiteY20" fmla="*/ 8145 h 57014"/>
                <a:gd name="connsiteX21" fmla="*/ 43982 w 73304"/>
                <a:gd name="connsiteY21" fmla="*/ 9774 h 57014"/>
                <a:gd name="connsiteX22" fmla="*/ 42353 w 73304"/>
                <a:gd name="connsiteY22" fmla="*/ 11403 h 57014"/>
                <a:gd name="connsiteX23" fmla="*/ 43982 w 73304"/>
                <a:gd name="connsiteY23" fmla="*/ 17919 h 57014"/>
                <a:gd name="connsiteX24" fmla="*/ 44797 w 73304"/>
                <a:gd name="connsiteY24" fmla="*/ 25249 h 57014"/>
                <a:gd name="connsiteX25" fmla="*/ 44797 w 73304"/>
                <a:gd name="connsiteY25" fmla="*/ 57829 h 57014"/>
                <a:gd name="connsiteX26" fmla="*/ 35837 w 73304"/>
                <a:gd name="connsiteY26" fmla="*/ 57829 h 57014"/>
                <a:gd name="connsiteX27" fmla="*/ 35837 w 73304"/>
                <a:gd name="connsiteY27" fmla="*/ 27693 h 57014"/>
                <a:gd name="connsiteX28" fmla="*/ 35023 w 73304"/>
                <a:gd name="connsiteY28" fmla="*/ 17919 h 57014"/>
                <a:gd name="connsiteX29" fmla="*/ 32580 w 73304"/>
                <a:gd name="connsiteY29" fmla="*/ 10588 h 57014"/>
                <a:gd name="connsiteX30" fmla="*/ 28507 w 73304"/>
                <a:gd name="connsiteY30" fmla="*/ 6516 h 57014"/>
                <a:gd name="connsiteX31" fmla="*/ 21177 w 73304"/>
                <a:gd name="connsiteY31" fmla="*/ 4887 h 57014"/>
                <a:gd name="connsiteX32" fmla="*/ 12217 w 73304"/>
                <a:gd name="connsiteY32" fmla="*/ 5702 h 57014"/>
                <a:gd name="connsiteX33" fmla="*/ 7330 w 73304"/>
                <a:gd name="connsiteY33" fmla="*/ 6516 h 57014"/>
                <a:gd name="connsiteX34" fmla="*/ 7330 w 73304"/>
                <a:gd name="connsiteY34" fmla="*/ 57014 h 57014"/>
                <a:gd name="connsiteX35" fmla="*/ 0 w 73304"/>
                <a:gd name="connsiteY35" fmla="*/ 57014 h 57014"/>
                <a:gd name="connsiteX36" fmla="*/ 0 w 73304"/>
                <a:gd name="connsiteY36"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304" h="57014">
                  <a:moveTo>
                    <a:pt x="0" y="2443"/>
                  </a:moveTo>
                  <a:cubicBezTo>
                    <a:pt x="2443" y="1629"/>
                    <a:pt x="4887" y="815"/>
                    <a:pt x="8145" y="815"/>
                  </a:cubicBezTo>
                  <a:cubicBezTo>
                    <a:pt x="11403" y="0"/>
                    <a:pt x="16290" y="0"/>
                    <a:pt x="21991" y="0"/>
                  </a:cubicBezTo>
                  <a:cubicBezTo>
                    <a:pt x="29322" y="0"/>
                    <a:pt x="34208" y="2443"/>
                    <a:pt x="38281" y="6516"/>
                  </a:cubicBezTo>
                  <a:cubicBezTo>
                    <a:pt x="38281" y="6516"/>
                    <a:pt x="39095" y="5702"/>
                    <a:pt x="40724" y="4887"/>
                  </a:cubicBezTo>
                  <a:cubicBezTo>
                    <a:pt x="42353" y="4072"/>
                    <a:pt x="43168" y="3258"/>
                    <a:pt x="44797" y="2443"/>
                  </a:cubicBezTo>
                  <a:cubicBezTo>
                    <a:pt x="46426" y="1629"/>
                    <a:pt x="48055" y="815"/>
                    <a:pt x="50498" y="815"/>
                  </a:cubicBezTo>
                  <a:cubicBezTo>
                    <a:pt x="52942" y="0"/>
                    <a:pt x="55385" y="0"/>
                    <a:pt x="57829" y="0"/>
                  </a:cubicBezTo>
                  <a:cubicBezTo>
                    <a:pt x="61901" y="0"/>
                    <a:pt x="65974" y="815"/>
                    <a:pt x="68417" y="1629"/>
                  </a:cubicBezTo>
                  <a:cubicBezTo>
                    <a:pt x="70860" y="3258"/>
                    <a:pt x="73304" y="4887"/>
                    <a:pt x="74933" y="7330"/>
                  </a:cubicBezTo>
                  <a:cubicBezTo>
                    <a:pt x="76562" y="9774"/>
                    <a:pt x="77376" y="12217"/>
                    <a:pt x="78191" y="15475"/>
                  </a:cubicBezTo>
                  <a:cubicBezTo>
                    <a:pt x="79005" y="18733"/>
                    <a:pt x="79005" y="21991"/>
                    <a:pt x="79005" y="26064"/>
                  </a:cubicBezTo>
                  <a:lnTo>
                    <a:pt x="79005" y="58643"/>
                  </a:lnTo>
                  <a:lnTo>
                    <a:pt x="71675" y="58643"/>
                  </a:lnTo>
                  <a:lnTo>
                    <a:pt x="71675" y="28507"/>
                  </a:lnTo>
                  <a:cubicBezTo>
                    <a:pt x="71675" y="24435"/>
                    <a:pt x="71675" y="21177"/>
                    <a:pt x="70860" y="18733"/>
                  </a:cubicBezTo>
                  <a:cubicBezTo>
                    <a:pt x="70860" y="16290"/>
                    <a:pt x="70046" y="13846"/>
                    <a:pt x="69232" y="11403"/>
                  </a:cubicBezTo>
                  <a:cubicBezTo>
                    <a:pt x="68417" y="9774"/>
                    <a:pt x="66788" y="8145"/>
                    <a:pt x="65159" y="7330"/>
                  </a:cubicBezTo>
                  <a:cubicBezTo>
                    <a:pt x="63530" y="6516"/>
                    <a:pt x="61087" y="5702"/>
                    <a:pt x="57829" y="5702"/>
                  </a:cubicBezTo>
                  <a:cubicBezTo>
                    <a:pt x="55385" y="5702"/>
                    <a:pt x="53756" y="5702"/>
                    <a:pt x="52127" y="6516"/>
                  </a:cubicBezTo>
                  <a:cubicBezTo>
                    <a:pt x="50498" y="6516"/>
                    <a:pt x="48869" y="7330"/>
                    <a:pt x="47240" y="8145"/>
                  </a:cubicBezTo>
                  <a:cubicBezTo>
                    <a:pt x="45611" y="8959"/>
                    <a:pt x="44797" y="8959"/>
                    <a:pt x="43982" y="9774"/>
                  </a:cubicBezTo>
                  <a:cubicBezTo>
                    <a:pt x="43168" y="10588"/>
                    <a:pt x="42353" y="10588"/>
                    <a:pt x="42353" y="11403"/>
                  </a:cubicBezTo>
                  <a:cubicBezTo>
                    <a:pt x="43168" y="13032"/>
                    <a:pt x="43168" y="15475"/>
                    <a:pt x="43982" y="17919"/>
                  </a:cubicBezTo>
                  <a:cubicBezTo>
                    <a:pt x="43982" y="20362"/>
                    <a:pt x="44797" y="22806"/>
                    <a:pt x="44797" y="25249"/>
                  </a:cubicBezTo>
                  <a:lnTo>
                    <a:pt x="44797" y="57829"/>
                  </a:lnTo>
                  <a:lnTo>
                    <a:pt x="35837" y="57829"/>
                  </a:lnTo>
                  <a:lnTo>
                    <a:pt x="35837" y="27693"/>
                  </a:lnTo>
                  <a:cubicBezTo>
                    <a:pt x="35837" y="23620"/>
                    <a:pt x="35837" y="20362"/>
                    <a:pt x="35023" y="17919"/>
                  </a:cubicBezTo>
                  <a:cubicBezTo>
                    <a:pt x="35023" y="15475"/>
                    <a:pt x="34208" y="13032"/>
                    <a:pt x="32580" y="10588"/>
                  </a:cubicBezTo>
                  <a:cubicBezTo>
                    <a:pt x="31765" y="8959"/>
                    <a:pt x="30136" y="7330"/>
                    <a:pt x="28507" y="6516"/>
                  </a:cubicBezTo>
                  <a:cubicBezTo>
                    <a:pt x="26878" y="5702"/>
                    <a:pt x="24435" y="4887"/>
                    <a:pt x="21177" y="4887"/>
                  </a:cubicBezTo>
                  <a:cubicBezTo>
                    <a:pt x="17919" y="4887"/>
                    <a:pt x="14661" y="4887"/>
                    <a:pt x="12217" y="5702"/>
                  </a:cubicBezTo>
                  <a:cubicBezTo>
                    <a:pt x="9774" y="5702"/>
                    <a:pt x="8145" y="6516"/>
                    <a:pt x="7330" y="6516"/>
                  </a:cubicBezTo>
                  <a:lnTo>
                    <a:pt x="7330" y="57014"/>
                  </a:lnTo>
                  <a:lnTo>
                    <a:pt x="0" y="57014"/>
                  </a:lnTo>
                  <a:lnTo>
                    <a:pt x="0" y="244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31" name="Hình tự do: Hình 70">
              <a:extLst>
                <a:ext uri="{FF2B5EF4-FFF2-40B4-BE49-F238E27FC236}">
                  <a16:creationId xmlns="" xmlns:a16="http://schemas.microsoft.com/office/drawing/2014/main" id="{7E86035F-0350-4B64-9377-FC4774308878}"/>
                </a:ext>
              </a:extLst>
            </p:cNvPr>
            <p:cNvSpPr/>
            <p:nvPr/>
          </p:nvSpPr>
          <p:spPr>
            <a:xfrm>
              <a:off x="6491841"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5"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5"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0" y="38281"/>
                    <a:pt x="0" y="35023"/>
                    <a:pt x="0" y="30136"/>
                  </a:cubicBezTo>
                  <a:moveTo>
                    <a:pt x="40724" y="25249"/>
                  </a:moveTo>
                  <a:cubicBezTo>
                    <a:pt x="40724" y="19548"/>
                    <a:pt x="39095" y="14661"/>
                    <a:pt x="36652" y="11403"/>
                  </a:cubicBezTo>
                  <a:cubicBezTo>
                    <a:pt x="34208"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32" name="Hình tự do: Hình 71">
              <a:extLst>
                <a:ext uri="{FF2B5EF4-FFF2-40B4-BE49-F238E27FC236}">
                  <a16:creationId xmlns="" xmlns:a16="http://schemas.microsoft.com/office/drawing/2014/main" id="{21296210-A08F-4299-97EF-96C77C135BCE}"/>
                </a:ext>
              </a:extLst>
            </p:cNvPr>
            <p:cNvSpPr/>
            <p:nvPr/>
          </p:nvSpPr>
          <p:spPr>
            <a:xfrm>
              <a:off x="6556186" y="3754796"/>
              <a:ext cx="40724" cy="57014"/>
            </a:xfrm>
            <a:custGeom>
              <a:avLst/>
              <a:gdLst>
                <a:gd name="connsiteX0" fmla="*/ 0 w 40724"/>
                <a:gd name="connsiteY0" fmla="*/ 2443 h 57014"/>
                <a:gd name="connsiteX1" fmla="*/ 8959 w 40724"/>
                <a:gd name="connsiteY1" fmla="*/ 815 h 57014"/>
                <a:gd name="connsiteX2" fmla="*/ 21991 w 40724"/>
                <a:gd name="connsiteY2" fmla="*/ 0 h 57014"/>
                <a:gd name="connsiteX3" fmla="*/ 33394 w 40724"/>
                <a:gd name="connsiteY3" fmla="*/ 1629 h 57014"/>
                <a:gd name="connsiteX4" fmla="*/ 40724 w 40724"/>
                <a:gd name="connsiteY4" fmla="*/ 7330 h 57014"/>
                <a:gd name="connsiteX5" fmla="*/ 44797 w 40724"/>
                <a:gd name="connsiteY5" fmla="*/ 15475 h 57014"/>
                <a:gd name="connsiteX6" fmla="*/ 45611 w 40724"/>
                <a:gd name="connsiteY6" fmla="*/ 26064 h 57014"/>
                <a:gd name="connsiteX7" fmla="*/ 45611 w 40724"/>
                <a:gd name="connsiteY7" fmla="*/ 58643 h 57014"/>
                <a:gd name="connsiteX8" fmla="*/ 38281 w 40724"/>
                <a:gd name="connsiteY8" fmla="*/ 58643 h 57014"/>
                <a:gd name="connsiteX9" fmla="*/ 38281 w 40724"/>
                <a:gd name="connsiteY9" fmla="*/ 28507 h 57014"/>
                <a:gd name="connsiteX10" fmla="*/ 37467 w 40724"/>
                <a:gd name="connsiteY10" fmla="*/ 17919 h 57014"/>
                <a:gd name="connsiteX11" fmla="*/ 35023 w 40724"/>
                <a:gd name="connsiteY11" fmla="*/ 10588 h 57014"/>
                <a:gd name="connsiteX12" fmla="*/ 30136 w 40724"/>
                <a:gd name="connsiteY12" fmla="*/ 6516 h 57014"/>
                <a:gd name="connsiteX13" fmla="*/ 21991 w 40724"/>
                <a:gd name="connsiteY13" fmla="*/ 5702 h 57014"/>
                <a:gd name="connsiteX14" fmla="*/ 13032 w 40724"/>
                <a:gd name="connsiteY14" fmla="*/ 6516 h 57014"/>
                <a:gd name="connsiteX15" fmla="*/ 8145 w 40724"/>
                <a:gd name="connsiteY15" fmla="*/ 7330 h 57014"/>
                <a:gd name="connsiteX16" fmla="*/ 8145 w 40724"/>
                <a:gd name="connsiteY16" fmla="*/ 57829 h 57014"/>
                <a:gd name="connsiteX17" fmla="*/ 0 w 40724"/>
                <a:gd name="connsiteY17" fmla="*/ 57829 h 57014"/>
                <a:gd name="connsiteX18" fmla="*/ 0 w 40724"/>
                <a:gd name="connsiteY18"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24" h="57014">
                  <a:moveTo>
                    <a:pt x="0" y="2443"/>
                  </a:moveTo>
                  <a:cubicBezTo>
                    <a:pt x="2443" y="1629"/>
                    <a:pt x="4887" y="815"/>
                    <a:pt x="8959" y="815"/>
                  </a:cubicBezTo>
                  <a:cubicBezTo>
                    <a:pt x="12217" y="0"/>
                    <a:pt x="17104" y="0"/>
                    <a:pt x="21991" y="0"/>
                  </a:cubicBezTo>
                  <a:cubicBezTo>
                    <a:pt x="26064" y="0"/>
                    <a:pt x="30136" y="815"/>
                    <a:pt x="33394" y="1629"/>
                  </a:cubicBezTo>
                  <a:cubicBezTo>
                    <a:pt x="36652" y="3258"/>
                    <a:pt x="39095" y="4887"/>
                    <a:pt x="40724" y="7330"/>
                  </a:cubicBezTo>
                  <a:cubicBezTo>
                    <a:pt x="42354" y="9774"/>
                    <a:pt x="43982" y="12217"/>
                    <a:pt x="44797" y="15475"/>
                  </a:cubicBezTo>
                  <a:cubicBezTo>
                    <a:pt x="45611" y="18733"/>
                    <a:pt x="45611" y="21991"/>
                    <a:pt x="45611" y="26064"/>
                  </a:cubicBezTo>
                  <a:lnTo>
                    <a:pt x="45611" y="58643"/>
                  </a:lnTo>
                  <a:lnTo>
                    <a:pt x="38281" y="58643"/>
                  </a:lnTo>
                  <a:lnTo>
                    <a:pt x="38281" y="28507"/>
                  </a:lnTo>
                  <a:cubicBezTo>
                    <a:pt x="38281" y="24435"/>
                    <a:pt x="38281" y="21177"/>
                    <a:pt x="37467" y="17919"/>
                  </a:cubicBezTo>
                  <a:cubicBezTo>
                    <a:pt x="36652" y="15475"/>
                    <a:pt x="35837" y="13032"/>
                    <a:pt x="35023" y="10588"/>
                  </a:cubicBezTo>
                  <a:cubicBezTo>
                    <a:pt x="33394" y="8959"/>
                    <a:pt x="31765" y="7330"/>
                    <a:pt x="30136" y="6516"/>
                  </a:cubicBezTo>
                  <a:cubicBezTo>
                    <a:pt x="27693" y="5702"/>
                    <a:pt x="25249" y="5702"/>
                    <a:pt x="21991" y="5702"/>
                  </a:cubicBezTo>
                  <a:cubicBezTo>
                    <a:pt x="18733" y="5702"/>
                    <a:pt x="15475" y="5702"/>
                    <a:pt x="13032" y="6516"/>
                  </a:cubicBezTo>
                  <a:cubicBezTo>
                    <a:pt x="10588" y="6516"/>
                    <a:pt x="8959" y="7330"/>
                    <a:pt x="8145" y="7330"/>
                  </a:cubicBezTo>
                  <a:lnTo>
                    <a:pt x="8145" y="57829"/>
                  </a:lnTo>
                  <a:lnTo>
                    <a:pt x="0" y="57829"/>
                  </a:lnTo>
                  <a:lnTo>
                    <a:pt x="0" y="244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33" name="Hình tự do: Hình 72">
              <a:extLst>
                <a:ext uri="{FF2B5EF4-FFF2-40B4-BE49-F238E27FC236}">
                  <a16:creationId xmlns="" xmlns:a16="http://schemas.microsoft.com/office/drawing/2014/main" id="{7C9A821D-B073-4AD2-BB2A-85E30B79076D}"/>
                </a:ext>
              </a:extLst>
            </p:cNvPr>
            <p:cNvSpPr/>
            <p:nvPr/>
          </p:nvSpPr>
          <p:spPr>
            <a:xfrm>
              <a:off x="6619716" y="3736877"/>
              <a:ext cx="32580" cy="73304"/>
            </a:xfrm>
            <a:custGeom>
              <a:avLst/>
              <a:gdLst>
                <a:gd name="connsiteX0" fmla="*/ 7331 w 32579"/>
                <a:gd name="connsiteY0" fmla="*/ 18733 h 73304"/>
                <a:gd name="connsiteX1" fmla="*/ 30136 w 32579"/>
                <a:gd name="connsiteY1" fmla="*/ 18733 h 73304"/>
                <a:gd name="connsiteX2" fmla="*/ 30136 w 32579"/>
                <a:gd name="connsiteY2" fmla="*/ 25249 h 73304"/>
                <a:gd name="connsiteX3" fmla="*/ 7331 w 32579"/>
                <a:gd name="connsiteY3" fmla="*/ 25249 h 73304"/>
                <a:gd name="connsiteX4" fmla="*/ 7331 w 32579"/>
                <a:gd name="connsiteY4" fmla="*/ 56200 h 73304"/>
                <a:gd name="connsiteX5" fmla="*/ 8145 w 32579"/>
                <a:gd name="connsiteY5" fmla="*/ 64345 h 73304"/>
                <a:gd name="connsiteX6" fmla="*/ 10589 w 32579"/>
                <a:gd name="connsiteY6" fmla="*/ 69232 h 73304"/>
                <a:gd name="connsiteX7" fmla="*/ 14661 w 32579"/>
                <a:gd name="connsiteY7" fmla="*/ 71675 h 73304"/>
                <a:gd name="connsiteX8" fmla="*/ 19548 w 32579"/>
                <a:gd name="connsiteY8" fmla="*/ 72490 h 73304"/>
                <a:gd name="connsiteX9" fmla="*/ 26878 w 32579"/>
                <a:gd name="connsiteY9" fmla="*/ 71675 h 73304"/>
                <a:gd name="connsiteX10" fmla="*/ 30951 w 32579"/>
                <a:gd name="connsiteY10" fmla="*/ 70046 h 73304"/>
                <a:gd name="connsiteX11" fmla="*/ 32580 w 32579"/>
                <a:gd name="connsiteY11" fmla="*/ 75748 h 73304"/>
                <a:gd name="connsiteX12" fmla="*/ 26878 w 32579"/>
                <a:gd name="connsiteY12" fmla="*/ 78191 h 73304"/>
                <a:gd name="connsiteX13" fmla="*/ 18733 w 32579"/>
                <a:gd name="connsiteY13" fmla="*/ 79820 h 73304"/>
                <a:gd name="connsiteX14" fmla="*/ 9774 w 32579"/>
                <a:gd name="connsiteY14" fmla="*/ 78191 h 73304"/>
                <a:gd name="connsiteX15" fmla="*/ 4072 w 32579"/>
                <a:gd name="connsiteY15" fmla="*/ 74119 h 73304"/>
                <a:gd name="connsiteX16" fmla="*/ 815 w 32579"/>
                <a:gd name="connsiteY16" fmla="*/ 66788 h 73304"/>
                <a:gd name="connsiteX17" fmla="*/ 0 w 32579"/>
                <a:gd name="connsiteY17" fmla="*/ 57014 h 73304"/>
                <a:gd name="connsiteX18" fmla="*/ 0 w 32579"/>
                <a:gd name="connsiteY18" fmla="*/ 1629 h 73304"/>
                <a:gd name="connsiteX19" fmla="*/ 7331 w 32579"/>
                <a:gd name="connsiteY19" fmla="*/ 0 h 73304"/>
                <a:gd name="connsiteX20" fmla="*/ 7331 w 32579"/>
                <a:gd name="connsiteY20" fmla="*/ 18733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9" h="73304">
                  <a:moveTo>
                    <a:pt x="7331" y="18733"/>
                  </a:moveTo>
                  <a:lnTo>
                    <a:pt x="30136" y="18733"/>
                  </a:lnTo>
                  <a:lnTo>
                    <a:pt x="30136" y="25249"/>
                  </a:lnTo>
                  <a:lnTo>
                    <a:pt x="7331" y="25249"/>
                  </a:lnTo>
                  <a:lnTo>
                    <a:pt x="7331" y="56200"/>
                  </a:lnTo>
                  <a:cubicBezTo>
                    <a:pt x="7331" y="59458"/>
                    <a:pt x="7331" y="61901"/>
                    <a:pt x="8145" y="64345"/>
                  </a:cubicBezTo>
                  <a:cubicBezTo>
                    <a:pt x="8959" y="66788"/>
                    <a:pt x="9774" y="67603"/>
                    <a:pt x="10589" y="69232"/>
                  </a:cubicBezTo>
                  <a:cubicBezTo>
                    <a:pt x="11403" y="70046"/>
                    <a:pt x="13032" y="70861"/>
                    <a:pt x="14661" y="71675"/>
                  </a:cubicBezTo>
                  <a:cubicBezTo>
                    <a:pt x="16290" y="71675"/>
                    <a:pt x="17919" y="72490"/>
                    <a:pt x="19548" y="72490"/>
                  </a:cubicBezTo>
                  <a:cubicBezTo>
                    <a:pt x="22806" y="72490"/>
                    <a:pt x="25249" y="72490"/>
                    <a:pt x="26878" y="71675"/>
                  </a:cubicBezTo>
                  <a:cubicBezTo>
                    <a:pt x="28507" y="70861"/>
                    <a:pt x="30136" y="70046"/>
                    <a:pt x="30951" y="70046"/>
                  </a:cubicBezTo>
                  <a:lnTo>
                    <a:pt x="32580" y="75748"/>
                  </a:lnTo>
                  <a:cubicBezTo>
                    <a:pt x="31765" y="76562"/>
                    <a:pt x="29322" y="77376"/>
                    <a:pt x="26878" y="78191"/>
                  </a:cubicBezTo>
                  <a:cubicBezTo>
                    <a:pt x="24435" y="79006"/>
                    <a:pt x="21177" y="79820"/>
                    <a:pt x="18733" y="79820"/>
                  </a:cubicBezTo>
                  <a:cubicBezTo>
                    <a:pt x="15475" y="79820"/>
                    <a:pt x="12217" y="79006"/>
                    <a:pt x="9774" y="78191"/>
                  </a:cubicBezTo>
                  <a:cubicBezTo>
                    <a:pt x="7331" y="77376"/>
                    <a:pt x="5702" y="75748"/>
                    <a:pt x="4072" y="74119"/>
                  </a:cubicBezTo>
                  <a:cubicBezTo>
                    <a:pt x="2444" y="72490"/>
                    <a:pt x="1629" y="70046"/>
                    <a:pt x="815" y="66788"/>
                  </a:cubicBezTo>
                  <a:cubicBezTo>
                    <a:pt x="0" y="64345"/>
                    <a:pt x="0" y="60272"/>
                    <a:pt x="0" y="57014"/>
                  </a:cubicBezTo>
                  <a:lnTo>
                    <a:pt x="0" y="1629"/>
                  </a:lnTo>
                  <a:lnTo>
                    <a:pt x="7331" y="0"/>
                  </a:lnTo>
                  <a:lnTo>
                    <a:pt x="7331" y="1873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grpSp>
    </p:spTree>
    <p:extLst>
      <p:ext uri="{BB962C8B-B14F-4D97-AF65-F5344CB8AC3E}">
        <p14:creationId xmlns:p14="http://schemas.microsoft.com/office/powerpoint/2010/main" val="157559773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Heading</a:t>
            </a:r>
          </a:p>
        </p:txBody>
      </p:sp>
      <p:sp>
        <p:nvSpPr>
          <p:cNvPr id="3" name="Slide Number Placeholder 2"/>
          <p:cNvSpPr>
            <a:spLocks noGrp="1"/>
          </p:cNvSpPr>
          <p:nvPr>
            <p:ph type="sldNum" sz="quarter" idx="10"/>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4" name="Picture Placeholder 3"/>
          <p:cNvSpPr>
            <a:spLocks noGrp="1"/>
          </p:cNvSpPr>
          <p:nvPr>
            <p:ph type="pic" sz="quarter" idx="19" hasCustomPrompt="1"/>
          </p:nvPr>
        </p:nvSpPr>
        <p:spPr>
          <a:xfrm>
            <a:off x="392906" y="4242435"/>
            <a:ext cx="528066" cy="725424"/>
          </a:xfrm>
        </p:spPr>
        <p:txBody>
          <a:bodyPr/>
          <a:lstStyle>
            <a:lvl1pPr>
              <a:defRPr>
                <a:solidFill>
                  <a:schemeClr val="tx2"/>
                </a:solidFill>
              </a:defRPr>
            </a:lvl1pPr>
          </a:lstStyle>
          <a:p>
            <a:r>
              <a:rPr lang="en-GB" noProof="0" dirty="0"/>
              <a:t>Icon</a:t>
            </a:r>
          </a:p>
        </p:txBody>
      </p:sp>
      <p:sp>
        <p:nvSpPr>
          <p:cNvPr id="6"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92906" y="1597661"/>
            <a:ext cx="9256870" cy="2117479"/>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
        <p:nvSpPr>
          <p:cNvPr id="7" name="Chỗ dành sẵn cho Văn bản 18">
            <a:extLst>
              <a:ext uri="{FF2B5EF4-FFF2-40B4-BE49-F238E27FC236}">
                <a16:creationId xmlns="" xmlns:a16="http://schemas.microsoft.com/office/drawing/2014/main" id="{F054E4BB-2C01-4B0F-9AC2-31AA60056410}"/>
              </a:ext>
            </a:extLst>
          </p:cNvPr>
          <p:cNvSpPr>
            <a:spLocks noGrp="1"/>
          </p:cNvSpPr>
          <p:nvPr>
            <p:ph type="body" sz="quarter" idx="15" hasCustomPrompt="1"/>
          </p:nvPr>
        </p:nvSpPr>
        <p:spPr>
          <a:xfrm>
            <a:off x="1031818" y="4243135"/>
            <a:ext cx="3833594"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8" name="Chỗ dành sẵn cho Văn bản 20">
            <a:extLst>
              <a:ext uri="{FF2B5EF4-FFF2-40B4-BE49-F238E27FC236}">
                <a16:creationId xmlns="" xmlns:a16="http://schemas.microsoft.com/office/drawing/2014/main" id="{78DCAD6C-A06B-4F53-A5CC-C0AAA6CA1ABC}"/>
              </a:ext>
            </a:extLst>
          </p:cNvPr>
          <p:cNvSpPr>
            <a:spLocks noGrp="1"/>
          </p:cNvSpPr>
          <p:nvPr>
            <p:ph type="body" sz="quarter" idx="16" hasCustomPrompt="1"/>
          </p:nvPr>
        </p:nvSpPr>
        <p:spPr>
          <a:xfrm>
            <a:off x="1031818" y="4614734"/>
            <a:ext cx="3833594"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1" name="Picture Placeholder 3"/>
          <p:cNvSpPr>
            <a:spLocks noGrp="1"/>
          </p:cNvSpPr>
          <p:nvPr>
            <p:ph type="pic" sz="quarter" idx="20" hasCustomPrompt="1"/>
          </p:nvPr>
        </p:nvSpPr>
        <p:spPr>
          <a:xfrm>
            <a:off x="5177271" y="4242435"/>
            <a:ext cx="528066" cy="725424"/>
          </a:xfrm>
        </p:spPr>
        <p:txBody>
          <a:bodyPr/>
          <a:lstStyle>
            <a:lvl1pPr>
              <a:defRPr>
                <a:solidFill>
                  <a:schemeClr val="tx2"/>
                </a:solidFill>
              </a:defRPr>
            </a:lvl1pPr>
          </a:lstStyle>
          <a:p>
            <a:r>
              <a:rPr lang="en-GB" noProof="0" dirty="0"/>
              <a:t>Icon</a:t>
            </a:r>
          </a:p>
        </p:txBody>
      </p:sp>
      <p:sp>
        <p:nvSpPr>
          <p:cNvPr id="12"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1" hasCustomPrompt="1"/>
          </p:nvPr>
        </p:nvSpPr>
        <p:spPr>
          <a:xfrm>
            <a:off x="5816183" y="4243135"/>
            <a:ext cx="3833594"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3"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2" hasCustomPrompt="1"/>
          </p:nvPr>
        </p:nvSpPr>
        <p:spPr>
          <a:xfrm>
            <a:off x="5816183" y="4614734"/>
            <a:ext cx="3833594"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Tree>
    <p:extLst>
      <p:ext uri="{BB962C8B-B14F-4D97-AF65-F5344CB8AC3E}">
        <p14:creationId xmlns:p14="http://schemas.microsoft.com/office/powerpoint/2010/main" val="39898282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Heading</a:t>
            </a:r>
          </a:p>
        </p:txBody>
      </p:sp>
      <p:sp>
        <p:nvSpPr>
          <p:cNvPr id="3" name="Slide Number Placeholder 2"/>
          <p:cNvSpPr>
            <a:spLocks noGrp="1"/>
          </p:cNvSpPr>
          <p:nvPr>
            <p:ph type="sldNum" sz="quarter" idx="10"/>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6"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77190" y="1597661"/>
            <a:ext cx="3993776" cy="4827098"/>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
        <p:nvSpPr>
          <p:cNvPr id="11" name="Picture Placeholder 3"/>
          <p:cNvSpPr>
            <a:spLocks noGrp="1"/>
          </p:cNvSpPr>
          <p:nvPr>
            <p:ph type="pic" sz="quarter" idx="20" hasCustomPrompt="1"/>
          </p:nvPr>
        </p:nvSpPr>
        <p:spPr>
          <a:xfrm>
            <a:off x="4722424" y="3260305"/>
            <a:ext cx="528066" cy="725424"/>
          </a:xfrm>
        </p:spPr>
        <p:txBody>
          <a:bodyPr/>
          <a:lstStyle>
            <a:lvl1pPr>
              <a:defRPr>
                <a:solidFill>
                  <a:schemeClr val="tx2"/>
                </a:solidFill>
              </a:defRPr>
            </a:lvl1pPr>
          </a:lstStyle>
          <a:p>
            <a:r>
              <a:rPr lang="en-GB" noProof="0" dirty="0"/>
              <a:t>Icon</a:t>
            </a:r>
          </a:p>
        </p:txBody>
      </p:sp>
      <p:sp>
        <p:nvSpPr>
          <p:cNvPr id="12"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1" hasCustomPrompt="1"/>
          </p:nvPr>
        </p:nvSpPr>
        <p:spPr>
          <a:xfrm>
            <a:off x="5361336" y="3261006"/>
            <a:ext cx="4288441"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3"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2" hasCustomPrompt="1"/>
          </p:nvPr>
        </p:nvSpPr>
        <p:spPr>
          <a:xfrm>
            <a:off x="5361335" y="3632604"/>
            <a:ext cx="4288442"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4" name="Picture Placeholder 3"/>
          <p:cNvSpPr>
            <a:spLocks noGrp="1"/>
          </p:cNvSpPr>
          <p:nvPr>
            <p:ph type="pic" sz="quarter" idx="23" hasCustomPrompt="1"/>
          </p:nvPr>
        </p:nvSpPr>
        <p:spPr>
          <a:xfrm>
            <a:off x="4722424" y="1597819"/>
            <a:ext cx="528066" cy="725424"/>
          </a:xfrm>
        </p:spPr>
        <p:txBody>
          <a:bodyPr/>
          <a:lstStyle>
            <a:lvl1pPr>
              <a:defRPr>
                <a:solidFill>
                  <a:schemeClr val="tx2"/>
                </a:solidFill>
              </a:defRPr>
            </a:lvl1pPr>
          </a:lstStyle>
          <a:p>
            <a:r>
              <a:rPr lang="en-GB" noProof="0" dirty="0"/>
              <a:t>Icon</a:t>
            </a:r>
          </a:p>
        </p:txBody>
      </p:sp>
      <p:sp>
        <p:nvSpPr>
          <p:cNvPr id="15"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4" hasCustomPrompt="1"/>
          </p:nvPr>
        </p:nvSpPr>
        <p:spPr>
          <a:xfrm>
            <a:off x="5361336" y="1598519"/>
            <a:ext cx="4288441"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6"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5" hasCustomPrompt="1"/>
          </p:nvPr>
        </p:nvSpPr>
        <p:spPr>
          <a:xfrm>
            <a:off x="5361335" y="1970117"/>
            <a:ext cx="4288442"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7" name="Picture Placeholder 3"/>
          <p:cNvSpPr>
            <a:spLocks noGrp="1"/>
          </p:cNvSpPr>
          <p:nvPr>
            <p:ph type="pic" sz="quarter" idx="26" hasCustomPrompt="1"/>
          </p:nvPr>
        </p:nvSpPr>
        <p:spPr>
          <a:xfrm>
            <a:off x="4722424" y="4922092"/>
            <a:ext cx="528066" cy="725424"/>
          </a:xfrm>
        </p:spPr>
        <p:txBody>
          <a:bodyPr/>
          <a:lstStyle>
            <a:lvl1pPr>
              <a:defRPr>
                <a:solidFill>
                  <a:schemeClr val="tx2"/>
                </a:solidFill>
              </a:defRPr>
            </a:lvl1pPr>
          </a:lstStyle>
          <a:p>
            <a:r>
              <a:rPr lang="en-GB" noProof="0" dirty="0"/>
              <a:t>Icon</a:t>
            </a:r>
          </a:p>
        </p:txBody>
      </p:sp>
      <p:sp>
        <p:nvSpPr>
          <p:cNvPr id="18"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7" hasCustomPrompt="1"/>
          </p:nvPr>
        </p:nvSpPr>
        <p:spPr>
          <a:xfrm>
            <a:off x="5361336" y="4922792"/>
            <a:ext cx="4288441"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9"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8" hasCustomPrompt="1"/>
          </p:nvPr>
        </p:nvSpPr>
        <p:spPr>
          <a:xfrm>
            <a:off x="5361335" y="5294390"/>
            <a:ext cx="4288442"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Tree>
    <p:extLst>
      <p:ext uri="{BB962C8B-B14F-4D97-AF65-F5344CB8AC3E}">
        <p14:creationId xmlns:p14="http://schemas.microsoft.com/office/powerpoint/2010/main" val="1101171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ext slide 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Heading</a:t>
            </a:r>
          </a:p>
        </p:txBody>
      </p:sp>
      <p:sp>
        <p:nvSpPr>
          <p:cNvPr id="3" name="Slide Number Placeholder 2"/>
          <p:cNvSpPr>
            <a:spLocks noGrp="1"/>
          </p:cNvSpPr>
          <p:nvPr>
            <p:ph type="sldNum" sz="quarter" idx="10"/>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1" name="Picture Placeholder 3"/>
          <p:cNvSpPr>
            <a:spLocks noGrp="1"/>
          </p:cNvSpPr>
          <p:nvPr>
            <p:ph type="pic" sz="quarter" idx="20" hasCustomPrompt="1"/>
          </p:nvPr>
        </p:nvSpPr>
        <p:spPr>
          <a:xfrm>
            <a:off x="387583" y="3268581"/>
            <a:ext cx="528066" cy="725424"/>
          </a:xfrm>
        </p:spPr>
        <p:txBody>
          <a:bodyPr/>
          <a:lstStyle>
            <a:lvl1pPr>
              <a:defRPr>
                <a:solidFill>
                  <a:schemeClr val="tx2"/>
                </a:solidFill>
              </a:defRPr>
            </a:lvl1pPr>
          </a:lstStyle>
          <a:p>
            <a:r>
              <a:rPr lang="en-GB" noProof="0" dirty="0"/>
              <a:t>Icon</a:t>
            </a:r>
          </a:p>
        </p:txBody>
      </p:sp>
      <p:sp>
        <p:nvSpPr>
          <p:cNvPr id="12"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1" hasCustomPrompt="1"/>
          </p:nvPr>
        </p:nvSpPr>
        <p:spPr>
          <a:xfrm>
            <a:off x="1026495" y="3269281"/>
            <a:ext cx="4288441"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3"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2" hasCustomPrompt="1"/>
          </p:nvPr>
        </p:nvSpPr>
        <p:spPr>
          <a:xfrm>
            <a:off x="1026495" y="3640880"/>
            <a:ext cx="4288442"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4" name="Picture Placeholder 3"/>
          <p:cNvSpPr>
            <a:spLocks noGrp="1"/>
          </p:cNvSpPr>
          <p:nvPr>
            <p:ph type="pic" sz="quarter" idx="23" hasCustomPrompt="1"/>
          </p:nvPr>
        </p:nvSpPr>
        <p:spPr>
          <a:xfrm>
            <a:off x="387583" y="1606094"/>
            <a:ext cx="528066" cy="725424"/>
          </a:xfrm>
        </p:spPr>
        <p:txBody>
          <a:bodyPr/>
          <a:lstStyle>
            <a:lvl1pPr>
              <a:defRPr>
                <a:solidFill>
                  <a:schemeClr val="tx2"/>
                </a:solidFill>
              </a:defRPr>
            </a:lvl1pPr>
          </a:lstStyle>
          <a:p>
            <a:r>
              <a:rPr lang="en-GB" noProof="0" dirty="0"/>
              <a:t>Icon</a:t>
            </a:r>
          </a:p>
        </p:txBody>
      </p:sp>
      <p:sp>
        <p:nvSpPr>
          <p:cNvPr id="15"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4" hasCustomPrompt="1"/>
          </p:nvPr>
        </p:nvSpPr>
        <p:spPr>
          <a:xfrm>
            <a:off x="1026495" y="1606794"/>
            <a:ext cx="4288441"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6"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5" hasCustomPrompt="1"/>
          </p:nvPr>
        </p:nvSpPr>
        <p:spPr>
          <a:xfrm>
            <a:off x="1026495" y="1978393"/>
            <a:ext cx="4288442"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7" name="Picture Placeholder 3"/>
          <p:cNvSpPr>
            <a:spLocks noGrp="1"/>
          </p:cNvSpPr>
          <p:nvPr>
            <p:ph type="pic" sz="quarter" idx="26" hasCustomPrompt="1"/>
          </p:nvPr>
        </p:nvSpPr>
        <p:spPr>
          <a:xfrm>
            <a:off x="387583" y="4930367"/>
            <a:ext cx="528066" cy="725424"/>
          </a:xfrm>
        </p:spPr>
        <p:txBody>
          <a:bodyPr/>
          <a:lstStyle>
            <a:lvl1pPr>
              <a:defRPr>
                <a:solidFill>
                  <a:schemeClr val="tx2"/>
                </a:solidFill>
              </a:defRPr>
            </a:lvl1pPr>
          </a:lstStyle>
          <a:p>
            <a:r>
              <a:rPr lang="en-GB" noProof="0" dirty="0"/>
              <a:t>Icon</a:t>
            </a:r>
          </a:p>
        </p:txBody>
      </p:sp>
      <p:sp>
        <p:nvSpPr>
          <p:cNvPr id="18"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7" hasCustomPrompt="1"/>
          </p:nvPr>
        </p:nvSpPr>
        <p:spPr>
          <a:xfrm>
            <a:off x="1026495" y="4931067"/>
            <a:ext cx="4288441"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9"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8" hasCustomPrompt="1"/>
          </p:nvPr>
        </p:nvSpPr>
        <p:spPr>
          <a:xfrm>
            <a:off x="1026495" y="5302666"/>
            <a:ext cx="4288442"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20"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5558825" y="1606094"/>
            <a:ext cx="4071609" cy="4827098"/>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Tree>
    <p:extLst>
      <p:ext uri="{BB962C8B-B14F-4D97-AF65-F5344CB8AC3E}">
        <p14:creationId xmlns:p14="http://schemas.microsoft.com/office/powerpoint/2010/main" val="8886961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ext slide 5">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Heading</a:t>
            </a:r>
          </a:p>
        </p:txBody>
      </p:sp>
      <p:sp>
        <p:nvSpPr>
          <p:cNvPr id="3" name="Slide Number Placeholder 2"/>
          <p:cNvSpPr>
            <a:spLocks noGrp="1"/>
          </p:cNvSpPr>
          <p:nvPr>
            <p:ph type="sldNum" sz="quarter" idx="10"/>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4" name="Picture Placeholder 3"/>
          <p:cNvSpPr>
            <a:spLocks noGrp="1"/>
          </p:cNvSpPr>
          <p:nvPr>
            <p:ph type="pic" sz="quarter" idx="19" hasCustomPrompt="1"/>
          </p:nvPr>
        </p:nvSpPr>
        <p:spPr>
          <a:xfrm>
            <a:off x="386996" y="1613340"/>
            <a:ext cx="528066" cy="725424"/>
          </a:xfrm>
        </p:spPr>
        <p:txBody>
          <a:bodyPr/>
          <a:lstStyle>
            <a:lvl1pPr>
              <a:defRPr>
                <a:solidFill>
                  <a:schemeClr val="tx2"/>
                </a:solidFill>
              </a:defRPr>
            </a:lvl1pPr>
          </a:lstStyle>
          <a:p>
            <a:r>
              <a:rPr lang="en-GB" noProof="0" dirty="0"/>
              <a:t>Icon</a:t>
            </a:r>
          </a:p>
        </p:txBody>
      </p:sp>
      <p:sp>
        <p:nvSpPr>
          <p:cNvPr id="7" name="Chỗ dành sẵn cho Văn bản 18">
            <a:extLst>
              <a:ext uri="{FF2B5EF4-FFF2-40B4-BE49-F238E27FC236}">
                <a16:creationId xmlns="" xmlns:a16="http://schemas.microsoft.com/office/drawing/2014/main" id="{F054E4BB-2C01-4B0F-9AC2-31AA60056410}"/>
              </a:ext>
            </a:extLst>
          </p:cNvPr>
          <p:cNvSpPr>
            <a:spLocks noGrp="1"/>
          </p:cNvSpPr>
          <p:nvPr>
            <p:ph type="body" sz="quarter" idx="15" hasCustomPrompt="1"/>
          </p:nvPr>
        </p:nvSpPr>
        <p:spPr>
          <a:xfrm>
            <a:off x="1025908" y="1614040"/>
            <a:ext cx="3864536"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8" name="Chỗ dành sẵn cho Văn bản 20">
            <a:extLst>
              <a:ext uri="{FF2B5EF4-FFF2-40B4-BE49-F238E27FC236}">
                <a16:creationId xmlns="" xmlns:a16="http://schemas.microsoft.com/office/drawing/2014/main" id="{78DCAD6C-A06B-4F53-A5CC-C0AAA6CA1ABC}"/>
              </a:ext>
            </a:extLst>
          </p:cNvPr>
          <p:cNvSpPr>
            <a:spLocks noGrp="1"/>
          </p:cNvSpPr>
          <p:nvPr>
            <p:ph type="body" sz="quarter" idx="16" hasCustomPrompt="1"/>
          </p:nvPr>
        </p:nvSpPr>
        <p:spPr>
          <a:xfrm>
            <a:off x="1025908" y="1985638"/>
            <a:ext cx="3864537"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1" name="Picture Placeholder 3"/>
          <p:cNvSpPr>
            <a:spLocks noGrp="1"/>
          </p:cNvSpPr>
          <p:nvPr>
            <p:ph type="pic" sz="quarter" idx="20" hasCustomPrompt="1"/>
          </p:nvPr>
        </p:nvSpPr>
        <p:spPr>
          <a:xfrm>
            <a:off x="5171361" y="1613340"/>
            <a:ext cx="528066" cy="725424"/>
          </a:xfrm>
        </p:spPr>
        <p:txBody>
          <a:bodyPr/>
          <a:lstStyle>
            <a:lvl1pPr>
              <a:defRPr>
                <a:solidFill>
                  <a:schemeClr val="tx2"/>
                </a:solidFill>
              </a:defRPr>
            </a:lvl1pPr>
          </a:lstStyle>
          <a:p>
            <a:r>
              <a:rPr lang="en-GB" noProof="0" dirty="0"/>
              <a:t>Icon</a:t>
            </a:r>
          </a:p>
        </p:txBody>
      </p:sp>
      <p:sp>
        <p:nvSpPr>
          <p:cNvPr id="12"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1" hasCustomPrompt="1"/>
          </p:nvPr>
        </p:nvSpPr>
        <p:spPr>
          <a:xfrm>
            <a:off x="5810273" y="1614040"/>
            <a:ext cx="3839504"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3"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2" hasCustomPrompt="1"/>
          </p:nvPr>
        </p:nvSpPr>
        <p:spPr>
          <a:xfrm>
            <a:off x="5810272" y="1985638"/>
            <a:ext cx="3839505"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4"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86996" y="3646313"/>
            <a:ext cx="9262781" cy="2574124"/>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Tree>
    <p:extLst>
      <p:ext uri="{BB962C8B-B14F-4D97-AF65-F5344CB8AC3E}">
        <p14:creationId xmlns:p14="http://schemas.microsoft.com/office/powerpoint/2010/main" val="332124983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ext slide 6">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Heading</a:t>
            </a:r>
          </a:p>
        </p:txBody>
      </p:sp>
      <p:sp>
        <p:nvSpPr>
          <p:cNvPr id="3" name="Slide Number Placeholder 2"/>
          <p:cNvSpPr>
            <a:spLocks noGrp="1"/>
          </p:cNvSpPr>
          <p:nvPr>
            <p:ph type="sldNum" sz="quarter" idx="10"/>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4"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86996" y="3646313"/>
            <a:ext cx="4503448" cy="2574124"/>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
        <p:nvSpPr>
          <p:cNvPr id="15" name="Chỗ dành sẵn cho Văn bản 12">
            <a:extLst>
              <a:ext uri="{FF2B5EF4-FFF2-40B4-BE49-F238E27FC236}">
                <a16:creationId xmlns="" xmlns:a16="http://schemas.microsoft.com/office/drawing/2014/main" id="{955CA47F-C743-464C-AF6F-BEB20B66EA9C}"/>
              </a:ext>
            </a:extLst>
          </p:cNvPr>
          <p:cNvSpPr>
            <a:spLocks noGrp="1"/>
          </p:cNvSpPr>
          <p:nvPr>
            <p:ph type="body" sz="quarter" idx="23" hasCustomPrompt="1"/>
          </p:nvPr>
        </p:nvSpPr>
        <p:spPr>
          <a:xfrm>
            <a:off x="5093704" y="3649235"/>
            <a:ext cx="4556072" cy="2574124"/>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
        <p:nvSpPr>
          <p:cNvPr id="16" name="Picture Placeholder 3"/>
          <p:cNvSpPr>
            <a:spLocks noGrp="1"/>
          </p:cNvSpPr>
          <p:nvPr>
            <p:ph type="pic" sz="quarter" idx="19" hasCustomPrompt="1"/>
          </p:nvPr>
        </p:nvSpPr>
        <p:spPr>
          <a:xfrm>
            <a:off x="386996" y="1613340"/>
            <a:ext cx="528066" cy="725424"/>
          </a:xfrm>
        </p:spPr>
        <p:txBody>
          <a:bodyPr/>
          <a:lstStyle>
            <a:lvl1pPr>
              <a:defRPr>
                <a:solidFill>
                  <a:schemeClr val="tx2"/>
                </a:solidFill>
              </a:defRPr>
            </a:lvl1pPr>
          </a:lstStyle>
          <a:p>
            <a:r>
              <a:rPr lang="en-GB" noProof="0" dirty="0"/>
              <a:t>Icon</a:t>
            </a:r>
          </a:p>
        </p:txBody>
      </p:sp>
      <p:sp>
        <p:nvSpPr>
          <p:cNvPr id="17" name="Chỗ dành sẵn cho Văn bản 18">
            <a:extLst>
              <a:ext uri="{FF2B5EF4-FFF2-40B4-BE49-F238E27FC236}">
                <a16:creationId xmlns="" xmlns:a16="http://schemas.microsoft.com/office/drawing/2014/main" id="{F054E4BB-2C01-4B0F-9AC2-31AA60056410}"/>
              </a:ext>
            </a:extLst>
          </p:cNvPr>
          <p:cNvSpPr>
            <a:spLocks noGrp="1"/>
          </p:cNvSpPr>
          <p:nvPr>
            <p:ph type="body" sz="quarter" idx="15" hasCustomPrompt="1"/>
          </p:nvPr>
        </p:nvSpPr>
        <p:spPr>
          <a:xfrm>
            <a:off x="1025908" y="1614040"/>
            <a:ext cx="3864536"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8" name="Chỗ dành sẵn cho Văn bản 20">
            <a:extLst>
              <a:ext uri="{FF2B5EF4-FFF2-40B4-BE49-F238E27FC236}">
                <a16:creationId xmlns="" xmlns:a16="http://schemas.microsoft.com/office/drawing/2014/main" id="{78DCAD6C-A06B-4F53-A5CC-C0AAA6CA1ABC}"/>
              </a:ext>
            </a:extLst>
          </p:cNvPr>
          <p:cNvSpPr>
            <a:spLocks noGrp="1"/>
          </p:cNvSpPr>
          <p:nvPr>
            <p:ph type="body" sz="quarter" idx="16" hasCustomPrompt="1"/>
          </p:nvPr>
        </p:nvSpPr>
        <p:spPr>
          <a:xfrm>
            <a:off x="1025908" y="1985638"/>
            <a:ext cx="3864537"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9" name="Picture Placeholder 3"/>
          <p:cNvSpPr>
            <a:spLocks noGrp="1"/>
          </p:cNvSpPr>
          <p:nvPr>
            <p:ph type="pic" sz="quarter" idx="20" hasCustomPrompt="1"/>
          </p:nvPr>
        </p:nvSpPr>
        <p:spPr>
          <a:xfrm>
            <a:off x="5171361" y="1613340"/>
            <a:ext cx="528066" cy="725424"/>
          </a:xfrm>
        </p:spPr>
        <p:txBody>
          <a:bodyPr/>
          <a:lstStyle>
            <a:lvl1pPr>
              <a:defRPr>
                <a:solidFill>
                  <a:schemeClr val="tx2"/>
                </a:solidFill>
              </a:defRPr>
            </a:lvl1pPr>
          </a:lstStyle>
          <a:p>
            <a:r>
              <a:rPr lang="en-GB" noProof="0" dirty="0"/>
              <a:t>Icon</a:t>
            </a:r>
          </a:p>
        </p:txBody>
      </p:sp>
      <p:sp>
        <p:nvSpPr>
          <p:cNvPr id="20"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1" hasCustomPrompt="1"/>
          </p:nvPr>
        </p:nvSpPr>
        <p:spPr>
          <a:xfrm>
            <a:off x="5810273" y="1614040"/>
            <a:ext cx="3839504"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21"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2" hasCustomPrompt="1"/>
          </p:nvPr>
        </p:nvSpPr>
        <p:spPr>
          <a:xfrm>
            <a:off x="5810272" y="1985638"/>
            <a:ext cx="3839505"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Tree>
    <p:extLst>
      <p:ext uri="{BB962C8B-B14F-4D97-AF65-F5344CB8AC3E}">
        <p14:creationId xmlns:p14="http://schemas.microsoft.com/office/powerpoint/2010/main" val="392443025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ext slide 7">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Heading</a:t>
            </a:r>
          </a:p>
        </p:txBody>
      </p:sp>
      <p:sp>
        <p:nvSpPr>
          <p:cNvPr id="3" name="Slide Number Placeholder 2"/>
          <p:cNvSpPr>
            <a:spLocks noGrp="1"/>
          </p:cNvSpPr>
          <p:nvPr>
            <p:ph type="sldNum" sz="quarter" idx="10"/>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5" name="Chỗ dành sẵn cho Văn bản 12">
            <a:extLst>
              <a:ext uri="{FF2B5EF4-FFF2-40B4-BE49-F238E27FC236}">
                <a16:creationId xmlns="" xmlns:a16="http://schemas.microsoft.com/office/drawing/2014/main" id="{955CA47F-C743-464C-AF6F-BEB20B66EA9C}"/>
              </a:ext>
            </a:extLst>
          </p:cNvPr>
          <p:cNvSpPr>
            <a:spLocks noGrp="1"/>
          </p:cNvSpPr>
          <p:nvPr>
            <p:ph type="body" sz="quarter" idx="23" hasCustomPrompt="1"/>
          </p:nvPr>
        </p:nvSpPr>
        <p:spPr>
          <a:xfrm>
            <a:off x="5126986" y="1613340"/>
            <a:ext cx="4503448" cy="2101133"/>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a:t>
            </a:r>
            <a:r>
              <a:rPr lang="en-GB" noProof="0" dirty="0"/>
              <a:t/>
            </a:r>
            <a:br>
              <a:rPr lang="en-GB" noProof="0" dirty="0"/>
            </a:br>
            <a:endParaRPr lang="en-GB" noProof="0" dirty="0"/>
          </a:p>
        </p:txBody>
      </p:sp>
      <p:sp>
        <p:nvSpPr>
          <p:cNvPr id="16" name="Picture Placeholder 3"/>
          <p:cNvSpPr>
            <a:spLocks noGrp="1"/>
          </p:cNvSpPr>
          <p:nvPr>
            <p:ph type="pic" sz="quarter" idx="19" hasCustomPrompt="1"/>
          </p:nvPr>
        </p:nvSpPr>
        <p:spPr>
          <a:xfrm>
            <a:off x="386996" y="1613340"/>
            <a:ext cx="528066" cy="725424"/>
          </a:xfrm>
        </p:spPr>
        <p:txBody>
          <a:bodyPr/>
          <a:lstStyle>
            <a:lvl1pPr>
              <a:defRPr>
                <a:solidFill>
                  <a:schemeClr val="tx2"/>
                </a:solidFill>
              </a:defRPr>
            </a:lvl1pPr>
          </a:lstStyle>
          <a:p>
            <a:r>
              <a:rPr lang="en-GB" noProof="0" dirty="0"/>
              <a:t>Icon</a:t>
            </a:r>
          </a:p>
        </p:txBody>
      </p:sp>
      <p:sp>
        <p:nvSpPr>
          <p:cNvPr id="17" name="Chỗ dành sẵn cho Văn bản 18">
            <a:extLst>
              <a:ext uri="{FF2B5EF4-FFF2-40B4-BE49-F238E27FC236}">
                <a16:creationId xmlns="" xmlns:a16="http://schemas.microsoft.com/office/drawing/2014/main" id="{F054E4BB-2C01-4B0F-9AC2-31AA60056410}"/>
              </a:ext>
            </a:extLst>
          </p:cNvPr>
          <p:cNvSpPr>
            <a:spLocks noGrp="1"/>
          </p:cNvSpPr>
          <p:nvPr>
            <p:ph type="body" sz="quarter" idx="15" hasCustomPrompt="1"/>
          </p:nvPr>
        </p:nvSpPr>
        <p:spPr>
          <a:xfrm>
            <a:off x="1025908" y="1614040"/>
            <a:ext cx="3864536"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8" name="Chỗ dành sẵn cho Văn bản 20">
            <a:extLst>
              <a:ext uri="{FF2B5EF4-FFF2-40B4-BE49-F238E27FC236}">
                <a16:creationId xmlns="" xmlns:a16="http://schemas.microsoft.com/office/drawing/2014/main" id="{78DCAD6C-A06B-4F53-A5CC-C0AAA6CA1ABC}"/>
              </a:ext>
            </a:extLst>
          </p:cNvPr>
          <p:cNvSpPr>
            <a:spLocks noGrp="1"/>
          </p:cNvSpPr>
          <p:nvPr>
            <p:ph type="body" sz="quarter" idx="16" hasCustomPrompt="1"/>
          </p:nvPr>
        </p:nvSpPr>
        <p:spPr>
          <a:xfrm>
            <a:off x="1025908" y="1985638"/>
            <a:ext cx="3864537" cy="1795557"/>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2" name="Picture Placeholder 3"/>
          <p:cNvSpPr>
            <a:spLocks noGrp="1"/>
          </p:cNvSpPr>
          <p:nvPr>
            <p:ph type="pic" sz="quarter" idx="20" hasCustomPrompt="1"/>
          </p:nvPr>
        </p:nvSpPr>
        <p:spPr>
          <a:xfrm>
            <a:off x="5223985" y="4093811"/>
            <a:ext cx="528066" cy="725424"/>
          </a:xfrm>
        </p:spPr>
        <p:txBody>
          <a:bodyPr/>
          <a:lstStyle>
            <a:lvl1pPr>
              <a:defRPr>
                <a:solidFill>
                  <a:schemeClr val="tx2"/>
                </a:solidFill>
              </a:defRPr>
            </a:lvl1pPr>
          </a:lstStyle>
          <a:p>
            <a:r>
              <a:rPr lang="en-GB" noProof="0" dirty="0"/>
              <a:t>Icon</a:t>
            </a:r>
          </a:p>
        </p:txBody>
      </p:sp>
      <p:sp>
        <p:nvSpPr>
          <p:cNvPr id="13"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1" hasCustomPrompt="1"/>
          </p:nvPr>
        </p:nvSpPr>
        <p:spPr>
          <a:xfrm>
            <a:off x="5862897" y="4094511"/>
            <a:ext cx="3767537"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22"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2" hasCustomPrompt="1"/>
          </p:nvPr>
        </p:nvSpPr>
        <p:spPr>
          <a:xfrm>
            <a:off x="5862897" y="4466110"/>
            <a:ext cx="3767537" cy="1795556"/>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25"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86997" y="4093811"/>
            <a:ext cx="4503447" cy="2167856"/>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Tree>
    <p:extLst>
      <p:ext uri="{BB962C8B-B14F-4D97-AF65-F5344CB8AC3E}">
        <p14:creationId xmlns:p14="http://schemas.microsoft.com/office/powerpoint/2010/main" val="115881032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ext slide 8">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Heading</a:t>
            </a:r>
          </a:p>
        </p:txBody>
      </p:sp>
      <p:sp>
        <p:nvSpPr>
          <p:cNvPr id="3" name="Slide Number Placeholder 2"/>
          <p:cNvSpPr>
            <a:spLocks noGrp="1"/>
          </p:cNvSpPr>
          <p:nvPr>
            <p:ph type="sldNum" sz="quarter" idx="10"/>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6"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77189" y="1597661"/>
            <a:ext cx="4371840" cy="4827098"/>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
        <p:nvSpPr>
          <p:cNvPr id="20"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4" hasCustomPrompt="1"/>
          </p:nvPr>
        </p:nvSpPr>
        <p:spPr>
          <a:xfrm>
            <a:off x="5278634" y="1597661"/>
            <a:ext cx="4371143" cy="4827098"/>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Tree>
    <p:extLst>
      <p:ext uri="{BB962C8B-B14F-4D97-AF65-F5344CB8AC3E}">
        <p14:creationId xmlns:p14="http://schemas.microsoft.com/office/powerpoint/2010/main" val="2863600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4">
  <p:cSld name="Title Slide4">
    <p:spTree>
      <p:nvGrpSpPr>
        <p:cNvPr id="1" name="Shape 43"/>
        <p:cNvGrpSpPr/>
        <p:nvPr/>
      </p:nvGrpSpPr>
      <p:grpSpPr>
        <a:xfrm>
          <a:off x="0" y="0"/>
          <a:ext cx="0" cy="0"/>
          <a:chOff x="0" y="0"/>
          <a:chExt cx="0" cy="0"/>
        </a:xfrm>
      </p:grpSpPr>
      <p:sp>
        <p:nvSpPr>
          <p:cNvPr id="44" name="Google Shape;44;p42"/>
          <p:cNvSpPr/>
          <p:nvPr/>
        </p:nvSpPr>
        <p:spPr>
          <a:xfrm>
            <a:off x="0" y="0"/>
            <a:ext cx="3544035" cy="7772400"/>
          </a:xfrm>
          <a:prstGeom prst="rect">
            <a:avLst/>
          </a:prstGeom>
          <a:solidFill>
            <a:srgbClr val="4FC38F"/>
          </a:solidFill>
          <a:ln>
            <a:noFill/>
          </a:ln>
        </p:spPr>
        <p:txBody>
          <a:bodyPr spcFirstLastPara="1" wrap="square" lIns="75426" tIns="37703" rIns="75426" bIns="37703" anchor="ctr" anchorCtr="0">
            <a:noAutofit/>
          </a:bodyPr>
          <a:lstStyle/>
          <a:p>
            <a:pPr marL="0" marR="0" lvl="0" indent="0" algn="ctr" rtl="1">
              <a:spcBef>
                <a:spcPts val="0"/>
              </a:spcBef>
              <a:spcAft>
                <a:spcPts val="0"/>
              </a:spcAft>
              <a:buClr>
                <a:schemeClr val="dk1"/>
              </a:buClr>
              <a:buSzPts val="1800"/>
              <a:buFont typeface="Calibri"/>
              <a:buNone/>
            </a:pPr>
            <a:endParaRPr sz="1485" b="0" i="0" u="none" strike="noStrike" cap="none">
              <a:solidFill>
                <a:schemeClr val="lt1"/>
              </a:solidFill>
              <a:latin typeface="Calibri"/>
              <a:ea typeface="Calibri"/>
              <a:cs typeface="Calibri"/>
              <a:sym typeface="Calibri"/>
            </a:endParaRPr>
          </a:p>
        </p:txBody>
      </p:sp>
      <p:sp>
        <p:nvSpPr>
          <p:cNvPr id="45" name="Google Shape;45;p42"/>
          <p:cNvSpPr/>
          <p:nvPr/>
        </p:nvSpPr>
        <p:spPr>
          <a:xfrm>
            <a:off x="4642843" y="3834386"/>
            <a:ext cx="772716" cy="51815"/>
          </a:xfrm>
          <a:prstGeom prst="rect">
            <a:avLst/>
          </a:prstGeom>
          <a:solidFill>
            <a:schemeClr val="lt1"/>
          </a:solidFill>
          <a:ln>
            <a:noFill/>
          </a:ln>
        </p:spPr>
        <p:txBody>
          <a:bodyPr spcFirstLastPara="1" wrap="square" lIns="75426" tIns="37703" rIns="75426" bIns="37703" anchor="ctr" anchorCtr="0">
            <a:noAutofit/>
          </a:bodyPr>
          <a:lstStyle/>
          <a:p>
            <a:pPr marL="0" marR="0" lvl="0" indent="0" algn="ctr" rtl="0">
              <a:spcBef>
                <a:spcPts val="0"/>
              </a:spcBef>
              <a:spcAft>
                <a:spcPts val="0"/>
              </a:spcAft>
              <a:buClr>
                <a:schemeClr val="dk1"/>
              </a:buClr>
              <a:buSzPts val="1800"/>
              <a:buFont typeface="Calibri"/>
              <a:buNone/>
            </a:pPr>
            <a:endParaRPr sz="1485" b="0" i="0" u="none" strike="noStrike" cap="none">
              <a:solidFill>
                <a:schemeClr val="lt1"/>
              </a:solidFill>
              <a:latin typeface="Calibri"/>
              <a:ea typeface="Calibri"/>
              <a:cs typeface="Calibri"/>
              <a:sym typeface="Calibri"/>
            </a:endParaRPr>
          </a:p>
        </p:txBody>
      </p:sp>
      <p:sp>
        <p:nvSpPr>
          <p:cNvPr id="46" name="Google Shape;46;p42"/>
          <p:cNvSpPr txBox="1">
            <a:spLocks noGrp="1"/>
          </p:cNvSpPr>
          <p:nvPr>
            <p:ph type="ftr" idx="11"/>
          </p:nvPr>
        </p:nvSpPr>
        <p:spPr>
          <a:xfrm>
            <a:off x="802512" y="7285387"/>
            <a:ext cx="3452637" cy="282606"/>
          </a:xfrm>
          <a:prstGeom prst="rect">
            <a:avLst/>
          </a:prstGeom>
          <a:noFill/>
          <a:ln>
            <a:noFill/>
          </a:ln>
        </p:spPr>
        <p:txBody>
          <a:bodyPr spcFirstLastPara="1" wrap="square" lIns="91425" tIns="45700" rIns="91425" bIns="45700" anchor="b" anchorCtr="0">
            <a:noAutofit/>
          </a:bodyPr>
          <a:lstStyle>
            <a:lvl1pPr marR="0" lvl="0" algn="l">
              <a:spcBef>
                <a:spcPts val="0"/>
              </a:spcBef>
              <a:spcAft>
                <a:spcPts val="0"/>
              </a:spcAft>
              <a:buClr>
                <a:schemeClr val="lt1"/>
              </a:buClr>
              <a:buSzPts val="1400"/>
              <a:buFont typeface="Roboto Light"/>
              <a:buNone/>
              <a:defRPr sz="825" b="0" i="0" u="none" strike="noStrike" cap="none">
                <a:solidFill>
                  <a:schemeClr val="lt1"/>
                </a:solidFill>
                <a:latin typeface="Roboto Light"/>
                <a:ea typeface="Roboto Light"/>
                <a:cs typeface="Roboto Light"/>
                <a:sym typeface="Roboto Light"/>
              </a:defRPr>
            </a:lvl1pPr>
            <a:lvl2pPr marR="0" lvl="1" algn="l">
              <a:spcBef>
                <a:spcPts val="0"/>
              </a:spcBef>
              <a:spcAft>
                <a:spcPts val="0"/>
              </a:spcAft>
              <a:buClr>
                <a:schemeClr val="dk1"/>
              </a:buClr>
              <a:buSzPts val="1400"/>
              <a:buFont typeface="Calibri"/>
              <a:buNone/>
              <a:defRPr sz="1485" b="0" i="0" u="none" strike="noStrike" cap="none">
                <a:solidFill>
                  <a:schemeClr val="dk1"/>
                </a:solidFill>
                <a:latin typeface="Calibri"/>
                <a:ea typeface="Calibri"/>
                <a:cs typeface="Calibri"/>
                <a:sym typeface="Calibri"/>
              </a:defRPr>
            </a:lvl2pPr>
            <a:lvl3pPr marR="0" lvl="2" algn="l">
              <a:spcBef>
                <a:spcPts val="0"/>
              </a:spcBef>
              <a:spcAft>
                <a:spcPts val="0"/>
              </a:spcAft>
              <a:buClr>
                <a:schemeClr val="dk1"/>
              </a:buClr>
              <a:buSzPts val="1400"/>
              <a:buFont typeface="Calibri"/>
              <a:buNone/>
              <a:defRPr sz="1485" b="0" i="0" u="none" strike="noStrike" cap="none">
                <a:solidFill>
                  <a:schemeClr val="dk1"/>
                </a:solidFill>
                <a:latin typeface="Calibri"/>
                <a:ea typeface="Calibri"/>
                <a:cs typeface="Calibri"/>
                <a:sym typeface="Calibri"/>
              </a:defRPr>
            </a:lvl3pPr>
            <a:lvl4pPr marR="0" lvl="3" algn="l">
              <a:spcBef>
                <a:spcPts val="0"/>
              </a:spcBef>
              <a:spcAft>
                <a:spcPts val="0"/>
              </a:spcAft>
              <a:buClr>
                <a:schemeClr val="dk1"/>
              </a:buClr>
              <a:buSzPts val="1400"/>
              <a:buFont typeface="Calibri"/>
              <a:buNone/>
              <a:defRPr sz="1485" b="0" i="0" u="none" strike="noStrike" cap="none">
                <a:solidFill>
                  <a:schemeClr val="dk1"/>
                </a:solidFill>
                <a:latin typeface="Calibri"/>
                <a:ea typeface="Calibri"/>
                <a:cs typeface="Calibri"/>
                <a:sym typeface="Calibri"/>
              </a:defRPr>
            </a:lvl4pPr>
            <a:lvl5pPr marR="0" lvl="4" algn="l">
              <a:spcBef>
                <a:spcPts val="0"/>
              </a:spcBef>
              <a:spcAft>
                <a:spcPts val="0"/>
              </a:spcAft>
              <a:buClr>
                <a:schemeClr val="dk1"/>
              </a:buClr>
              <a:buSzPts val="1400"/>
              <a:buFont typeface="Calibri"/>
              <a:buNone/>
              <a:defRPr sz="1485" b="0" i="0" u="none" strike="noStrike" cap="none">
                <a:solidFill>
                  <a:schemeClr val="dk1"/>
                </a:solidFill>
                <a:latin typeface="Calibri"/>
                <a:ea typeface="Calibri"/>
                <a:cs typeface="Calibri"/>
                <a:sym typeface="Calibri"/>
              </a:defRPr>
            </a:lvl5pPr>
            <a:lvl6pPr marR="0" lvl="5" algn="l">
              <a:spcBef>
                <a:spcPts val="0"/>
              </a:spcBef>
              <a:spcAft>
                <a:spcPts val="0"/>
              </a:spcAft>
              <a:buClr>
                <a:schemeClr val="dk1"/>
              </a:buClr>
              <a:buSzPts val="1400"/>
              <a:buFont typeface="Calibri"/>
              <a:buNone/>
              <a:defRPr sz="1485" b="0" i="0" u="none" strike="noStrike" cap="none">
                <a:solidFill>
                  <a:schemeClr val="dk1"/>
                </a:solidFill>
                <a:latin typeface="Calibri"/>
                <a:ea typeface="Calibri"/>
                <a:cs typeface="Calibri"/>
                <a:sym typeface="Calibri"/>
              </a:defRPr>
            </a:lvl6pPr>
            <a:lvl7pPr marR="0" lvl="6" algn="l">
              <a:spcBef>
                <a:spcPts val="0"/>
              </a:spcBef>
              <a:spcAft>
                <a:spcPts val="0"/>
              </a:spcAft>
              <a:buClr>
                <a:schemeClr val="dk1"/>
              </a:buClr>
              <a:buSzPts val="1400"/>
              <a:buFont typeface="Calibri"/>
              <a:buNone/>
              <a:defRPr sz="1485" b="0" i="0" u="none" strike="noStrike" cap="none">
                <a:solidFill>
                  <a:schemeClr val="dk1"/>
                </a:solidFill>
                <a:latin typeface="Calibri"/>
                <a:ea typeface="Calibri"/>
                <a:cs typeface="Calibri"/>
                <a:sym typeface="Calibri"/>
              </a:defRPr>
            </a:lvl7pPr>
            <a:lvl8pPr marR="0" lvl="7" algn="l">
              <a:spcBef>
                <a:spcPts val="0"/>
              </a:spcBef>
              <a:spcAft>
                <a:spcPts val="0"/>
              </a:spcAft>
              <a:buClr>
                <a:schemeClr val="dk1"/>
              </a:buClr>
              <a:buSzPts val="1400"/>
              <a:buFont typeface="Calibri"/>
              <a:buNone/>
              <a:defRPr sz="1485" b="0" i="0" u="none" strike="noStrike" cap="none">
                <a:solidFill>
                  <a:schemeClr val="dk1"/>
                </a:solidFill>
                <a:latin typeface="Calibri"/>
                <a:ea typeface="Calibri"/>
                <a:cs typeface="Calibri"/>
                <a:sym typeface="Calibri"/>
              </a:defRPr>
            </a:lvl8pPr>
            <a:lvl9pPr marR="0" lvl="8" algn="l">
              <a:spcBef>
                <a:spcPts val="0"/>
              </a:spcBef>
              <a:spcAft>
                <a:spcPts val="0"/>
              </a:spcAft>
              <a:buClr>
                <a:schemeClr val="dk1"/>
              </a:buClr>
              <a:buSzPts val="1400"/>
              <a:buFont typeface="Calibri"/>
              <a:buNone/>
              <a:defRPr sz="1485" b="0" i="0" u="none" strike="noStrike" cap="none">
                <a:solidFill>
                  <a:schemeClr val="dk1"/>
                </a:solidFill>
                <a:latin typeface="Calibri"/>
                <a:ea typeface="Calibri"/>
                <a:cs typeface="Calibri"/>
                <a:sym typeface="Calibri"/>
              </a:defRPr>
            </a:lvl9pPr>
          </a:lstStyle>
          <a:p>
            <a:endParaRPr/>
          </a:p>
        </p:txBody>
      </p:sp>
      <p:sp>
        <p:nvSpPr>
          <p:cNvPr id="47" name="Google Shape;47;p42"/>
          <p:cNvSpPr txBox="1"/>
          <p:nvPr/>
        </p:nvSpPr>
        <p:spPr>
          <a:xfrm>
            <a:off x="446659" y="7285387"/>
            <a:ext cx="355853" cy="282606"/>
          </a:xfrm>
          <a:prstGeom prst="rect">
            <a:avLst/>
          </a:prstGeom>
          <a:noFill/>
          <a:ln>
            <a:noFill/>
          </a:ln>
        </p:spPr>
        <p:txBody>
          <a:bodyPr spcFirstLastPara="1" wrap="square" lIns="0" tIns="37703" rIns="75426" bIns="37703" anchor="b" anchorCtr="0">
            <a:noAutofit/>
          </a:bodyPr>
          <a:lstStyle/>
          <a:p>
            <a:pPr marL="0" marR="0" lvl="0" indent="0" algn="l" rtl="0">
              <a:spcBef>
                <a:spcPts val="0"/>
              </a:spcBef>
              <a:spcAft>
                <a:spcPts val="0"/>
              </a:spcAft>
              <a:buClr>
                <a:schemeClr val="lt1"/>
              </a:buClr>
              <a:buSzPts val="1000"/>
              <a:buFont typeface="Roboto Light"/>
              <a:buNone/>
            </a:pPr>
            <a:fld id="{00000000-1234-1234-1234-123412341234}" type="slidenum">
              <a:rPr lang="es-AR" sz="825" b="0" i="0" u="none" strike="noStrike" cap="none">
                <a:solidFill>
                  <a:schemeClr val="lt1"/>
                </a:solidFill>
                <a:latin typeface="Roboto Light"/>
                <a:ea typeface="Roboto Light"/>
                <a:cs typeface="Roboto Light"/>
                <a:sym typeface="Roboto Light"/>
              </a:rPr>
              <a:pPr marL="0" marR="0" lvl="0" indent="0" algn="l" rtl="0">
                <a:spcBef>
                  <a:spcPts val="0"/>
                </a:spcBef>
                <a:spcAft>
                  <a:spcPts val="0"/>
                </a:spcAft>
                <a:buClr>
                  <a:schemeClr val="lt1"/>
                </a:buClr>
                <a:buSzPts val="1000"/>
                <a:buFont typeface="Roboto Light"/>
                <a:buNone/>
              </a:pPr>
              <a:t>‹#›</a:t>
            </a:fld>
            <a:endParaRPr sz="825" b="0" i="0" u="none" strike="noStrike" cap="none">
              <a:solidFill>
                <a:schemeClr val="lt1"/>
              </a:solidFill>
              <a:latin typeface="Roboto Light"/>
              <a:ea typeface="Roboto Light"/>
              <a:cs typeface="Roboto Light"/>
              <a:sym typeface="Roboto Light"/>
            </a:endParaRPr>
          </a:p>
        </p:txBody>
      </p:sp>
      <p:sp>
        <p:nvSpPr>
          <p:cNvPr id="48" name="Google Shape;48;p42"/>
          <p:cNvSpPr txBox="1">
            <a:spLocks noGrp="1"/>
          </p:cNvSpPr>
          <p:nvPr>
            <p:ph type="title"/>
          </p:nvPr>
        </p:nvSpPr>
        <p:spPr>
          <a:xfrm>
            <a:off x="465859" y="622512"/>
            <a:ext cx="2662331" cy="2938040"/>
          </a:xfrm>
          <a:prstGeom prst="rect">
            <a:avLst/>
          </a:prstGeom>
          <a:noFill/>
          <a:ln>
            <a:noFill/>
          </a:ln>
        </p:spPr>
        <p:txBody>
          <a:bodyPr spcFirstLastPara="1" wrap="square" lIns="0" tIns="0" rIns="91425" bIns="45700" anchor="t" anchorCtr="0">
            <a:noAutofit/>
          </a:bodyPr>
          <a:lstStyle>
            <a:lvl1pPr marR="0" lvl="0" algn="l">
              <a:lnSpc>
                <a:spcPct val="120000"/>
              </a:lnSpc>
              <a:spcBef>
                <a:spcPts val="0"/>
              </a:spcBef>
              <a:spcAft>
                <a:spcPts val="0"/>
              </a:spcAft>
              <a:buClr>
                <a:schemeClr val="lt1"/>
              </a:buClr>
              <a:buSzPts val="3000"/>
              <a:buFont typeface="Raleway Thin"/>
              <a:buNone/>
              <a:defRPr sz="2475" b="0" i="0" u="none" strike="noStrike" cap="none">
                <a:solidFill>
                  <a:schemeClr val="lt1"/>
                </a:solidFill>
                <a:latin typeface="Raleway Thin"/>
                <a:ea typeface="Raleway Thin"/>
                <a:cs typeface="Raleway Thin"/>
                <a:sym typeface="Raleway Thin"/>
              </a:defRPr>
            </a:lvl1pPr>
            <a:lvl2pPr lvl="1">
              <a:spcBef>
                <a:spcPts val="0"/>
              </a:spcBef>
              <a:spcAft>
                <a:spcPts val="0"/>
              </a:spcAft>
              <a:buSzPts val="1400"/>
              <a:buNone/>
              <a:defRPr sz="1485"/>
            </a:lvl2pPr>
            <a:lvl3pPr lvl="2">
              <a:spcBef>
                <a:spcPts val="0"/>
              </a:spcBef>
              <a:spcAft>
                <a:spcPts val="0"/>
              </a:spcAft>
              <a:buSzPts val="1400"/>
              <a:buNone/>
              <a:defRPr sz="1485"/>
            </a:lvl3pPr>
            <a:lvl4pPr lvl="3">
              <a:spcBef>
                <a:spcPts val="0"/>
              </a:spcBef>
              <a:spcAft>
                <a:spcPts val="0"/>
              </a:spcAft>
              <a:buSzPts val="1400"/>
              <a:buNone/>
              <a:defRPr sz="1485"/>
            </a:lvl4pPr>
            <a:lvl5pPr lvl="4">
              <a:spcBef>
                <a:spcPts val="0"/>
              </a:spcBef>
              <a:spcAft>
                <a:spcPts val="0"/>
              </a:spcAft>
              <a:buSzPts val="1400"/>
              <a:buNone/>
              <a:defRPr sz="1485"/>
            </a:lvl5pPr>
            <a:lvl6pPr lvl="5">
              <a:spcBef>
                <a:spcPts val="0"/>
              </a:spcBef>
              <a:spcAft>
                <a:spcPts val="0"/>
              </a:spcAft>
              <a:buSzPts val="1400"/>
              <a:buNone/>
              <a:defRPr sz="1485"/>
            </a:lvl6pPr>
            <a:lvl7pPr lvl="6">
              <a:spcBef>
                <a:spcPts val="0"/>
              </a:spcBef>
              <a:spcAft>
                <a:spcPts val="0"/>
              </a:spcAft>
              <a:buSzPts val="1400"/>
              <a:buNone/>
              <a:defRPr sz="1485"/>
            </a:lvl7pPr>
            <a:lvl8pPr lvl="7">
              <a:spcBef>
                <a:spcPts val="0"/>
              </a:spcBef>
              <a:spcAft>
                <a:spcPts val="0"/>
              </a:spcAft>
              <a:buSzPts val="1400"/>
              <a:buNone/>
              <a:defRPr sz="1485"/>
            </a:lvl8pPr>
            <a:lvl9pPr lvl="8">
              <a:spcBef>
                <a:spcPts val="0"/>
              </a:spcBef>
              <a:spcAft>
                <a:spcPts val="0"/>
              </a:spcAft>
              <a:buSzPts val="1400"/>
              <a:buNone/>
              <a:defRPr sz="1485"/>
            </a:lvl9pPr>
          </a:lstStyle>
          <a:p>
            <a:endParaRPr/>
          </a:p>
        </p:txBody>
      </p:sp>
      <p:sp>
        <p:nvSpPr>
          <p:cNvPr id="49" name="Google Shape;49;p42"/>
          <p:cNvSpPr txBox="1">
            <a:spLocks noGrp="1"/>
          </p:cNvSpPr>
          <p:nvPr>
            <p:ph type="body" idx="1"/>
          </p:nvPr>
        </p:nvSpPr>
        <p:spPr>
          <a:xfrm>
            <a:off x="458571" y="3893441"/>
            <a:ext cx="2729025" cy="3256447"/>
          </a:xfrm>
          <a:prstGeom prst="rect">
            <a:avLst/>
          </a:prstGeom>
          <a:noFill/>
          <a:ln>
            <a:noFill/>
          </a:ln>
        </p:spPr>
        <p:txBody>
          <a:bodyPr spcFirstLastPara="1" wrap="square" lIns="0" tIns="45700" rIns="91425" bIns="45700" anchor="t" anchorCtr="0">
            <a:noAutofit/>
          </a:bodyPr>
          <a:lstStyle>
            <a:lvl1pPr marL="377190" marR="0" lvl="0" indent="-188595" algn="l">
              <a:lnSpc>
                <a:spcPct val="90000"/>
              </a:lnSpc>
              <a:spcBef>
                <a:spcPts val="825"/>
              </a:spcBef>
              <a:spcAft>
                <a:spcPts val="0"/>
              </a:spcAft>
              <a:buClr>
                <a:schemeClr val="lt1"/>
              </a:buClr>
              <a:buSzPts val="1600"/>
              <a:buFont typeface="Raleway"/>
              <a:buNone/>
              <a:defRPr sz="1320" b="0" i="0" u="none" strike="noStrike" cap="none">
                <a:solidFill>
                  <a:schemeClr val="lt1"/>
                </a:solidFill>
                <a:latin typeface="Raleway"/>
                <a:ea typeface="Raleway"/>
                <a:cs typeface="Raleway"/>
                <a:sym typeface="Raleway"/>
              </a:defRPr>
            </a:lvl1pPr>
            <a:lvl2pPr marL="754380" marR="0" lvl="1" indent="-188595" algn="l">
              <a:lnSpc>
                <a:spcPct val="90000"/>
              </a:lnSpc>
              <a:spcBef>
                <a:spcPts val="413"/>
              </a:spcBef>
              <a:spcAft>
                <a:spcPts val="0"/>
              </a:spcAft>
              <a:buClr>
                <a:schemeClr val="dk1"/>
              </a:buClr>
              <a:buSzPts val="2400"/>
              <a:buFont typeface="Roboto"/>
              <a:buNone/>
              <a:defRPr sz="1980" b="0" i="0" u="none" strike="noStrike" cap="none">
                <a:solidFill>
                  <a:schemeClr val="dk1"/>
                </a:solidFill>
                <a:latin typeface="Roboto"/>
                <a:ea typeface="Roboto"/>
                <a:cs typeface="Roboto"/>
                <a:sym typeface="Roboto"/>
              </a:defRPr>
            </a:lvl2pPr>
            <a:lvl3pPr marL="1131570" marR="0" lvl="2" indent="-188595" algn="l">
              <a:lnSpc>
                <a:spcPct val="90000"/>
              </a:lnSpc>
              <a:spcBef>
                <a:spcPts val="413"/>
              </a:spcBef>
              <a:spcAft>
                <a:spcPts val="0"/>
              </a:spcAft>
              <a:buClr>
                <a:schemeClr val="dk1"/>
              </a:buClr>
              <a:buSzPts val="2000"/>
              <a:buFont typeface="Roboto Light"/>
              <a:buNone/>
              <a:defRPr sz="1650" b="0" i="0" u="none" strike="noStrike" cap="none">
                <a:solidFill>
                  <a:schemeClr val="dk1"/>
                </a:solidFill>
                <a:latin typeface="Roboto Light"/>
                <a:ea typeface="Roboto Light"/>
                <a:cs typeface="Roboto Light"/>
                <a:sym typeface="Roboto Light"/>
              </a:defRPr>
            </a:lvl3pPr>
            <a:lvl4pPr marL="1508760" marR="0" lvl="3" indent="-188595" algn="l">
              <a:lnSpc>
                <a:spcPct val="90000"/>
              </a:lnSpc>
              <a:spcBef>
                <a:spcPts val="413"/>
              </a:spcBef>
              <a:spcAft>
                <a:spcPts val="0"/>
              </a:spcAft>
              <a:buClr>
                <a:srgbClr val="B5BAB8"/>
              </a:buClr>
              <a:buSzPts val="1600"/>
              <a:buFont typeface="Roboto Light"/>
              <a:buNone/>
              <a:defRPr sz="1320" b="0" i="0" u="none" strike="noStrike" cap="none">
                <a:solidFill>
                  <a:srgbClr val="B5BAB8"/>
                </a:solidFill>
                <a:latin typeface="Roboto Light"/>
                <a:ea typeface="Roboto Light"/>
                <a:cs typeface="Roboto Light"/>
                <a:sym typeface="Roboto Light"/>
              </a:defRPr>
            </a:lvl4pPr>
            <a:lvl5pPr marL="1885950" marR="0" lvl="4" indent="-188595" algn="l">
              <a:lnSpc>
                <a:spcPct val="90000"/>
              </a:lnSpc>
              <a:spcBef>
                <a:spcPts val="413"/>
              </a:spcBef>
              <a:spcAft>
                <a:spcPts val="0"/>
              </a:spcAft>
              <a:buClr>
                <a:srgbClr val="B5BAB8"/>
              </a:buClr>
              <a:buSzPts val="1400"/>
              <a:buFont typeface="Roboto Light"/>
              <a:buNone/>
              <a:defRPr sz="1155" b="0" i="0" u="none" strike="noStrike" cap="none">
                <a:solidFill>
                  <a:srgbClr val="B5BAB8"/>
                </a:solidFill>
                <a:latin typeface="Roboto Light"/>
                <a:ea typeface="Roboto Light"/>
                <a:cs typeface="Roboto Light"/>
                <a:sym typeface="Roboto Light"/>
              </a:defRPr>
            </a:lvl5pPr>
            <a:lvl6pPr marL="2263140" marR="0" lvl="5" indent="-282893" algn="l">
              <a:lnSpc>
                <a:spcPct val="90000"/>
              </a:lnSpc>
              <a:spcBef>
                <a:spcPts val="413"/>
              </a:spcBef>
              <a:spcAft>
                <a:spcPts val="0"/>
              </a:spcAft>
              <a:buClr>
                <a:schemeClr val="dk1"/>
              </a:buClr>
              <a:buSzPts val="1800"/>
              <a:buFont typeface="Arial"/>
              <a:buChar char="•"/>
              <a:defRPr sz="1485" b="0" i="0" u="none" strike="noStrike" cap="none">
                <a:solidFill>
                  <a:schemeClr val="dk1"/>
                </a:solidFill>
                <a:latin typeface="Calibri"/>
                <a:ea typeface="Calibri"/>
                <a:cs typeface="Calibri"/>
                <a:sym typeface="Calibri"/>
              </a:defRPr>
            </a:lvl6pPr>
            <a:lvl7pPr marL="2640330" marR="0" lvl="6" indent="-282893" algn="l">
              <a:lnSpc>
                <a:spcPct val="90000"/>
              </a:lnSpc>
              <a:spcBef>
                <a:spcPts val="413"/>
              </a:spcBef>
              <a:spcAft>
                <a:spcPts val="0"/>
              </a:spcAft>
              <a:buClr>
                <a:schemeClr val="dk1"/>
              </a:buClr>
              <a:buSzPts val="1800"/>
              <a:buFont typeface="Arial"/>
              <a:buChar char="•"/>
              <a:defRPr sz="1485" b="0" i="0" u="none" strike="noStrike" cap="none">
                <a:solidFill>
                  <a:schemeClr val="dk1"/>
                </a:solidFill>
                <a:latin typeface="Calibri"/>
                <a:ea typeface="Calibri"/>
                <a:cs typeface="Calibri"/>
                <a:sym typeface="Calibri"/>
              </a:defRPr>
            </a:lvl7pPr>
            <a:lvl8pPr marL="3017520" marR="0" lvl="7" indent="-282893" algn="l">
              <a:lnSpc>
                <a:spcPct val="90000"/>
              </a:lnSpc>
              <a:spcBef>
                <a:spcPts val="413"/>
              </a:spcBef>
              <a:spcAft>
                <a:spcPts val="0"/>
              </a:spcAft>
              <a:buClr>
                <a:schemeClr val="dk1"/>
              </a:buClr>
              <a:buSzPts val="1800"/>
              <a:buFont typeface="Arial"/>
              <a:buChar char="•"/>
              <a:defRPr sz="1485" b="0" i="0" u="none" strike="noStrike" cap="none">
                <a:solidFill>
                  <a:schemeClr val="dk1"/>
                </a:solidFill>
                <a:latin typeface="Calibri"/>
                <a:ea typeface="Calibri"/>
                <a:cs typeface="Calibri"/>
                <a:sym typeface="Calibri"/>
              </a:defRPr>
            </a:lvl8pPr>
            <a:lvl9pPr marL="3394710" marR="0" lvl="8" indent="-282893" algn="l">
              <a:lnSpc>
                <a:spcPct val="90000"/>
              </a:lnSpc>
              <a:spcBef>
                <a:spcPts val="413"/>
              </a:spcBef>
              <a:spcAft>
                <a:spcPts val="0"/>
              </a:spcAft>
              <a:buClr>
                <a:schemeClr val="dk1"/>
              </a:buClr>
              <a:buSzPts val="1800"/>
              <a:buFont typeface="Arial"/>
              <a:buChar char="•"/>
              <a:defRPr sz="1485" b="0" i="0" u="none" strike="noStrike" cap="none">
                <a:solidFill>
                  <a:schemeClr val="dk1"/>
                </a:solidFill>
                <a:latin typeface="Calibri"/>
                <a:ea typeface="Calibri"/>
                <a:cs typeface="Calibri"/>
                <a:sym typeface="Calibri"/>
              </a:defRPr>
            </a:lvl9pPr>
          </a:lstStyle>
          <a:p>
            <a:endParaRPr/>
          </a:p>
        </p:txBody>
      </p:sp>
      <p:pic>
        <p:nvPicPr>
          <p:cNvPr id="50" name="Google Shape;50;p42"/>
          <p:cNvPicPr preferRelativeResize="0"/>
          <p:nvPr/>
        </p:nvPicPr>
        <p:blipFill rotWithShape="1">
          <a:blip r:embed="rId2">
            <a:alphaModFix/>
          </a:blip>
          <a:srcRect/>
          <a:stretch/>
        </p:blipFill>
        <p:spPr>
          <a:xfrm>
            <a:off x="9340233" y="672528"/>
            <a:ext cx="259597" cy="418105"/>
          </a:xfrm>
          <a:prstGeom prst="rect">
            <a:avLst/>
          </a:prstGeom>
          <a:noFill/>
          <a:ln>
            <a:noFill/>
          </a:ln>
        </p:spPr>
      </p:pic>
      <p:pic>
        <p:nvPicPr>
          <p:cNvPr id="51" name="Google Shape;51;p42" descr="MFW4A Webinar Series - ICA"/>
          <p:cNvPicPr preferRelativeResize="0"/>
          <p:nvPr/>
        </p:nvPicPr>
        <p:blipFill rotWithShape="1">
          <a:blip r:embed="rId3">
            <a:alphaModFix/>
          </a:blip>
          <a:srcRect r="75806"/>
          <a:stretch/>
        </p:blipFill>
        <p:spPr>
          <a:xfrm>
            <a:off x="8915416" y="622512"/>
            <a:ext cx="355883" cy="468121"/>
          </a:xfrm>
          <a:prstGeom prst="rect">
            <a:avLst/>
          </a:prstGeom>
          <a:noFill/>
          <a:ln>
            <a:noFill/>
          </a:ln>
        </p:spPr>
      </p:pic>
      <p:pic>
        <p:nvPicPr>
          <p:cNvPr id="2" name="Picture 2" descr="GIZ - Organizations - ENERGYDATA.INFO">
            <a:extLst>
              <a:ext uri="{FF2B5EF4-FFF2-40B4-BE49-F238E27FC236}">
                <a16:creationId xmlns="" xmlns:a16="http://schemas.microsoft.com/office/drawing/2014/main" id="{1879EAA1-3EA5-4890-96C7-CD04E083B35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21261" y="672528"/>
            <a:ext cx="494155" cy="418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53958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ext slide 9">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Heading</a:t>
            </a:r>
          </a:p>
        </p:txBody>
      </p:sp>
      <p:sp>
        <p:nvSpPr>
          <p:cNvPr id="3" name="Slide Number Placeholder 2"/>
          <p:cNvSpPr>
            <a:spLocks noGrp="1"/>
          </p:cNvSpPr>
          <p:nvPr>
            <p:ph type="sldNum" sz="quarter" idx="10"/>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6"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86065" y="1597661"/>
            <a:ext cx="2740351" cy="4827098"/>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
        <p:nvSpPr>
          <p:cNvPr id="20"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4" hasCustomPrompt="1"/>
          </p:nvPr>
        </p:nvSpPr>
        <p:spPr>
          <a:xfrm>
            <a:off x="3604391" y="1597661"/>
            <a:ext cx="2740351" cy="4827098"/>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
        <p:nvSpPr>
          <p:cNvPr id="7"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5" hasCustomPrompt="1"/>
          </p:nvPr>
        </p:nvSpPr>
        <p:spPr>
          <a:xfrm>
            <a:off x="6909426" y="1597661"/>
            <a:ext cx="2740351" cy="4827098"/>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Tree>
    <p:extLst>
      <p:ext uri="{BB962C8B-B14F-4D97-AF65-F5344CB8AC3E}">
        <p14:creationId xmlns:p14="http://schemas.microsoft.com/office/powerpoint/2010/main" val="344089860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9E734451-BA09-4348-B6F5-B204BD783BD4}"/>
              </a:ext>
            </a:extLst>
          </p:cNvPr>
          <p:cNvSpPr>
            <a:spLocks noGrp="1"/>
          </p:cNvSpPr>
          <p:nvPr>
            <p:ph type="ctrTitle"/>
          </p:nvPr>
        </p:nvSpPr>
        <p:spPr>
          <a:xfrm>
            <a:off x="1257300" y="1272011"/>
            <a:ext cx="7543800" cy="2705947"/>
          </a:xfrm>
        </p:spPr>
        <p:txBody>
          <a:bodyPr anchor="b"/>
          <a:lstStyle>
            <a:lvl1pPr algn="ctr">
              <a:defRPr sz="4950"/>
            </a:lvl1pPr>
          </a:lstStyle>
          <a:p>
            <a:r>
              <a:rPr lang="fr-FR"/>
              <a:t>Modifiez le style du titre</a:t>
            </a:r>
          </a:p>
        </p:txBody>
      </p:sp>
      <p:sp>
        <p:nvSpPr>
          <p:cNvPr id="3" name="Sous-titre 2">
            <a:extLst>
              <a:ext uri="{FF2B5EF4-FFF2-40B4-BE49-F238E27FC236}">
                <a16:creationId xmlns="" xmlns:a16="http://schemas.microsoft.com/office/drawing/2014/main" id="{2079B6F9-00E3-4842-BDE4-1A7A4A83D4F9}"/>
              </a:ext>
            </a:extLst>
          </p:cNvPr>
          <p:cNvSpPr>
            <a:spLocks noGrp="1"/>
          </p:cNvSpPr>
          <p:nvPr>
            <p:ph type="subTitle" idx="1"/>
          </p:nvPr>
        </p:nvSpPr>
        <p:spPr>
          <a:xfrm>
            <a:off x="1257300" y="4082310"/>
            <a:ext cx="7543800" cy="1876530"/>
          </a:xfrm>
        </p:spPr>
        <p:txBody>
          <a:bodyPr/>
          <a:lstStyle>
            <a:lvl1pPr marL="0" indent="0" algn="ctr">
              <a:buNone/>
              <a:defRPr sz="198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fr-FR"/>
              <a:t>Modifiez le style des sous-titres du masque</a:t>
            </a:r>
          </a:p>
        </p:txBody>
      </p:sp>
      <p:sp>
        <p:nvSpPr>
          <p:cNvPr id="4" name="Espace réservé de la date 3">
            <a:extLst>
              <a:ext uri="{FF2B5EF4-FFF2-40B4-BE49-F238E27FC236}">
                <a16:creationId xmlns="" xmlns:a16="http://schemas.microsoft.com/office/drawing/2014/main" id="{15CF78DD-2981-4F01-995A-21A7079195C2}"/>
              </a:ext>
            </a:extLst>
          </p:cNvPr>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a:extLst>
              <a:ext uri="{FF2B5EF4-FFF2-40B4-BE49-F238E27FC236}">
                <a16:creationId xmlns="" xmlns:a16="http://schemas.microsoft.com/office/drawing/2014/main" id="{E7EADA3B-8CB3-4920-AB4A-A54B5F0FFE27}"/>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 xmlns:a16="http://schemas.microsoft.com/office/drawing/2014/main" id="{7B092682-A068-42D0-B6C3-43D064F26BFD}"/>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2295069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CBFE2E9-7305-408C-9C65-B340EA12D52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DC5C833A-43CC-497B-AD10-C6A7298D2C0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FCE83165-ECA2-4164-B9DF-F0C967A10543}"/>
              </a:ext>
            </a:extLst>
          </p:cNvPr>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a:extLst>
              <a:ext uri="{FF2B5EF4-FFF2-40B4-BE49-F238E27FC236}">
                <a16:creationId xmlns="" xmlns:a16="http://schemas.microsoft.com/office/drawing/2014/main" id="{714366B7-69BC-4B67-8C18-5B7CAEAF4AE1}"/>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 xmlns:a16="http://schemas.microsoft.com/office/drawing/2014/main" id="{028CA7EA-27E6-4AD9-B7EB-260A386048A7}"/>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33052220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B4C7AA9-61AD-4951-96CD-E6316D6AA12C}"/>
              </a:ext>
            </a:extLst>
          </p:cNvPr>
          <p:cNvSpPr>
            <a:spLocks noGrp="1"/>
          </p:cNvSpPr>
          <p:nvPr>
            <p:ph type="title"/>
          </p:nvPr>
        </p:nvSpPr>
        <p:spPr>
          <a:xfrm>
            <a:off x="686276" y="1937704"/>
            <a:ext cx="8675370" cy="3233102"/>
          </a:xfrm>
        </p:spPr>
        <p:txBody>
          <a:bodyPr anchor="b"/>
          <a:lstStyle>
            <a:lvl1pPr>
              <a:defRPr sz="4950"/>
            </a:lvl1pPr>
          </a:lstStyle>
          <a:p>
            <a:r>
              <a:rPr lang="fr-FR"/>
              <a:t>Modifiez le style du titre</a:t>
            </a:r>
          </a:p>
        </p:txBody>
      </p:sp>
      <p:sp>
        <p:nvSpPr>
          <p:cNvPr id="3" name="Espace réservé du texte 2">
            <a:extLst>
              <a:ext uri="{FF2B5EF4-FFF2-40B4-BE49-F238E27FC236}">
                <a16:creationId xmlns="" xmlns:a16="http://schemas.microsoft.com/office/drawing/2014/main" id="{985037A2-0D97-45CD-AA94-082568631897}"/>
              </a:ext>
            </a:extLst>
          </p:cNvPr>
          <p:cNvSpPr>
            <a:spLocks noGrp="1"/>
          </p:cNvSpPr>
          <p:nvPr>
            <p:ph type="body" idx="1"/>
          </p:nvPr>
        </p:nvSpPr>
        <p:spPr>
          <a:xfrm>
            <a:off x="686276" y="5201392"/>
            <a:ext cx="8675370" cy="1700212"/>
          </a:xfrm>
        </p:spPr>
        <p:txBody>
          <a:bodyPr/>
          <a:lstStyle>
            <a:lvl1pPr marL="0" indent="0">
              <a:buNone/>
              <a:defRPr sz="1980">
                <a:solidFill>
                  <a:schemeClr val="tx1">
                    <a:tint val="75000"/>
                  </a:schemeClr>
                </a:solidFill>
              </a:defRPr>
            </a:lvl1pPr>
            <a:lvl2pPr marL="377190" indent="0">
              <a:buNone/>
              <a:defRPr sz="1650">
                <a:solidFill>
                  <a:schemeClr val="tx1">
                    <a:tint val="75000"/>
                  </a:schemeClr>
                </a:solidFill>
              </a:defRPr>
            </a:lvl2pPr>
            <a:lvl3pPr marL="754380" indent="0">
              <a:buNone/>
              <a:defRPr sz="1485">
                <a:solidFill>
                  <a:schemeClr val="tx1">
                    <a:tint val="75000"/>
                  </a:schemeClr>
                </a:solidFill>
              </a:defRPr>
            </a:lvl3pPr>
            <a:lvl4pPr marL="1131570" indent="0">
              <a:buNone/>
              <a:defRPr sz="1320">
                <a:solidFill>
                  <a:schemeClr val="tx1">
                    <a:tint val="75000"/>
                  </a:schemeClr>
                </a:solidFill>
              </a:defRPr>
            </a:lvl4pPr>
            <a:lvl5pPr marL="1508760" indent="0">
              <a:buNone/>
              <a:defRPr sz="1320">
                <a:solidFill>
                  <a:schemeClr val="tx1">
                    <a:tint val="75000"/>
                  </a:schemeClr>
                </a:solidFill>
              </a:defRPr>
            </a:lvl5pPr>
            <a:lvl6pPr marL="1885950" indent="0">
              <a:buNone/>
              <a:defRPr sz="1320">
                <a:solidFill>
                  <a:schemeClr val="tx1">
                    <a:tint val="75000"/>
                  </a:schemeClr>
                </a:solidFill>
              </a:defRPr>
            </a:lvl6pPr>
            <a:lvl7pPr marL="2263140" indent="0">
              <a:buNone/>
              <a:defRPr sz="1320">
                <a:solidFill>
                  <a:schemeClr val="tx1">
                    <a:tint val="75000"/>
                  </a:schemeClr>
                </a:solidFill>
              </a:defRPr>
            </a:lvl7pPr>
            <a:lvl8pPr marL="2640330" indent="0">
              <a:buNone/>
              <a:defRPr sz="1320">
                <a:solidFill>
                  <a:schemeClr val="tx1">
                    <a:tint val="75000"/>
                  </a:schemeClr>
                </a:solidFill>
              </a:defRPr>
            </a:lvl8pPr>
            <a:lvl9pPr marL="3017520" indent="0">
              <a:buNone/>
              <a:defRPr sz="132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 xmlns:a16="http://schemas.microsoft.com/office/drawing/2014/main" id="{51D84E03-7903-4250-8B6C-32007ACE835C}"/>
              </a:ext>
            </a:extLst>
          </p:cNvPr>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a:extLst>
              <a:ext uri="{FF2B5EF4-FFF2-40B4-BE49-F238E27FC236}">
                <a16:creationId xmlns="" xmlns:a16="http://schemas.microsoft.com/office/drawing/2014/main" id="{C045D182-67C0-4ECA-964D-2819736EC112}"/>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 xmlns:a16="http://schemas.microsoft.com/office/drawing/2014/main" id="{32F11981-3954-43FA-9FAD-B317122D779E}"/>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4917773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5EA13E6-D120-41E5-B509-6374F23AB4A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8AD4F108-6580-45A4-92F8-0C387BACF8BF}"/>
              </a:ext>
            </a:extLst>
          </p:cNvPr>
          <p:cNvSpPr>
            <a:spLocks noGrp="1"/>
          </p:cNvSpPr>
          <p:nvPr>
            <p:ph sz="half" idx="1"/>
          </p:nvPr>
        </p:nvSpPr>
        <p:spPr>
          <a:xfrm>
            <a:off x="691515" y="2069042"/>
            <a:ext cx="4274820" cy="49315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 xmlns:a16="http://schemas.microsoft.com/office/drawing/2014/main" id="{7CAAA02A-38E2-43EA-979B-5014DEFA5633}"/>
              </a:ext>
            </a:extLst>
          </p:cNvPr>
          <p:cNvSpPr>
            <a:spLocks noGrp="1"/>
          </p:cNvSpPr>
          <p:nvPr>
            <p:ph sz="half" idx="2"/>
          </p:nvPr>
        </p:nvSpPr>
        <p:spPr>
          <a:xfrm>
            <a:off x="5092065" y="2069042"/>
            <a:ext cx="4274820" cy="49315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 xmlns:a16="http://schemas.microsoft.com/office/drawing/2014/main" id="{AEDD9487-D5C5-44CB-8277-7033B5083610}"/>
              </a:ext>
            </a:extLst>
          </p:cNvPr>
          <p:cNvSpPr>
            <a:spLocks noGrp="1"/>
          </p:cNvSpPr>
          <p:nvPr>
            <p:ph type="dt" sz="half" idx="10"/>
          </p:nvPr>
        </p:nvSpPr>
        <p:spPr/>
        <p:txBody>
          <a:bodyPr/>
          <a:lstStyle/>
          <a:p>
            <a:endParaRPr lang="fr-FR">
              <a:solidFill>
                <a:prstClr val="black">
                  <a:tint val="75000"/>
                </a:prstClr>
              </a:solidFill>
            </a:endParaRPr>
          </a:p>
        </p:txBody>
      </p:sp>
      <p:sp>
        <p:nvSpPr>
          <p:cNvPr id="6" name="Espace réservé du pied de page 5">
            <a:extLst>
              <a:ext uri="{FF2B5EF4-FFF2-40B4-BE49-F238E27FC236}">
                <a16:creationId xmlns="" xmlns:a16="http://schemas.microsoft.com/office/drawing/2014/main" id="{9C3CA23A-346C-4677-B86C-91AE15D32DB4}"/>
              </a:ext>
            </a:extLst>
          </p:cNvPr>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 xmlns:a16="http://schemas.microsoft.com/office/drawing/2014/main" id="{F81B5D9B-BB7C-42A2-A6CE-BC14B11521D3}"/>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91450470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35AC4E0-8660-45A4-BD8D-03BCACCFB257}"/>
              </a:ext>
            </a:extLst>
          </p:cNvPr>
          <p:cNvSpPr>
            <a:spLocks noGrp="1"/>
          </p:cNvSpPr>
          <p:nvPr>
            <p:ph type="title"/>
          </p:nvPr>
        </p:nvSpPr>
        <p:spPr>
          <a:xfrm>
            <a:off x="692825" y="413809"/>
            <a:ext cx="8675370" cy="1502305"/>
          </a:xfrm>
        </p:spPr>
        <p:txBody>
          <a:bodyPr/>
          <a:lstStyle/>
          <a:p>
            <a:r>
              <a:rPr lang="fr-FR"/>
              <a:t>Modifiez le style du titre</a:t>
            </a:r>
          </a:p>
        </p:txBody>
      </p:sp>
      <p:sp>
        <p:nvSpPr>
          <p:cNvPr id="3" name="Espace réservé du texte 2">
            <a:extLst>
              <a:ext uri="{FF2B5EF4-FFF2-40B4-BE49-F238E27FC236}">
                <a16:creationId xmlns="" xmlns:a16="http://schemas.microsoft.com/office/drawing/2014/main" id="{6A1AA797-DCB2-4C6A-9FB8-DF5904ECBA32}"/>
              </a:ext>
            </a:extLst>
          </p:cNvPr>
          <p:cNvSpPr>
            <a:spLocks noGrp="1"/>
          </p:cNvSpPr>
          <p:nvPr>
            <p:ph type="body" idx="1"/>
          </p:nvPr>
        </p:nvSpPr>
        <p:spPr>
          <a:xfrm>
            <a:off x="692826" y="1905318"/>
            <a:ext cx="4255174" cy="933767"/>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fr-FR"/>
              <a:t>Cliquez pour modifier les styles du texte du masque</a:t>
            </a:r>
          </a:p>
        </p:txBody>
      </p:sp>
      <p:sp>
        <p:nvSpPr>
          <p:cNvPr id="4" name="Espace réservé du contenu 3">
            <a:extLst>
              <a:ext uri="{FF2B5EF4-FFF2-40B4-BE49-F238E27FC236}">
                <a16:creationId xmlns="" xmlns:a16="http://schemas.microsoft.com/office/drawing/2014/main" id="{70B32F7E-8570-4CF1-8715-BE9E59C79C82}"/>
              </a:ext>
            </a:extLst>
          </p:cNvPr>
          <p:cNvSpPr>
            <a:spLocks noGrp="1"/>
          </p:cNvSpPr>
          <p:nvPr>
            <p:ph sz="half" idx="2"/>
          </p:nvPr>
        </p:nvSpPr>
        <p:spPr>
          <a:xfrm>
            <a:off x="692826" y="2839085"/>
            <a:ext cx="4255174" cy="41758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 xmlns:a16="http://schemas.microsoft.com/office/drawing/2014/main" id="{6C7F8625-44F3-499A-8969-78678E6993C6}"/>
              </a:ext>
            </a:extLst>
          </p:cNvPr>
          <p:cNvSpPr>
            <a:spLocks noGrp="1"/>
          </p:cNvSpPr>
          <p:nvPr>
            <p:ph type="body" sz="quarter" idx="3"/>
          </p:nvPr>
        </p:nvSpPr>
        <p:spPr>
          <a:xfrm>
            <a:off x="5092065" y="1905318"/>
            <a:ext cx="4276130" cy="933767"/>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fr-FR"/>
              <a:t>Cliquez pour modifier les styles du texte du masque</a:t>
            </a:r>
          </a:p>
        </p:txBody>
      </p:sp>
      <p:sp>
        <p:nvSpPr>
          <p:cNvPr id="6" name="Espace réservé du contenu 5">
            <a:extLst>
              <a:ext uri="{FF2B5EF4-FFF2-40B4-BE49-F238E27FC236}">
                <a16:creationId xmlns="" xmlns:a16="http://schemas.microsoft.com/office/drawing/2014/main" id="{FD1A8DF0-AAB0-41BE-8A35-31FD6F7183B0}"/>
              </a:ext>
            </a:extLst>
          </p:cNvPr>
          <p:cNvSpPr>
            <a:spLocks noGrp="1"/>
          </p:cNvSpPr>
          <p:nvPr>
            <p:ph sz="quarter" idx="4"/>
          </p:nvPr>
        </p:nvSpPr>
        <p:spPr>
          <a:xfrm>
            <a:off x="5092065" y="2839085"/>
            <a:ext cx="4276130" cy="41758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 xmlns:a16="http://schemas.microsoft.com/office/drawing/2014/main" id="{47A7743C-7594-4535-ACE6-FBD13B0D92D8}"/>
              </a:ext>
            </a:extLst>
          </p:cNvPr>
          <p:cNvSpPr>
            <a:spLocks noGrp="1"/>
          </p:cNvSpPr>
          <p:nvPr>
            <p:ph type="dt" sz="half" idx="10"/>
          </p:nvPr>
        </p:nvSpPr>
        <p:spPr/>
        <p:txBody>
          <a:bodyPr/>
          <a:lstStyle/>
          <a:p>
            <a:endParaRPr lang="fr-FR">
              <a:solidFill>
                <a:prstClr val="black">
                  <a:tint val="75000"/>
                </a:prstClr>
              </a:solidFill>
            </a:endParaRPr>
          </a:p>
        </p:txBody>
      </p:sp>
      <p:sp>
        <p:nvSpPr>
          <p:cNvPr id="8" name="Espace réservé du pied de page 7">
            <a:extLst>
              <a:ext uri="{FF2B5EF4-FFF2-40B4-BE49-F238E27FC236}">
                <a16:creationId xmlns="" xmlns:a16="http://schemas.microsoft.com/office/drawing/2014/main" id="{AC77E450-DFFE-4AD4-8DF1-BCC777B7361C}"/>
              </a:ext>
            </a:extLst>
          </p:cNvPr>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a:extLst>
              <a:ext uri="{FF2B5EF4-FFF2-40B4-BE49-F238E27FC236}">
                <a16:creationId xmlns="" xmlns:a16="http://schemas.microsoft.com/office/drawing/2014/main" id="{0D61E377-E0D7-4199-B120-4AD0128DAFE3}"/>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97542999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3277AD12-1027-4879-846B-CE4CFC36DAD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 xmlns:a16="http://schemas.microsoft.com/office/drawing/2014/main" id="{D4798430-B58B-4AD7-A505-971474B6B77C}"/>
              </a:ext>
            </a:extLst>
          </p:cNvPr>
          <p:cNvSpPr>
            <a:spLocks noGrp="1"/>
          </p:cNvSpPr>
          <p:nvPr>
            <p:ph type="dt" sz="half" idx="10"/>
          </p:nvPr>
        </p:nvSpPr>
        <p:spPr/>
        <p:txBody>
          <a:bodyPr/>
          <a:lstStyle/>
          <a:p>
            <a:endParaRPr lang="fr-FR">
              <a:solidFill>
                <a:prstClr val="black">
                  <a:tint val="75000"/>
                </a:prstClr>
              </a:solidFill>
            </a:endParaRPr>
          </a:p>
        </p:txBody>
      </p:sp>
      <p:sp>
        <p:nvSpPr>
          <p:cNvPr id="4" name="Espace réservé du pied de page 3">
            <a:extLst>
              <a:ext uri="{FF2B5EF4-FFF2-40B4-BE49-F238E27FC236}">
                <a16:creationId xmlns="" xmlns:a16="http://schemas.microsoft.com/office/drawing/2014/main" id="{D163C426-78DD-48DA-90C6-CEC381FD70A1}"/>
              </a:ext>
            </a:extLst>
          </p:cNvPr>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a:extLst>
              <a:ext uri="{FF2B5EF4-FFF2-40B4-BE49-F238E27FC236}">
                <a16:creationId xmlns="" xmlns:a16="http://schemas.microsoft.com/office/drawing/2014/main" id="{6DCCED75-9810-4F62-8918-5B80CE9B401E}"/>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72165570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 xmlns:a16="http://schemas.microsoft.com/office/drawing/2014/main" id="{8A338AC3-D2A7-4629-AB03-5E20F9A0F075}"/>
              </a:ext>
            </a:extLst>
          </p:cNvPr>
          <p:cNvSpPr>
            <a:spLocks noGrp="1"/>
          </p:cNvSpPr>
          <p:nvPr>
            <p:ph type="dt" sz="half" idx="10"/>
          </p:nvPr>
        </p:nvSpPr>
        <p:spPr/>
        <p:txBody>
          <a:bodyPr/>
          <a:lstStyle/>
          <a:p>
            <a:endParaRPr lang="fr-FR">
              <a:solidFill>
                <a:prstClr val="black">
                  <a:tint val="75000"/>
                </a:prstClr>
              </a:solidFill>
            </a:endParaRPr>
          </a:p>
        </p:txBody>
      </p:sp>
      <p:sp>
        <p:nvSpPr>
          <p:cNvPr id="3" name="Espace réservé du pied de page 2">
            <a:extLst>
              <a:ext uri="{FF2B5EF4-FFF2-40B4-BE49-F238E27FC236}">
                <a16:creationId xmlns="" xmlns:a16="http://schemas.microsoft.com/office/drawing/2014/main" id="{F4F503A3-A2E4-480A-8392-8AD70D054362}"/>
              </a:ext>
            </a:extLst>
          </p:cNvPr>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a:extLst>
              <a:ext uri="{FF2B5EF4-FFF2-40B4-BE49-F238E27FC236}">
                <a16:creationId xmlns="" xmlns:a16="http://schemas.microsoft.com/office/drawing/2014/main" id="{8F6B4BC9-A3E4-44E4-B1B5-FBFC8141F674}"/>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95286864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A16A1510-2FAF-4D55-BC8C-7B9061462246}"/>
              </a:ext>
            </a:extLst>
          </p:cNvPr>
          <p:cNvSpPr>
            <a:spLocks noGrp="1"/>
          </p:cNvSpPr>
          <p:nvPr>
            <p:ph type="title"/>
          </p:nvPr>
        </p:nvSpPr>
        <p:spPr>
          <a:xfrm>
            <a:off x="692825" y="518160"/>
            <a:ext cx="3244096" cy="1813560"/>
          </a:xfrm>
        </p:spPr>
        <p:txBody>
          <a:bodyPr anchor="b"/>
          <a:lstStyle>
            <a:lvl1pPr>
              <a:defRPr sz="2640"/>
            </a:lvl1pPr>
          </a:lstStyle>
          <a:p>
            <a:r>
              <a:rPr lang="fr-FR"/>
              <a:t>Modifiez le style du titre</a:t>
            </a:r>
          </a:p>
        </p:txBody>
      </p:sp>
      <p:sp>
        <p:nvSpPr>
          <p:cNvPr id="3" name="Espace réservé du contenu 2">
            <a:extLst>
              <a:ext uri="{FF2B5EF4-FFF2-40B4-BE49-F238E27FC236}">
                <a16:creationId xmlns="" xmlns:a16="http://schemas.microsoft.com/office/drawing/2014/main" id="{C86EC834-5F8D-4F9B-AD64-DE7735A56FEF}"/>
              </a:ext>
            </a:extLst>
          </p:cNvPr>
          <p:cNvSpPr>
            <a:spLocks noGrp="1"/>
          </p:cNvSpPr>
          <p:nvPr>
            <p:ph idx="1"/>
          </p:nvPr>
        </p:nvSpPr>
        <p:spPr>
          <a:xfrm>
            <a:off x="4276130" y="1119082"/>
            <a:ext cx="5092065" cy="5523442"/>
          </a:xfrm>
        </p:spPr>
        <p:txBody>
          <a:bodyPr/>
          <a:lstStyle>
            <a:lvl1pPr>
              <a:defRPr sz="2640"/>
            </a:lvl1pPr>
            <a:lvl2pPr>
              <a:defRPr sz="2310"/>
            </a:lvl2pPr>
            <a:lvl3pPr>
              <a:defRPr sz="1980"/>
            </a:lvl3pPr>
            <a:lvl4pPr>
              <a:defRPr sz="1650"/>
            </a:lvl4pPr>
            <a:lvl5pPr>
              <a:defRPr sz="1650"/>
            </a:lvl5pPr>
            <a:lvl6pPr>
              <a:defRPr sz="1650"/>
            </a:lvl6pPr>
            <a:lvl7pPr>
              <a:defRPr sz="1650"/>
            </a:lvl7pPr>
            <a:lvl8pPr>
              <a:defRPr sz="1650"/>
            </a:lvl8pPr>
            <a:lvl9pPr>
              <a:defRPr sz="16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 xmlns:a16="http://schemas.microsoft.com/office/drawing/2014/main" id="{FE45256B-4380-421A-B1B9-8FCCB591E3C9}"/>
              </a:ext>
            </a:extLst>
          </p:cNvPr>
          <p:cNvSpPr>
            <a:spLocks noGrp="1"/>
          </p:cNvSpPr>
          <p:nvPr>
            <p:ph type="body" sz="half" idx="2"/>
          </p:nvPr>
        </p:nvSpPr>
        <p:spPr>
          <a:xfrm>
            <a:off x="692825" y="2331720"/>
            <a:ext cx="3244096" cy="4319800"/>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538CAF00-F6D0-49FD-B8D4-6D1B454DF51C}"/>
              </a:ext>
            </a:extLst>
          </p:cNvPr>
          <p:cNvSpPr>
            <a:spLocks noGrp="1"/>
          </p:cNvSpPr>
          <p:nvPr>
            <p:ph type="dt" sz="half" idx="10"/>
          </p:nvPr>
        </p:nvSpPr>
        <p:spPr/>
        <p:txBody>
          <a:bodyPr/>
          <a:lstStyle/>
          <a:p>
            <a:endParaRPr lang="fr-FR">
              <a:solidFill>
                <a:prstClr val="black">
                  <a:tint val="75000"/>
                </a:prstClr>
              </a:solidFill>
            </a:endParaRPr>
          </a:p>
        </p:txBody>
      </p:sp>
      <p:sp>
        <p:nvSpPr>
          <p:cNvPr id="6" name="Espace réservé du pied de page 5">
            <a:extLst>
              <a:ext uri="{FF2B5EF4-FFF2-40B4-BE49-F238E27FC236}">
                <a16:creationId xmlns="" xmlns:a16="http://schemas.microsoft.com/office/drawing/2014/main" id="{491F27DD-D8BF-4E09-A4BB-74549DDA1D8C}"/>
              </a:ext>
            </a:extLst>
          </p:cNvPr>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 xmlns:a16="http://schemas.microsoft.com/office/drawing/2014/main" id="{FD466BAC-581C-4D50-887A-949AD22EFEDF}"/>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10529687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3AFB98F-98C9-4AC8-BBAB-83EB5F4F59BA}"/>
              </a:ext>
            </a:extLst>
          </p:cNvPr>
          <p:cNvSpPr>
            <a:spLocks noGrp="1"/>
          </p:cNvSpPr>
          <p:nvPr>
            <p:ph type="title"/>
          </p:nvPr>
        </p:nvSpPr>
        <p:spPr>
          <a:xfrm>
            <a:off x="692825" y="518160"/>
            <a:ext cx="3244096" cy="1813560"/>
          </a:xfrm>
        </p:spPr>
        <p:txBody>
          <a:bodyPr anchor="b"/>
          <a:lstStyle>
            <a:lvl1pPr>
              <a:defRPr sz="2640"/>
            </a:lvl1pPr>
          </a:lstStyle>
          <a:p>
            <a:r>
              <a:rPr lang="fr-FR"/>
              <a:t>Modifiez le style du titre</a:t>
            </a:r>
          </a:p>
        </p:txBody>
      </p:sp>
      <p:sp>
        <p:nvSpPr>
          <p:cNvPr id="3" name="Espace réservé pour une image  2">
            <a:extLst>
              <a:ext uri="{FF2B5EF4-FFF2-40B4-BE49-F238E27FC236}">
                <a16:creationId xmlns="" xmlns:a16="http://schemas.microsoft.com/office/drawing/2014/main" id="{0FB8D173-B2CB-4FA8-82F2-A2ABEAC61199}"/>
              </a:ext>
            </a:extLst>
          </p:cNvPr>
          <p:cNvSpPr>
            <a:spLocks noGrp="1"/>
          </p:cNvSpPr>
          <p:nvPr>
            <p:ph type="pic" idx="1"/>
          </p:nvPr>
        </p:nvSpPr>
        <p:spPr>
          <a:xfrm>
            <a:off x="4276130" y="1119082"/>
            <a:ext cx="5092065" cy="5523442"/>
          </a:xfrm>
        </p:spPr>
        <p:txBody>
          <a:bodyPr/>
          <a:lstStyle>
            <a:lvl1pPr marL="0" indent="0">
              <a:buNone/>
              <a:defRPr sz="2640"/>
            </a:lvl1pPr>
            <a:lvl2pPr marL="377190" indent="0">
              <a:buNone/>
              <a:defRPr sz="2310"/>
            </a:lvl2pPr>
            <a:lvl3pPr marL="754380" indent="0">
              <a:buNone/>
              <a:defRPr sz="1980"/>
            </a:lvl3pPr>
            <a:lvl4pPr marL="1131570" indent="0">
              <a:buNone/>
              <a:defRPr sz="1650"/>
            </a:lvl4pPr>
            <a:lvl5pPr marL="1508760" indent="0">
              <a:buNone/>
              <a:defRPr sz="1650"/>
            </a:lvl5pPr>
            <a:lvl6pPr marL="1885950" indent="0">
              <a:buNone/>
              <a:defRPr sz="1650"/>
            </a:lvl6pPr>
            <a:lvl7pPr marL="2263140" indent="0">
              <a:buNone/>
              <a:defRPr sz="1650"/>
            </a:lvl7pPr>
            <a:lvl8pPr marL="2640330" indent="0">
              <a:buNone/>
              <a:defRPr sz="1650"/>
            </a:lvl8pPr>
            <a:lvl9pPr marL="3017520" indent="0">
              <a:buNone/>
              <a:defRPr sz="1650"/>
            </a:lvl9pPr>
          </a:lstStyle>
          <a:p>
            <a:endParaRPr lang="fr-FR"/>
          </a:p>
        </p:txBody>
      </p:sp>
      <p:sp>
        <p:nvSpPr>
          <p:cNvPr id="4" name="Espace réservé du texte 3">
            <a:extLst>
              <a:ext uri="{FF2B5EF4-FFF2-40B4-BE49-F238E27FC236}">
                <a16:creationId xmlns="" xmlns:a16="http://schemas.microsoft.com/office/drawing/2014/main" id="{30C27AE7-4A3A-4E44-9F06-E648F00657DF}"/>
              </a:ext>
            </a:extLst>
          </p:cNvPr>
          <p:cNvSpPr>
            <a:spLocks noGrp="1"/>
          </p:cNvSpPr>
          <p:nvPr>
            <p:ph type="body" sz="half" idx="2"/>
          </p:nvPr>
        </p:nvSpPr>
        <p:spPr>
          <a:xfrm>
            <a:off x="692825" y="2331720"/>
            <a:ext cx="3244096" cy="4319800"/>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71CCC625-B817-482E-AD6B-2B2CD4B15070}"/>
              </a:ext>
            </a:extLst>
          </p:cNvPr>
          <p:cNvSpPr>
            <a:spLocks noGrp="1"/>
          </p:cNvSpPr>
          <p:nvPr>
            <p:ph type="dt" sz="half" idx="10"/>
          </p:nvPr>
        </p:nvSpPr>
        <p:spPr/>
        <p:txBody>
          <a:bodyPr/>
          <a:lstStyle/>
          <a:p>
            <a:endParaRPr lang="fr-FR">
              <a:solidFill>
                <a:prstClr val="black">
                  <a:tint val="75000"/>
                </a:prstClr>
              </a:solidFill>
            </a:endParaRPr>
          </a:p>
        </p:txBody>
      </p:sp>
      <p:sp>
        <p:nvSpPr>
          <p:cNvPr id="6" name="Espace réservé du pied de page 5">
            <a:extLst>
              <a:ext uri="{FF2B5EF4-FFF2-40B4-BE49-F238E27FC236}">
                <a16:creationId xmlns="" xmlns:a16="http://schemas.microsoft.com/office/drawing/2014/main" id="{3683492D-CDB5-4049-AE81-016ECAE21EFD}"/>
              </a:ext>
            </a:extLst>
          </p:cNvPr>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 xmlns:a16="http://schemas.microsoft.com/office/drawing/2014/main" id="{C08A2EEC-5C9F-414E-8076-313CCB6290E4}"/>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639269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53"/>
        <p:cNvGrpSpPr/>
        <p:nvPr/>
      </p:nvGrpSpPr>
      <p:grpSpPr>
        <a:xfrm>
          <a:off x="0" y="0"/>
          <a:ext cx="0" cy="0"/>
          <a:chOff x="0" y="0"/>
          <a:chExt cx="0" cy="0"/>
        </a:xfrm>
      </p:grpSpPr>
      <p:sp>
        <p:nvSpPr>
          <p:cNvPr id="54" name="Google Shape;54;p43"/>
          <p:cNvSpPr/>
          <p:nvPr/>
        </p:nvSpPr>
        <p:spPr>
          <a:xfrm>
            <a:off x="4642843" y="3834386"/>
            <a:ext cx="772716" cy="51815"/>
          </a:xfrm>
          <a:prstGeom prst="rect">
            <a:avLst/>
          </a:prstGeom>
          <a:solidFill>
            <a:schemeClr val="lt1"/>
          </a:solidFill>
          <a:ln>
            <a:noFill/>
          </a:ln>
        </p:spPr>
        <p:txBody>
          <a:bodyPr spcFirstLastPara="1" wrap="square" lIns="75426" tIns="37703" rIns="75426" bIns="37703" anchor="ctr" anchorCtr="0">
            <a:noAutofit/>
          </a:bodyPr>
          <a:lstStyle/>
          <a:p>
            <a:pPr marL="0" marR="0" lvl="0" indent="0" algn="ctr" rtl="0">
              <a:spcBef>
                <a:spcPts val="0"/>
              </a:spcBef>
              <a:spcAft>
                <a:spcPts val="0"/>
              </a:spcAft>
              <a:buNone/>
            </a:pPr>
            <a:endParaRPr sz="1485">
              <a:solidFill>
                <a:schemeClr val="lt1"/>
              </a:solidFill>
              <a:latin typeface="Calibri"/>
              <a:ea typeface="Calibri"/>
              <a:cs typeface="Calibri"/>
              <a:sym typeface="Calibri"/>
            </a:endParaRPr>
          </a:p>
        </p:txBody>
      </p:sp>
      <p:sp>
        <p:nvSpPr>
          <p:cNvPr id="55" name="Google Shape;55;p43"/>
          <p:cNvSpPr txBox="1">
            <a:spLocks noGrp="1"/>
          </p:cNvSpPr>
          <p:nvPr>
            <p:ph type="ftr" idx="11"/>
          </p:nvPr>
        </p:nvSpPr>
        <p:spPr>
          <a:xfrm>
            <a:off x="802512" y="7285387"/>
            <a:ext cx="3452637" cy="282606"/>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825" b="0" i="0">
                <a:solidFill>
                  <a:srgbClr val="888888"/>
                </a:solidFill>
                <a:latin typeface="Roboto Light"/>
                <a:ea typeface="Roboto Light"/>
                <a:cs typeface="Roboto Light"/>
                <a:sym typeface="Roboto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3"/>
          <p:cNvSpPr txBox="1"/>
          <p:nvPr/>
        </p:nvSpPr>
        <p:spPr>
          <a:xfrm>
            <a:off x="446659" y="7285387"/>
            <a:ext cx="355853" cy="282606"/>
          </a:xfrm>
          <a:prstGeom prst="rect">
            <a:avLst/>
          </a:prstGeom>
          <a:noFill/>
          <a:ln>
            <a:noFill/>
          </a:ln>
        </p:spPr>
        <p:txBody>
          <a:bodyPr spcFirstLastPara="1" wrap="square" lIns="0" tIns="37703" rIns="75426" bIns="37703" anchor="b" anchorCtr="0">
            <a:noAutofit/>
          </a:bodyPr>
          <a:lstStyle/>
          <a:p>
            <a:pPr marL="0" marR="0" lvl="0" indent="0" algn="l" rtl="0">
              <a:spcBef>
                <a:spcPts val="0"/>
              </a:spcBef>
              <a:spcAft>
                <a:spcPts val="0"/>
              </a:spcAft>
              <a:buNone/>
            </a:pPr>
            <a:fld id="{00000000-1234-1234-1234-123412341234}" type="slidenum">
              <a:rPr lang="es-AR" sz="825" b="0" i="0">
                <a:solidFill>
                  <a:schemeClr val="lt2"/>
                </a:solidFill>
                <a:latin typeface="Roboto Light"/>
                <a:ea typeface="Roboto Light"/>
                <a:cs typeface="Roboto Light"/>
                <a:sym typeface="Roboto Light"/>
              </a:rPr>
              <a:pPr marL="0" marR="0" lvl="0" indent="0" algn="l" rtl="0">
                <a:spcBef>
                  <a:spcPts val="0"/>
                </a:spcBef>
                <a:spcAft>
                  <a:spcPts val="0"/>
                </a:spcAft>
                <a:buNone/>
              </a:pPr>
              <a:t>‹#›</a:t>
            </a:fld>
            <a:endParaRPr sz="825" b="0" i="0">
              <a:solidFill>
                <a:schemeClr val="lt2"/>
              </a:solidFill>
              <a:latin typeface="Roboto Light"/>
              <a:ea typeface="Roboto Light"/>
              <a:cs typeface="Roboto Light"/>
              <a:sym typeface="Roboto Light"/>
            </a:endParaRPr>
          </a:p>
        </p:txBody>
      </p:sp>
      <p:pic>
        <p:nvPicPr>
          <p:cNvPr id="57" name="Google Shape;57;p43"/>
          <p:cNvPicPr preferRelativeResize="0"/>
          <p:nvPr/>
        </p:nvPicPr>
        <p:blipFill rotWithShape="1">
          <a:blip r:embed="rId2">
            <a:alphaModFix/>
          </a:blip>
          <a:srcRect l="24401" r="1"/>
          <a:stretch/>
        </p:blipFill>
        <p:spPr>
          <a:xfrm>
            <a:off x="-1" y="0"/>
            <a:ext cx="119288" cy="7803435"/>
          </a:xfrm>
          <a:prstGeom prst="rect">
            <a:avLst/>
          </a:prstGeom>
          <a:noFill/>
          <a:ln>
            <a:noFill/>
          </a:ln>
        </p:spPr>
      </p:pic>
      <p:sp>
        <p:nvSpPr>
          <p:cNvPr id="58" name="Google Shape;58;p43"/>
          <p:cNvSpPr txBox="1">
            <a:spLocks noGrp="1"/>
          </p:cNvSpPr>
          <p:nvPr>
            <p:ph type="title"/>
          </p:nvPr>
        </p:nvSpPr>
        <p:spPr>
          <a:xfrm>
            <a:off x="458571" y="622512"/>
            <a:ext cx="7717142" cy="1795568"/>
          </a:xfrm>
          <a:prstGeom prst="rect">
            <a:avLst/>
          </a:prstGeom>
          <a:noFill/>
          <a:ln>
            <a:noFill/>
          </a:ln>
        </p:spPr>
        <p:txBody>
          <a:bodyPr spcFirstLastPara="1" wrap="square" lIns="0" tIns="0" rIns="91425" bIns="45700" anchor="t" anchorCtr="0">
            <a:normAutofit/>
          </a:bodyPr>
          <a:lstStyle>
            <a:lvl1pPr lvl="0" algn="l">
              <a:lnSpc>
                <a:spcPct val="125555"/>
              </a:lnSpc>
              <a:spcBef>
                <a:spcPts val="0"/>
              </a:spcBef>
              <a:spcAft>
                <a:spcPts val="0"/>
              </a:spcAft>
              <a:buClr>
                <a:srgbClr val="3F3F3F"/>
              </a:buClr>
              <a:buSzPts val="3600"/>
              <a:buFont typeface="Raleway Thin"/>
              <a:buNone/>
              <a:defRPr sz="2970" b="1" i="0">
                <a:solidFill>
                  <a:srgbClr val="3F3F3F"/>
                </a:solidFill>
                <a:latin typeface="Raleway Thin"/>
                <a:ea typeface="Raleway Thin"/>
                <a:cs typeface="Raleway Thin"/>
                <a:sym typeface="Raleway Thi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9" name="Google Shape;59;p43"/>
          <p:cNvPicPr preferRelativeResize="0"/>
          <p:nvPr/>
        </p:nvPicPr>
        <p:blipFill rotWithShape="1">
          <a:blip r:embed="rId3">
            <a:alphaModFix/>
          </a:blip>
          <a:srcRect/>
          <a:stretch/>
        </p:blipFill>
        <p:spPr>
          <a:xfrm>
            <a:off x="9340233" y="672528"/>
            <a:ext cx="259597" cy="418105"/>
          </a:xfrm>
          <a:prstGeom prst="rect">
            <a:avLst/>
          </a:prstGeom>
          <a:noFill/>
          <a:ln>
            <a:noFill/>
          </a:ln>
        </p:spPr>
      </p:pic>
      <p:pic>
        <p:nvPicPr>
          <p:cNvPr id="60" name="Google Shape;60;p43" descr="MFW4A Webinar Series - ICA"/>
          <p:cNvPicPr preferRelativeResize="0"/>
          <p:nvPr/>
        </p:nvPicPr>
        <p:blipFill rotWithShape="1">
          <a:blip r:embed="rId4">
            <a:alphaModFix/>
          </a:blip>
          <a:srcRect r="75806"/>
          <a:stretch/>
        </p:blipFill>
        <p:spPr>
          <a:xfrm>
            <a:off x="8915416" y="622512"/>
            <a:ext cx="355883" cy="468121"/>
          </a:xfrm>
          <a:prstGeom prst="rect">
            <a:avLst/>
          </a:prstGeom>
          <a:noFill/>
          <a:ln>
            <a:noFill/>
          </a:ln>
        </p:spPr>
      </p:pic>
      <p:pic>
        <p:nvPicPr>
          <p:cNvPr id="2" name="Picture 2" descr="GIZ - Organizations - ENERGYDATA.INFO">
            <a:extLst>
              <a:ext uri="{FF2B5EF4-FFF2-40B4-BE49-F238E27FC236}">
                <a16:creationId xmlns="" xmlns:a16="http://schemas.microsoft.com/office/drawing/2014/main" id="{B9993B24-3B83-4FDD-B46A-5B7253EF470E}"/>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21261" y="672528"/>
            <a:ext cx="494155" cy="418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5784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03477FA-718F-4313-92A0-AE9FEF0BDC7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 xmlns:a16="http://schemas.microsoft.com/office/drawing/2014/main" id="{4901C1A1-A9C3-40E3-B146-51A74BDCEF4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1139B1C3-A66A-4E61-9A05-A15611159B40}"/>
              </a:ext>
            </a:extLst>
          </p:cNvPr>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a:extLst>
              <a:ext uri="{FF2B5EF4-FFF2-40B4-BE49-F238E27FC236}">
                <a16:creationId xmlns="" xmlns:a16="http://schemas.microsoft.com/office/drawing/2014/main" id="{240D2DBE-52E9-4894-A504-33FC9980CC64}"/>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 xmlns:a16="http://schemas.microsoft.com/office/drawing/2014/main" id="{D2FD1FA4-6D4C-4E83-878C-36A00C6D5193}"/>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0897740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 xmlns:a16="http://schemas.microsoft.com/office/drawing/2014/main" id="{91DB97D9-F443-4A50-97EA-38930A663B9A}"/>
              </a:ext>
            </a:extLst>
          </p:cNvPr>
          <p:cNvSpPr>
            <a:spLocks noGrp="1"/>
          </p:cNvSpPr>
          <p:nvPr>
            <p:ph type="title" orient="vert"/>
          </p:nvPr>
        </p:nvSpPr>
        <p:spPr>
          <a:xfrm>
            <a:off x="7198042" y="413808"/>
            <a:ext cx="2168843" cy="6586750"/>
          </a:xfrm>
        </p:spPr>
        <p:txBody>
          <a:bodyPr vert="eaVert"/>
          <a:lstStyle/>
          <a:p>
            <a:r>
              <a:rPr lang="fr-FR"/>
              <a:t>Modifiez le style du titre</a:t>
            </a:r>
          </a:p>
        </p:txBody>
      </p:sp>
      <p:sp>
        <p:nvSpPr>
          <p:cNvPr id="3" name="Espace réservé du texte vertical 2">
            <a:extLst>
              <a:ext uri="{FF2B5EF4-FFF2-40B4-BE49-F238E27FC236}">
                <a16:creationId xmlns="" xmlns:a16="http://schemas.microsoft.com/office/drawing/2014/main" id="{B077B41F-2A7D-4420-B4E9-268F4FA92B26}"/>
              </a:ext>
            </a:extLst>
          </p:cNvPr>
          <p:cNvSpPr>
            <a:spLocks noGrp="1"/>
          </p:cNvSpPr>
          <p:nvPr>
            <p:ph type="body" orient="vert" idx="1"/>
          </p:nvPr>
        </p:nvSpPr>
        <p:spPr>
          <a:xfrm>
            <a:off x="691515" y="413808"/>
            <a:ext cx="6380798" cy="65867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7FA04F3D-8CF8-4A9A-98C3-B5E07158E1E8}"/>
              </a:ext>
            </a:extLst>
          </p:cNvPr>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a:extLst>
              <a:ext uri="{FF2B5EF4-FFF2-40B4-BE49-F238E27FC236}">
                <a16:creationId xmlns="" xmlns:a16="http://schemas.microsoft.com/office/drawing/2014/main" id="{5B55AFC0-00C1-4EDA-B924-335FE3372699}"/>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 xmlns:a16="http://schemas.microsoft.com/office/drawing/2014/main" id="{845C472D-6506-4BA7-B1C2-C8FBE4DAD9A5}"/>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87504691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Hình chữ nhật 5">
            <a:extLst>
              <a:ext uri="{FF2B5EF4-FFF2-40B4-BE49-F238E27FC236}">
                <a16:creationId xmlns="" xmlns:a16="http://schemas.microsoft.com/office/drawing/2014/main" id="{781B1199-9823-4E02-98F5-EB083C8E86D3}"/>
              </a:ext>
            </a:extLst>
          </p:cNvPr>
          <p:cNvSpPr/>
          <p:nvPr userDrawn="1"/>
        </p:nvSpPr>
        <p:spPr>
          <a:xfrm>
            <a:off x="0" y="0"/>
            <a:ext cx="10058400" cy="7772400"/>
          </a:xfrm>
          <a:prstGeom prst="rect">
            <a:avLst/>
          </a:prstGeom>
          <a:solidFill>
            <a:srgbClr val="0132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485" dirty="0">
              <a:solidFill>
                <a:prstClr val="white"/>
              </a:solidFill>
            </a:endParaRPr>
          </a:p>
        </p:txBody>
      </p:sp>
      <p:sp>
        <p:nvSpPr>
          <p:cNvPr id="2" name="Title 1">
            <a:extLst>
              <a:ext uri="{FF2B5EF4-FFF2-40B4-BE49-F238E27FC236}">
                <a16:creationId xmlns="" xmlns:a16="http://schemas.microsoft.com/office/drawing/2014/main" id="{E6DB88D2-603D-43CF-8ECC-48F00C692DC1}"/>
              </a:ext>
            </a:extLst>
          </p:cNvPr>
          <p:cNvSpPr>
            <a:spLocks noGrp="1"/>
          </p:cNvSpPr>
          <p:nvPr>
            <p:ph type="title" hasCustomPrompt="1"/>
          </p:nvPr>
        </p:nvSpPr>
        <p:spPr>
          <a:xfrm>
            <a:off x="2996565" y="511156"/>
            <a:ext cx="6653213" cy="803929"/>
          </a:xfrm>
        </p:spPr>
        <p:txBody>
          <a:bodyPr wrap="square">
            <a:spAutoFit/>
          </a:bodyPr>
          <a:lstStyle>
            <a:lvl1pPr algn="r">
              <a:defRPr sz="2640" b="1" baseline="0">
                <a:solidFill>
                  <a:schemeClr val="bg1"/>
                </a:solidFill>
              </a:defRPr>
            </a:lvl1pPr>
          </a:lstStyle>
          <a:p>
            <a:r>
              <a:rPr lang="en-GB" noProof="0" dirty="0"/>
              <a:t>This is a headline with the topic</a:t>
            </a:r>
            <a:br>
              <a:rPr lang="en-GB" noProof="0" dirty="0"/>
            </a:br>
            <a:r>
              <a:rPr lang="en-GB" noProof="0" dirty="0"/>
              <a:t>The headline might need two rows </a:t>
            </a:r>
          </a:p>
        </p:txBody>
      </p:sp>
      <p:pic>
        <p:nvPicPr>
          <p:cNvPr id="5" name="Picture 4">
            <a:extLst>
              <a:ext uri="{FF2B5EF4-FFF2-40B4-BE49-F238E27FC236}">
                <a16:creationId xmlns="" xmlns:a16="http://schemas.microsoft.com/office/drawing/2014/main" id="{7A0948E3-6F1C-46BD-9C53-D4F95CD15619}"/>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val="0"/>
              </a:ext>
            </a:extLst>
          </a:blip>
          <a:srcRect/>
          <a:stretch/>
        </p:blipFill>
        <p:spPr>
          <a:xfrm>
            <a:off x="0" y="1775083"/>
            <a:ext cx="10058400" cy="5997317"/>
          </a:xfrm>
          <a:prstGeom prst="rect">
            <a:avLst/>
          </a:prstGeom>
        </p:spPr>
      </p:pic>
      <p:sp>
        <p:nvSpPr>
          <p:cNvPr id="19" name="Text Placeholder 18">
            <a:extLst>
              <a:ext uri="{FF2B5EF4-FFF2-40B4-BE49-F238E27FC236}">
                <a16:creationId xmlns="" xmlns:a16="http://schemas.microsoft.com/office/drawing/2014/main" id="{AC3E3069-B5A3-40A5-9644-012883A37DD0}"/>
              </a:ext>
            </a:extLst>
          </p:cNvPr>
          <p:cNvSpPr>
            <a:spLocks noGrp="1"/>
          </p:cNvSpPr>
          <p:nvPr>
            <p:ph type="body" sz="quarter" idx="10" hasCustomPrompt="1"/>
          </p:nvPr>
        </p:nvSpPr>
        <p:spPr>
          <a:xfrm>
            <a:off x="6199688" y="1837165"/>
            <a:ext cx="3450090" cy="301227"/>
          </a:xfrm>
        </p:spPr>
        <p:txBody>
          <a:bodyPr wrap="square">
            <a:spAutoFit/>
          </a:bodyPr>
          <a:lstStyle>
            <a:lvl1pPr marL="0" indent="0" algn="r">
              <a:lnSpc>
                <a:spcPct val="100000"/>
              </a:lnSpc>
              <a:spcBef>
                <a:spcPts val="0"/>
              </a:spcBef>
              <a:buNone/>
              <a:defRPr sz="1485">
                <a:solidFill>
                  <a:schemeClr val="bg1"/>
                </a:solidFill>
              </a:defRPr>
            </a:lvl1pPr>
          </a:lstStyle>
          <a:p>
            <a:pPr lvl="0"/>
            <a:r>
              <a:rPr lang="en-GB" noProof="0" dirty="0"/>
              <a:t>Name / Date / City</a:t>
            </a:r>
          </a:p>
        </p:txBody>
      </p:sp>
      <p:pic>
        <p:nvPicPr>
          <p:cNvPr id="7" name="Graphic 5">
            <a:extLst>
              <a:ext uri="{FF2B5EF4-FFF2-40B4-BE49-F238E27FC236}">
                <a16:creationId xmlns="" xmlns:a16="http://schemas.microsoft.com/office/drawing/2014/main" id="{E5C3A4F7-36CE-4F3C-A068-B6890D4777EC}"/>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66" y="309542"/>
            <a:ext cx="1768827" cy="1186697"/>
          </a:xfrm>
          <a:prstGeom prst="rect">
            <a:avLst/>
          </a:prstGeom>
        </p:spPr>
      </p:pic>
    </p:spTree>
    <p:extLst>
      <p:ext uri="{BB962C8B-B14F-4D97-AF65-F5344CB8AC3E}">
        <p14:creationId xmlns:p14="http://schemas.microsoft.com/office/powerpoint/2010/main" val="3177607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êu đề 2">
            <a:extLst>
              <a:ext uri="{FF2B5EF4-FFF2-40B4-BE49-F238E27FC236}">
                <a16:creationId xmlns="" xmlns:a16="http://schemas.microsoft.com/office/drawing/2014/main" id="{802E2756-064F-4D1F-9231-E3D358A28C65}"/>
              </a:ext>
            </a:extLst>
          </p:cNvPr>
          <p:cNvSpPr>
            <a:spLocks noGrp="1"/>
          </p:cNvSpPr>
          <p:nvPr>
            <p:ph type="title" hasCustomPrompt="1"/>
          </p:nvPr>
        </p:nvSpPr>
        <p:spPr/>
        <p:txBody>
          <a:bodyPr/>
          <a:lstStyle>
            <a:lvl1pPr>
              <a:defRPr/>
            </a:lvl1pPr>
          </a:lstStyle>
          <a:p>
            <a:r>
              <a:rPr lang="en-GB" noProof="0" dirty="0"/>
              <a:t>Content</a:t>
            </a:r>
          </a:p>
        </p:txBody>
      </p:sp>
      <p:sp>
        <p:nvSpPr>
          <p:cNvPr id="5" name="Chỗ dành sẵn cho Số hiệu Bản chiếu 4">
            <a:extLst>
              <a:ext uri="{FF2B5EF4-FFF2-40B4-BE49-F238E27FC236}">
                <a16:creationId xmlns="" xmlns:a16="http://schemas.microsoft.com/office/drawing/2014/main" id="{6C611BCF-C35F-42B7-A72E-8930CD8AAEEC}"/>
              </a:ext>
            </a:extLst>
          </p:cNvPr>
          <p:cNvSpPr>
            <a:spLocks noGrp="1"/>
          </p:cNvSpPr>
          <p:nvPr>
            <p:ph type="sldNum" sz="quarter" idx="37"/>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Tree>
    <p:extLst>
      <p:ext uri="{BB962C8B-B14F-4D97-AF65-F5344CB8AC3E}">
        <p14:creationId xmlns:p14="http://schemas.microsoft.com/office/powerpoint/2010/main" val="408256815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Agenda_dark">
    <p:spTree>
      <p:nvGrpSpPr>
        <p:cNvPr id="1" name=""/>
        <p:cNvGrpSpPr/>
        <p:nvPr/>
      </p:nvGrpSpPr>
      <p:grpSpPr>
        <a:xfrm>
          <a:off x="0" y="0"/>
          <a:ext cx="0" cy="0"/>
          <a:chOff x="0" y="0"/>
          <a:chExt cx="0" cy="0"/>
        </a:xfrm>
      </p:grpSpPr>
      <p:sp>
        <p:nvSpPr>
          <p:cNvPr id="4" name="Hình chữ nhật 3">
            <a:extLst>
              <a:ext uri="{FF2B5EF4-FFF2-40B4-BE49-F238E27FC236}">
                <a16:creationId xmlns="" xmlns:a16="http://schemas.microsoft.com/office/drawing/2014/main" id="{0EF596AA-5690-4696-A6C7-137374FE8AA6}"/>
              </a:ext>
            </a:extLst>
          </p:cNvPr>
          <p:cNvSpPr/>
          <p:nvPr userDrawn="1"/>
        </p:nvSpPr>
        <p:spPr>
          <a:xfrm>
            <a:off x="-1729" y="3598"/>
            <a:ext cx="10058400" cy="77724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485" dirty="0">
              <a:solidFill>
                <a:prstClr val="white"/>
              </a:solidFill>
            </a:endParaRPr>
          </a:p>
        </p:txBody>
      </p:sp>
      <p:sp>
        <p:nvSpPr>
          <p:cNvPr id="3" name="Tiêu đề 2">
            <a:extLst>
              <a:ext uri="{FF2B5EF4-FFF2-40B4-BE49-F238E27FC236}">
                <a16:creationId xmlns="" xmlns:a16="http://schemas.microsoft.com/office/drawing/2014/main" id="{BF935F13-8550-4B31-89FB-FDEA4E8721A9}"/>
              </a:ext>
            </a:extLst>
          </p:cNvPr>
          <p:cNvSpPr>
            <a:spLocks noGrp="1"/>
          </p:cNvSpPr>
          <p:nvPr>
            <p:ph type="title" hasCustomPrompt="1"/>
          </p:nvPr>
        </p:nvSpPr>
        <p:spPr/>
        <p:txBody>
          <a:bodyPr/>
          <a:lstStyle>
            <a:lvl1pPr>
              <a:defRPr>
                <a:solidFill>
                  <a:schemeClr val="bg1"/>
                </a:solidFill>
              </a:defRPr>
            </a:lvl1pPr>
          </a:lstStyle>
          <a:p>
            <a:r>
              <a:rPr lang="en-GB" noProof="0" dirty="0"/>
              <a:t>Content</a:t>
            </a:r>
          </a:p>
        </p:txBody>
      </p:sp>
      <p:sp>
        <p:nvSpPr>
          <p:cNvPr id="6" name="Chỗ dành sẵn cho Số hiệu Bản chiếu 5">
            <a:extLst>
              <a:ext uri="{FF2B5EF4-FFF2-40B4-BE49-F238E27FC236}">
                <a16:creationId xmlns="" xmlns:a16="http://schemas.microsoft.com/office/drawing/2014/main" id="{9EE94C28-42EA-42C9-9AAB-A25E9855D685}"/>
              </a:ext>
            </a:extLst>
          </p:cNvPr>
          <p:cNvSpPr>
            <a:spLocks noGrp="1"/>
          </p:cNvSpPr>
          <p:nvPr>
            <p:ph type="sldNum" sz="quarter" idx="37"/>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grpSp>
        <p:nvGrpSpPr>
          <p:cNvPr id="115" name="Nhóm 114">
            <a:extLst>
              <a:ext uri="{FF2B5EF4-FFF2-40B4-BE49-F238E27FC236}">
                <a16:creationId xmlns="" xmlns:a16="http://schemas.microsoft.com/office/drawing/2014/main" id="{3382DF97-DB9B-4A72-877F-9A6D4BF028A9}"/>
              </a:ext>
            </a:extLst>
          </p:cNvPr>
          <p:cNvGrpSpPr/>
          <p:nvPr userDrawn="1"/>
        </p:nvGrpSpPr>
        <p:grpSpPr>
          <a:xfrm>
            <a:off x="358258" y="7016598"/>
            <a:ext cx="914051" cy="532916"/>
            <a:chOff x="5013331" y="3131693"/>
            <a:chExt cx="1638965" cy="695592"/>
          </a:xfrm>
          <a:solidFill>
            <a:schemeClr val="bg1"/>
          </a:solidFill>
        </p:grpSpPr>
        <p:sp>
          <p:nvSpPr>
            <p:cNvPr id="116" name="Hình tự do: Hình 115">
              <a:extLst>
                <a:ext uri="{FF2B5EF4-FFF2-40B4-BE49-F238E27FC236}">
                  <a16:creationId xmlns="" xmlns:a16="http://schemas.microsoft.com/office/drawing/2014/main" id="{F8C64B3F-A677-44AB-BD7C-AFEF37758408}"/>
                </a:ext>
              </a:extLst>
            </p:cNvPr>
            <p:cNvSpPr/>
            <p:nvPr/>
          </p:nvSpPr>
          <p:spPr>
            <a:xfrm>
              <a:off x="5076259" y="3131693"/>
              <a:ext cx="122173" cy="114029"/>
            </a:xfrm>
            <a:custGeom>
              <a:avLst/>
              <a:gdLst>
                <a:gd name="connsiteX0" fmla="*/ 125431 w 122173"/>
                <a:gd name="connsiteY0" fmla="*/ 57847 h 114028"/>
                <a:gd name="connsiteX1" fmla="*/ 62716 w 122173"/>
                <a:gd name="connsiteY1" fmla="*/ 115676 h 114028"/>
                <a:gd name="connsiteX2" fmla="*/ 0 w 122173"/>
                <a:gd name="connsiteY2" fmla="*/ 57847 h 114028"/>
                <a:gd name="connsiteX3" fmla="*/ 62716 w 122173"/>
                <a:gd name="connsiteY3" fmla="*/ 19 h 114028"/>
                <a:gd name="connsiteX4" fmla="*/ 125431 w 122173"/>
                <a:gd name="connsiteY4" fmla="*/ 57847 h 114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3" h="114028">
                  <a:moveTo>
                    <a:pt x="125431" y="57847"/>
                  </a:moveTo>
                  <a:cubicBezTo>
                    <a:pt x="125431" y="89612"/>
                    <a:pt x="97739" y="115676"/>
                    <a:pt x="62716" y="115676"/>
                  </a:cubicBezTo>
                  <a:cubicBezTo>
                    <a:pt x="28507" y="115676"/>
                    <a:pt x="0" y="89612"/>
                    <a:pt x="0" y="57847"/>
                  </a:cubicBezTo>
                  <a:cubicBezTo>
                    <a:pt x="0" y="26082"/>
                    <a:pt x="27693" y="19"/>
                    <a:pt x="62716" y="19"/>
                  </a:cubicBezTo>
                  <a:cubicBezTo>
                    <a:pt x="97739" y="-796"/>
                    <a:pt x="125431" y="25268"/>
                    <a:pt x="125431" y="57847"/>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17" name="Hình tự do: Hình 116">
              <a:extLst>
                <a:ext uri="{FF2B5EF4-FFF2-40B4-BE49-F238E27FC236}">
                  <a16:creationId xmlns="" xmlns:a16="http://schemas.microsoft.com/office/drawing/2014/main" id="{1DDB6CDF-9A01-4CE3-96FB-D8F6ECE7A698}"/>
                </a:ext>
              </a:extLst>
            </p:cNvPr>
            <p:cNvSpPr/>
            <p:nvPr/>
          </p:nvSpPr>
          <p:spPr>
            <a:xfrm>
              <a:off x="5013331" y="3272406"/>
              <a:ext cx="179188" cy="374665"/>
            </a:xfrm>
            <a:custGeom>
              <a:avLst/>
              <a:gdLst>
                <a:gd name="connsiteX0" fmla="*/ 181843 w 179187"/>
                <a:gd name="connsiteY0" fmla="*/ 3470 h 374665"/>
                <a:gd name="connsiteX1" fmla="*/ 177770 w 179187"/>
                <a:gd name="connsiteY1" fmla="*/ 212 h 374665"/>
                <a:gd name="connsiteX2" fmla="*/ 25461 w 179187"/>
                <a:gd name="connsiteY2" fmla="*/ 29533 h 374665"/>
                <a:gd name="connsiteX3" fmla="*/ 23017 w 179187"/>
                <a:gd name="connsiteY3" fmla="*/ 31977 h 374665"/>
                <a:gd name="connsiteX4" fmla="*/ 212 w 179187"/>
                <a:gd name="connsiteY4" fmla="*/ 93878 h 374665"/>
                <a:gd name="connsiteX5" fmla="*/ 3470 w 179187"/>
                <a:gd name="connsiteY5" fmla="*/ 98765 h 374665"/>
                <a:gd name="connsiteX6" fmla="*/ 65371 w 179187"/>
                <a:gd name="connsiteY6" fmla="*/ 98765 h 374665"/>
                <a:gd name="connsiteX7" fmla="*/ 69443 w 179187"/>
                <a:gd name="connsiteY7" fmla="*/ 102023 h 374665"/>
                <a:gd name="connsiteX8" fmla="*/ 69443 w 179187"/>
                <a:gd name="connsiteY8" fmla="*/ 377321 h 374665"/>
                <a:gd name="connsiteX9" fmla="*/ 73516 w 179187"/>
                <a:gd name="connsiteY9" fmla="*/ 380578 h 374665"/>
                <a:gd name="connsiteX10" fmla="*/ 179400 w 179187"/>
                <a:gd name="connsiteY10" fmla="*/ 380578 h 374665"/>
                <a:gd name="connsiteX11" fmla="*/ 183472 w 179187"/>
                <a:gd name="connsiteY11" fmla="*/ 377321 h 374665"/>
                <a:gd name="connsiteX12" fmla="*/ 181843 w 179187"/>
                <a:gd name="connsiteY12" fmla="*/ 3470 h 37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187" h="374665">
                  <a:moveTo>
                    <a:pt x="181843" y="3470"/>
                  </a:moveTo>
                  <a:cubicBezTo>
                    <a:pt x="181843" y="1026"/>
                    <a:pt x="179400" y="-602"/>
                    <a:pt x="177770" y="212"/>
                  </a:cubicBezTo>
                  <a:cubicBezTo>
                    <a:pt x="96322" y="14058"/>
                    <a:pt x="36864" y="27090"/>
                    <a:pt x="25461" y="29533"/>
                  </a:cubicBezTo>
                  <a:cubicBezTo>
                    <a:pt x="23832" y="29533"/>
                    <a:pt x="23017" y="30348"/>
                    <a:pt x="23017" y="31977"/>
                  </a:cubicBezTo>
                  <a:lnTo>
                    <a:pt x="212" y="93878"/>
                  </a:lnTo>
                  <a:cubicBezTo>
                    <a:pt x="-603" y="96322"/>
                    <a:pt x="1026" y="98765"/>
                    <a:pt x="3470" y="98765"/>
                  </a:cubicBezTo>
                  <a:lnTo>
                    <a:pt x="65371" y="98765"/>
                  </a:lnTo>
                  <a:cubicBezTo>
                    <a:pt x="67814" y="98765"/>
                    <a:pt x="69443" y="100394"/>
                    <a:pt x="69443" y="102023"/>
                  </a:cubicBezTo>
                  <a:lnTo>
                    <a:pt x="69443" y="377321"/>
                  </a:lnTo>
                  <a:cubicBezTo>
                    <a:pt x="69443" y="378949"/>
                    <a:pt x="71072" y="380578"/>
                    <a:pt x="73516" y="380578"/>
                  </a:cubicBezTo>
                  <a:lnTo>
                    <a:pt x="179400" y="380578"/>
                  </a:lnTo>
                  <a:cubicBezTo>
                    <a:pt x="181843" y="380578"/>
                    <a:pt x="183472" y="378949"/>
                    <a:pt x="183472" y="377321"/>
                  </a:cubicBezTo>
                  <a:lnTo>
                    <a:pt x="181843" y="3470"/>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18" name="Hình tự do: Hình 117">
              <a:extLst>
                <a:ext uri="{FF2B5EF4-FFF2-40B4-BE49-F238E27FC236}">
                  <a16:creationId xmlns="" xmlns:a16="http://schemas.microsoft.com/office/drawing/2014/main" id="{43482CA9-2E2C-4E12-93E1-19009362CECE}"/>
                </a:ext>
              </a:extLst>
            </p:cNvPr>
            <p:cNvSpPr/>
            <p:nvPr/>
          </p:nvSpPr>
          <p:spPr>
            <a:xfrm>
              <a:off x="5661034" y="3258612"/>
              <a:ext cx="301361" cy="390955"/>
            </a:xfrm>
            <a:custGeom>
              <a:avLst/>
              <a:gdLst>
                <a:gd name="connsiteX0" fmla="*/ 293245 w 301361"/>
                <a:gd name="connsiteY0" fmla="*/ 379712 h 390954"/>
                <a:gd name="connsiteX1" fmla="*/ 292430 w 301361"/>
                <a:gd name="connsiteY1" fmla="*/ 295005 h 390954"/>
                <a:gd name="connsiteX2" fmla="*/ 287543 w 301361"/>
                <a:gd name="connsiteY2" fmla="*/ 291747 h 390954"/>
                <a:gd name="connsiteX3" fmla="*/ 111613 w 301361"/>
                <a:gd name="connsiteY3" fmla="*/ 211927 h 390954"/>
                <a:gd name="connsiteX4" fmla="*/ 270439 w 301361"/>
                <a:gd name="connsiteY4" fmla="*/ 101156 h 390954"/>
                <a:gd name="connsiteX5" fmla="*/ 275326 w 301361"/>
                <a:gd name="connsiteY5" fmla="*/ 98713 h 390954"/>
                <a:gd name="connsiteX6" fmla="*/ 306277 w 301361"/>
                <a:gd name="connsiteY6" fmla="*/ 15635 h 390954"/>
                <a:gd name="connsiteX7" fmla="*/ 303833 w 301361"/>
                <a:gd name="connsiteY7" fmla="*/ 10748 h 390954"/>
                <a:gd name="connsiteX8" fmla="*/ 29 w 301361"/>
                <a:gd name="connsiteY8" fmla="*/ 207854 h 390954"/>
                <a:gd name="connsiteX9" fmla="*/ 290801 w 301361"/>
                <a:gd name="connsiteY9" fmla="*/ 382970 h 390954"/>
                <a:gd name="connsiteX10" fmla="*/ 293245 w 301361"/>
                <a:gd name="connsiteY10" fmla="*/ 379712 h 39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361" h="390954">
                  <a:moveTo>
                    <a:pt x="293245" y="379712"/>
                  </a:moveTo>
                  <a:lnTo>
                    <a:pt x="292430" y="295005"/>
                  </a:lnTo>
                  <a:cubicBezTo>
                    <a:pt x="292430" y="292561"/>
                    <a:pt x="289987" y="290932"/>
                    <a:pt x="287543" y="291747"/>
                  </a:cubicBezTo>
                  <a:cubicBezTo>
                    <a:pt x="115686" y="354463"/>
                    <a:pt x="111613" y="211927"/>
                    <a:pt x="111613" y="211927"/>
                  </a:cubicBezTo>
                  <a:cubicBezTo>
                    <a:pt x="111613" y="211927"/>
                    <a:pt x="96953" y="55545"/>
                    <a:pt x="270439" y="101156"/>
                  </a:cubicBezTo>
                  <a:cubicBezTo>
                    <a:pt x="272068" y="101971"/>
                    <a:pt x="274511" y="100342"/>
                    <a:pt x="275326" y="98713"/>
                  </a:cubicBezTo>
                  <a:lnTo>
                    <a:pt x="306277" y="15635"/>
                  </a:lnTo>
                  <a:cubicBezTo>
                    <a:pt x="307091" y="13192"/>
                    <a:pt x="305462" y="11562"/>
                    <a:pt x="303833" y="10748"/>
                  </a:cubicBezTo>
                  <a:cubicBezTo>
                    <a:pt x="118944" y="-31605"/>
                    <a:pt x="-1601" y="54730"/>
                    <a:pt x="29" y="207854"/>
                  </a:cubicBezTo>
                  <a:cubicBezTo>
                    <a:pt x="29" y="207854"/>
                    <a:pt x="-8931" y="453016"/>
                    <a:pt x="290801" y="382970"/>
                  </a:cubicBezTo>
                  <a:cubicBezTo>
                    <a:pt x="292430" y="382970"/>
                    <a:pt x="293245" y="381341"/>
                    <a:pt x="293245" y="379712"/>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19" name="Hình tự do: Hình 118">
              <a:extLst>
                <a:ext uri="{FF2B5EF4-FFF2-40B4-BE49-F238E27FC236}">
                  <a16:creationId xmlns="" xmlns:a16="http://schemas.microsoft.com/office/drawing/2014/main" id="{238BDD44-3382-4AFE-AAFC-531193B2F0B8}"/>
                </a:ext>
              </a:extLst>
            </p:cNvPr>
            <p:cNvSpPr/>
            <p:nvPr/>
          </p:nvSpPr>
          <p:spPr>
            <a:xfrm>
              <a:off x="5249745" y="3253175"/>
              <a:ext cx="366520" cy="553853"/>
            </a:xfrm>
            <a:custGeom>
              <a:avLst/>
              <a:gdLst>
                <a:gd name="connsiteX0" fmla="*/ 368964 w 366520"/>
                <a:gd name="connsiteY0" fmla="*/ 205147 h 553852"/>
                <a:gd name="connsiteX1" fmla="*/ 3258 w 366520"/>
                <a:gd name="connsiteY1" fmla="*/ 8855 h 553852"/>
                <a:gd name="connsiteX2" fmla="*/ 0 w 366520"/>
                <a:gd name="connsiteY2" fmla="*/ 12113 h 553852"/>
                <a:gd name="connsiteX3" fmla="*/ 0 w 366520"/>
                <a:gd name="connsiteY3" fmla="*/ 557821 h 553852"/>
                <a:gd name="connsiteX4" fmla="*/ 4072 w 366520"/>
                <a:gd name="connsiteY4" fmla="*/ 561079 h 553852"/>
                <a:gd name="connsiteX5" fmla="*/ 109956 w 366520"/>
                <a:gd name="connsiteY5" fmla="*/ 561079 h 553852"/>
                <a:gd name="connsiteX6" fmla="*/ 114028 w 366520"/>
                <a:gd name="connsiteY6" fmla="*/ 557821 h 553852"/>
                <a:gd name="connsiteX7" fmla="*/ 114028 w 366520"/>
                <a:gd name="connsiteY7" fmla="*/ 400624 h 553852"/>
                <a:gd name="connsiteX8" fmla="*/ 118101 w 366520"/>
                <a:gd name="connsiteY8" fmla="*/ 397367 h 553852"/>
                <a:gd name="connsiteX9" fmla="*/ 368964 w 366520"/>
                <a:gd name="connsiteY9" fmla="*/ 205147 h 553852"/>
                <a:gd name="connsiteX10" fmla="*/ 113214 w 366520"/>
                <a:gd name="connsiteY10" fmla="*/ 306144 h 553852"/>
                <a:gd name="connsiteX11" fmla="*/ 113214 w 366520"/>
                <a:gd name="connsiteY11" fmla="*/ 104965 h 553852"/>
                <a:gd name="connsiteX12" fmla="*/ 116472 w 366520"/>
                <a:gd name="connsiteY12" fmla="*/ 101707 h 553852"/>
                <a:gd name="connsiteX13" fmla="*/ 257379 w 366520"/>
                <a:gd name="connsiteY13" fmla="*/ 206776 h 553852"/>
                <a:gd name="connsiteX14" fmla="*/ 116472 w 366520"/>
                <a:gd name="connsiteY14" fmla="*/ 310216 h 553852"/>
                <a:gd name="connsiteX15" fmla="*/ 113214 w 366520"/>
                <a:gd name="connsiteY15" fmla="*/ 306144 h 55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6520" h="553852">
                  <a:moveTo>
                    <a:pt x="368964" y="205147"/>
                  </a:moveTo>
                  <a:cubicBezTo>
                    <a:pt x="368964" y="60168"/>
                    <a:pt x="260637" y="-29426"/>
                    <a:pt x="3258" y="8855"/>
                  </a:cubicBezTo>
                  <a:cubicBezTo>
                    <a:pt x="1629" y="8855"/>
                    <a:pt x="0" y="10484"/>
                    <a:pt x="0" y="12113"/>
                  </a:cubicBezTo>
                  <a:lnTo>
                    <a:pt x="0" y="557821"/>
                  </a:lnTo>
                  <a:cubicBezTo>
                    <a:pt x="0" y="559450"/>
                    <a:pt x="1629" y="561079"/>
                    <a:pt x="4072" y="561079"/>
                  </a:cubicBezTo>
                  <a:lnTo>
                    <a:pt x="109956" y="561079"/>
                  </a:lnTo>
                  <a:cubicBezTo>
                    <a:pt x="112399" y="561079"/>
                    <a:pt x="114028" y="559450"/>
                    <a:pt x="114028" y="557821"/>
                  </a:cubicBezTo>
                  <a:lnTo>
                    <a:pt x="114028" y="400624"/>
                  </a:lnTo>
                  <a:cubicBezTo>
                    <a:pt x="114028" y="398181"/>
                    <a:pt x="116472" y="396552"/>
                    <a:pt x="118101" y="397367"/>
                  </a:cubicBezTo>
                  <a:cubicBezTo>
                    <a:pt x="383624" y="433204"/>
                    <a:pt x="368964" y="205147"/>
                    <a:pt x="368964" y="205147"/>
                  </a:cubicBezTo>
                  <a:moveTo>
                    <a:pt x="113214" y="306144"/>
                  </a:moveTo>
                  <a:lnTo>
                    <a:pt x="113214" y="104965"/>
                  </a:lnTo>
                  <a:cubicBezTo>
                    <a:pt x="113214" y="103336"/>
                    <a:pt x="114843" y="101707"/>
                    <a:pt x="116472" y="101707"/>
                  </a:cubicBezTo>
                  <a:cubicBezTo>
                    <a:pt x="264709" y="78901"/>
                    <a:pt x="257379" y="206776"/>
                    <a:pt x="257379" y="206776"/>
                  </a:cubicBezTo>
                  <a:cubicBezTo>
                    <a:pt x="257379" y="206776"/>
                    <a:pt x="264709" y="337909"/>
                    <a:pt x="116472" y="310216"/>
                  </a:cubicBezTo>
                  <a:cubicBezTo>
                    <a:pt x="114843" y="309402"/>
                    <a:pt x="113214" y="307773"/>
                    <a:pt x="113214" y="306144"/>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0" name="Hình tự do: Hình 119">
              <a:extLst>
                <a:ext uri="{FF2B5EF4-FFF2-40B4-BE49-F238E27FC236}">
                  <a16:creationId xmlns="" xmlns:a16="http://schemas.microsoft.com/office/drawing/2014/main" id="{3FDD7954-4D78-4EDE-9D6F-D707935153AE}"/>
                </a:ext>
              </a:extLst>
            </p:cNvPr>
            <p:cNvSpPr/>
            <p:nvPr/>
          </p:nvSpPr>
          <p:spPr>
            <a:xfrm>
              <a:off x="5424046" y="3753981"/>
              <a:ext cx="48869" cy="73304"/>
            </a:xfrm>
            <a:custGeom>
              <a:avLst/>
              <a:gdLst>
                <a:gd name="connsiteX0" fmla="*/ 6516 w 48869"/>
                <a:gd name="connsiteY0" fmla="*/ 79820 h 73304"/>
                <a:gd name="connsiteX1" fmla="*/ 0 w 48869"/>
                <a:gd name="connsiteY1" fmla="*/ 79820 h 73304"/>
                <a:gd name="connsiteX2" fmla="*/ 0 w 48869"/>
                <a:gd name="connsiteY2" fmla="*/ 3258 h 73304"/>
                <a:gd name="connsiteX3" fmla="*/ 8145 w 48869"/>
                <a:gd name="connsiteY3" fmla="*/ 815 h 73304"/>
                <a:gd name="connsiteX4" fmla="*/ 21177 w 48869"/>
                <a:gd name="connsiteY4" fmla="*/ 0 h 73304"/>
                <a:gd name="connsiteX5" fmla="*/ 32580 w 48869"/>
                <a:gd name="connsiteY5" fmla="*/ 2444 h 73304"/>
                <a:gd name="connsiteX6" fmla="*/ 41539 w 48869"/>
                <a:gd name="connsiteY6" fmla="*/ 8145 h 73304"/>
                <a:gd name="connsiteX7" fmla="*/ 47240 w 48869"/>
                <a:gd name="connsiteY7" fmla="*/ 17919 h 73304"/>
                <a:gd name="connsiteX8" fmla="*/ 49684 w 48869"/>
                <a:gd name="connsiteY8" fmla="*/ 30951 h 73304"/>
                <a:gd name="connsiteX9" fmla="*/ 48055 w 48869"/>
                <a:gd name="connsiteY9" fmla="*/ 43168 h 73304"/>
                <a:gd name="connsiteX10" fmla="*/ 43168 w 48869"/>
                <a:gd name="connsiteY10" fmla="*/ 52942 h 73304"/>
                <a:gd name="connsiteX11" fmla="*/ 35023 w 48869"/>
                <a:gd name="connsiteY11" fmla="*/ 59458 h 73304"/>
                <a:gd name="connsiteX12" fmla="*/ 23620 w 48869"/>
                <a:gd name="connsiteY12" fmla="*/ 61901 h 73304"/>
                <a:gd name="connsiteX13" fmla="*/ 13846 w 48869"/>
                <a:gd name="connsiteY13" fmla="*/ 60272 h 73304"/>
                <a:gd name="connsiteX14" fmla="*/ 8145 w 48869"/>
                <a:gd name="connsiteY14" fmla="*/ 57014 h 73304"/>
                <a:gd name="connsiteX15" fmla="*/ 8145 w 48869"/>
                <a:gd name="connsiteY15" fmla="*/ 79820 h 73304"/>
                <a:gd name="connsiteX16" fmla="*/ 6516 w 48869"/>
                <a:gd name="connsiteY16" fmla="*/ 48869 h 73304"/>
                <a:gd name="connsiteX17" fmla="*/ 8959 w 48869"/>
                <a:gd name="connsiteY17" fmla="*/ 50498 h 73304"/>
                <a:gd name="connsiteX18" fmla="*/ 12217 w 48869"/>
                <a:gd name="connsiteY18" fmla="*/ 52127 h 73304"/>
                <a:gd name="connsiteX19" fmla="*/ 16290 w 48869"/>
                <a:gd name="connsiteY19" fmla="*/ 53756 h 73304"/>
                <a:gd name="connsiteX20" fmla="*/ 21177 w 48869"/>
                <a:gd name="connsiteY20" fmla="*/ 54571 h 73304"/>
                <a:gd name="connsiteX21" fmla="*/ 30136 w 48869"/>
                <a:gd name="connsiteY21" fmla="*/ 52942 h 73304"/>
                <a:gd name="connsiteX22" fmla="*/ 35837 w 48869"/>
                <a:gd name="connsiteY22" fmla="*/ 48055 h 73304"/>
                <a:gd name="connsiteX23" fmla="*/ 39096 w 48869"/>
                <a:gd name="connsiteY23" fmla="*/ 40724 h 73304"/>
                <a:gd name="connsiteX24" fmla="*/ 39910 w 48869"/>
                <a:gd name="connsiteY24" fmla="*/ 31765 h 73304"/>
                <a:gd name="connsiteX25" fmla="*/ 34209 w 48869"/>
                <a:gd name="connsiteY25" fmla="*/ 14661 h 73304"/>
                <a:gd name="connsiteX26" fmla="*/ 18733 w 48869"/>
                <a:gd name="connsiteY26" fmla="*/ 8959 h 73304"/>
                <a:gd name="connsiteX27" fmla="*/ 9774 w 48869"/>
                <a:gd name="connsiteY27" fmla="*/ 9774 h 73304"/>
                <a:gd name="connsiteX28" fmla="*/ 4887 w 48869"/>
                <a:gd name="connsiteY28" fmla="*/ 10589 h 73304"/>
                <a:gd name="connsiteX29" fmla="*/ 4887 w 48869"/>
                <a:gd name="connsiteY29" fmla="*/ 48869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73304">
                  <a:moveTo>
                    <a:pt x="6516" y="79820"/>
                  </a:moveTo>
                  <a:lnTo>
                    <a:pt x="0" y="79820"/>
                  </a:lnTo>
                  <a:lnTo>
                    <a:pt x="0" y="3258"/>
                  </a:lnTo>
                  <a:cubicBezTo>
                    <a:pt x="2443" y="2444"/>
                    <a:pt x="4887" y="1629"/>
                    <a:pt x="8145" y="815"/>
                  </a:cubicBezTo>
                  <a:cubicBezTo>
                    <a:pt x="11403" y="0"/>
                    <a:pt x="15475" y="0"/>
                    <a:pt x="21177" y="0"/>
                  </a:cubicBezTo>
                  <a:cubicBezTo>
                    <a:pt x="25249" y="0"/>
                    <a:pt x="29322" y="815"/>
                    <a:pt x="32580" y="2444"/>
                  </a:cubicBezTo>
                  <a:cubicBezTo>
                    <a:pt x="35837" y="4072"/>
                    <a:pt x="39096" y="5702"/>
                    <a:pt x="41539" y="8145"/>
                  </a:cubicBezTo>
                  <a:cubicBezTo>
                    <a:pt x="43982" y="10589"/>
                    <a:pt x="45611" y="13846"/>
                    <a:pt x="47240" y="17919"/>
                  </a:cubicBezTo>
                  <a:cubicBezTo>
                    <a:pt x="48869" y="21991"/>
                    <a:pt x="49684" y="26064"/>
                    <a:pt x="49684" y="30951"/>
                  </a:cubicBezTo>
                  <a:cubicBezTo>
                    <a:pt x="49684" y="35023"/>
                    <a:pt x="48869" y="39096"/>
                    <a:pt x="48055" y="43168"/>
                  </a:cubicBezTo>
                  <a:cubicBezTo>
                    <a:pt x="47240" y="47241"/>
                    <a:pt x="45611" y="49684"/>
                    <a:pt x="43168" y="52942"/>
                  </a:cubicBezTo>
                  <a:cubicBezTo>
                    <a:pt x="40724" y="55385"/>
                    <a:pt x="38281" y="57829"/>
                    <a:pt x="35023" y="59458"/>
                  </a:cubicBezTo>
                  <a:cubicBezTo>
                    <a:pt x="31765" y="61087"/>
                    <a:pt x="27693" y="61901"/>
                    <a:pt x="23620" y="61901"/>
                  </a:cubicBezTo>
                  <a:cubicBezTo>
                    <a:pt x="19548" y="61901"/>
                    <a:pt x="16290" y="61087"/>
                    <a:pt x="13846" y="60272"/>
                  </a:cubicBezTo>
                  <a:cubicBezTo>
                    <a:pt x="11403" y="59458"/>
                    <a:pt x="8959" y="57829"/>
                    <a:pt x="8145" y="57014"/>
                  </a:cubicBezTo>
                  <a:lnTo>
                    <a:pt x="8145" y="79820"/>
                  </a:lnTo>
                  <a:close/>
                  <a:moveTo>
                    <a:pt x="6516" y="48869"/>
                  </a:moveTo>
                  <a:cubicBezTo>
                    <a:pt x="7330" y="49684"/>
                    <a:pt x="8145" y="49684"/>
                    <a:pt x="8959" y="50498"/>
                  </a:cubicBezTo>
                  <a:cubicBezTo>
                    <a:pt x="9774" y="51313"/>
                    <a:pt x="11403" y="51313"/>
                    <a:pt x="12217" y="52127"/>
                  </a:cubicBezTo>
                  <a:cubicBezTo>
                    <a:pt x="13846" y="52942"/>
                    <a:pt x="14661" y="52942"/>
                    <a:pt x="16290" y="53756"/>
                  </a:cubicBezTo>
                  <a:cubicBezTo>
                    <a:pt x="17919" y="53756"/>
                    <a:pt x="19548" y="54571"/>
                    <a:pt x="21177" y="54571"/>
                  </a:cubicBezTo>
                  <a:cubicBezTo>
                    <a:pt x="24435" y="54571"/>
                    <a:pt x="27693" y="53756"/>
                    <a:pt x="30136" y="52942"/>
                  </a:cubicBezTo>
                  <a:cubicBezTo>
                    <a:pt x="32580" y="51313"/>
                    <a:pt x="34209" y="49684"/>
                    <a:pt x="35837" y="48055"/>
                  </a:cubicBezTo>
                  <a:cubicBezTo>
                    <a:pt x="37467" y="45611"/>
                    <a:pt x="38281" y="43168"/>
                    <a:pt x="39096" y="40724"/>
                  </a:cubicBezTo>
                  <a:cubicBezTo>
                    <a:pt x="39910" y="37467"/>
                    <a:pt x="39910" y="35023"/>
                    <a:pt x="39910" y="31765"/>
                  </a:cubicBezTo>
                  <a:cubicBezTo>
                    <a:pt x="39910" y="24435"/>
                    <a:pt x="38281" y="17919"/>
                    <a:pt x="34209" y="14661"/>
                  </a:cubicBezTo>
                  <a:cubicBezTo>
                    <a:pt x="30136" y="10589"/>
                    <a:pt x="25249" y="8959"/>
                    <a:pt x="18733" y="8959"/>
                  </a:cubicBezTo>
                  <a:cubicBezTo>
                    <a:pt x="15475" y="8959"/>
                    <a:pt x="12217" y="8959"/>
                    <a:pt x="9774" y="9774"/>
                  </a:cubicBezTo>
                  <a:cubicBezTo>
                    <a:pt x="7330" y="9774"/>
                    <a:pt x="5701" y="10589"/>
                    <a:pt x="4887" y="10589"/>
                  </a:cubicBezTo>
                  <a:lnTo>
                    <a:pt x="4887" y="4886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1" name="Hình tự do: Hình 120">
              <a:extLst>
                <a:ext uri="{FF2B5EF4-FFF2-40B4-BE49-F238E27FC236}">
                  <a16:creationId xmlns="" xmlns:a16="http://schemas.microsoft.com/office/drawing/2014/main" id="{6672413A-7385-4470-9306-B2BA07E3CD6F}"/>
                </a:ext>
              </a:extLst>
            </p:cNvPr>
            <p:cNvSpPr/>
            <p:nvPr/>
          </p:nvSpPr>
          <p:spPr>
            <a:xfrm>
              <a:off x="5484318" y="3753981"/>
              <a:ext cx="40724" cy="57014"/>
            </a:xfrm>
            <a:custGeom>
              <a:avLst/>
              <a:gdLst>
                <a:gd name="connsiteX0" fmla="*/ 21991 w 40724"/>
                <a:gd name="connsiteY0" fmla="*/ 0 h 57014"/>
                <a:gd name="connsiteX1" fmla="*/ 31765 w 40724"/>
                <a:gd name="connsiteY1" fmla="*/ 1629 h 57014"/>
                <a:gd name="connsiteX2" fmla="*/ 38281 w 40724"/>
                <a:gd name="connsiteY2" fmla="*/ 6516 h 57014"/>
                <a:gd name="connsiteX3" fmla="*/ 41539 w 40724"/>
                <a:gd name="connsiteY3" fmla="*/ 13032 h 57014"/>
                <a:gd name="connsiteX4" fmla="*/ 42354 w 40724"/>
                <a:gd name="connsiteY4" fmla="*/ 21177 h 57014"/>
                <a:gd name="connsiteX5" fmla="*/ 42354 w 40724"/>
                <a:gd name="connsiteY5" fmla="*/ 57829 h 57014"/>
                <a:gd name="connsiteX6" fmla="*/ 39096 w 40724"/>
                <a:gd name="connsiteY6" fmla="*/ 58643 h 57014"/>
                <a:gd name="connsiteX7" fmla="*/ 34209 w 40724"/>
                <a:gd name="connsiteY7" fmla="*/ 59458 h 57014"/>
                <a:gd name="connsiteX8" fmla="*/ 27693 w 40724"/>
                <a:gd name="connsiteY8" fmla="*/ 60272 h 57014"/>
                <a:gd name="connsiteX9" fmla="*/ 20362 w 40724"/>
                <a:gd name="connsiteY9" fmla="*/ 60272 h 57014"/>
                <a:gd name="connsiteX10" fmla="*/ 12217 w 40724"/>
                <a:gd name="connsiteY10" fmla="*/ 59458 h 57014"/>
                <a:gd name="connsiteX11" fmla="*/ 5702 w 40724"/>
                <a:gd name="connsiteY11" fmla="*/ 56200 h 57014"/>
                <a:gd name="connsiteX12" fmla="*/ 1629 w 40724"/>
                <a:gd name="connsiteY12" fmla="*/ 50498 h 57014"/>
                <a:gd name="connsiteX13" fmla="*/ 0 w 40724"/>
                <a:gd name="connsiteY13" fmla="*/ 42354 h 57014"/>
                <a:gd name="connsiteX14" fmla="*/ 1629 w 40724"/>
                <a:gd name="connsiteY14" fmla="*/ 34209 h 57014"/>
                <a:gd name="connsiteX15" fmla="*/ 6516 w 40724"/>
                <a:gd name="connsiteY15" fmla="*/ 28507 h 57014"/>
                <a:gd name="connsiteX16" fmla="*/ 13846 w 40724"/>
                <a:gd name="connsiteY16" fmla="*/ 25249 h 57014"/>
                <a:gd name="connsiteX17" fmla="*/ 23620 w 40724"/>
                <a:gd name="connsiteY17" fmla="*/ 24435 h 57014"/>
                <a:gd name="connsiteX18" fmla="*/ 26878 w 40724"/>
                <a:gd name="connsiteY18" fmla="*/ 24435 h 57014"/>
                <a:gd name="connsiteX19" fmla="*/ 30136 w 40724"/>
                <a:gd name="connsiteY19" fmla="*/ 25249 h 57014"/>
                <a:gd name="connsiteX20" fmla="*/ 32580 w 40724"/>
                <a:gd name="connsiteY20" fmla="*/ 26064 h 57014"/>
                <a:gd name="connsiteX21" fmla="*/ 34209 w 40724"/>
                <a:gd name="connsiteY21" fmla="*/ 26878 h 57014"/>
                <a:gd name="connsiteX22" fmla="*/ 34209 w 40724"/>
                <a:gd name="connsiteY22" fmla="*/ 23620 h 57014"/>
                <a:gd name="connsiteX23" fmla="*/ 33394 w 40724"/>
                <a:gd name="connsiteY23" fmla="*/ 17919 h 57014"/>
                <a:gd name="connsiteX24" fmla="*/ 31765 w 40724"/>
                <a:gd name="connsiteY24" fmla="*/ 13032 h 57014"/>
                <a:gd name="connsiteX25" fmla="*/ 27693 w 40724"/>
                <a:gd name="connsiteY25" fmla="*/ 8959 h 57014"/>
                <a:gd name="connsiteX26" fmla="*/ 20362 w 40724"/>
                <a:gd name="connsiteY26" fmla="*/ 7330 h 57014"/>
                <a:gd name="connsiteX27" fmla="*/ 10588 w 40724"/>
                <a:gd name="connsiteY27" fmla="*/ 8145 h 57014"/>
                <a:gd name="connsiteX28" fmla="*/ 5702 w 40724"/>
                <a:gd name="connsiteY28" fmla="*/ 9774 h 57014"/>
                <a:gd name="connsiteX29" fmla="*/ 4887 w 40724"/>
                <a:gd name="connsiteY29" fmla="*/ 3258 h 57014"/>
                <a:gd name="connsiteX30" fmla="*/ 10588 w 40724"/>
                <a:gd name="connsiteY30" fmla="*/ 1629 h 57014"/>
                <a:gd name="connsiteX31" fmla="*/ 21991 w 40724"/>
                <a:gd name="connsiteY31" fmla="*/ 0 h 57014"/>
                <a:gd name="connsiteX32" fmla="*/ 22806 w 40724"/>
                <a:gd name="connsiteY32" fmla="*/ 53756 h 57014"/>
                <a:gd name="connsiteX33" fmla="*/ 30136 w 40724"/>
                <a:gd name="connsiteY33" fmla="*/ 53756 h 57014"/>
                <a:gd name="connsiteX34" fmla="*/ 35838 w 40724"/>
                <a:gd name="connsiteY34" fmla="*/ 52942 h 57014"/>
                <a:gd name="connsiteX35" fmla="*/ 35838 w 40724"/>
                <a:gd name="connsiteY35" fmla="*/ 32580 h 57014"/>
                <a:gd name="connsiteX36" fmla="*/ 31765 w 40724"/>
                <a:gd name="connsiteY36" fmla="*/ 31765 h 57014"/>
                <a:gd name="connsiteX37" fmla="*/ 24435 w 40724"/>
                <a:gd name="connsiteY37" fmla="*/ 30951 h 57014"/>
                <a:gd name="connsiteX38" fmla="*/ 18733 w 40724"/>
                <a:gd name="connsiteY38" fmla="*/ 30951 h 57014"/>
                <a:gd name="connsiteX39" fmla="*/ 13032 w 40724"/>
                <a:gd name="connsiteY39" fmla="*/ 32580 h 57014"/>
                <a:gd name="connsiteX40" fmla="*/ 8959 w 40724"/>
                <a:gd name="connsiteY40" fmla="*/ 35837 h 57014"/>
                <a:gd name="connsiteX41" fmla="*/ 7330 w 40724"/>
                <a:gd name="connsiteY41" fmla="*/ 41539 h 57014"/>
                <a:gd name="connsiteX42" fmla="*/ 8145 w 40724"/>
                <a:gd name="connsiteY42" fmla="*/ 47241 h 57014"/>
                <a:gd name="connsiteX43" fmla="*/ 11403 w 40724"/>
                <a:gd name="connsiteY43" fmla="*/ 50498 h 57014"/>
                <a:gd name="connsiteX44" fmla="*/ 16290 w 40724"/>
                <a:gd name="connsiteY44" fmla="*/ 52127 h 57014"/>
                <a:gd name="connsiteX45" fmla="*/ 22806 w 40724"/>
                <a:gd name="connsiteY45" fmla="*/ 53756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724" h="57014">
                  <a:moveTo>
                    <a:pt x="21991" y="0"/>
                  </a:moveTo>
                  <a:cubicBezTo>
                    <a:pt x="26064" y="0"/>
                    <a:pt x="29322" y="815"/>
                    <a:pt x="31765" y="1629"/>
                  </a:cubicBezTo>
                  <a:cubicBezTo>
                    <a:pt x="34209" y="2444"/>
                    <a:pt x="36652" y="4072"/>
                    <a:pt x="38281" y="6516"/>
                  </a:cubicBezTo>
                  <a:cubicBezTo>
                    <a:pt x="39910" y="8145"/>
                    <a:pt x="40724" y="10589"/>
                    <a:pt x="41539" y="13032"/>
                  </a:cubicBezTo>
                  <a:cubicBezTo>
                    <a:pt x="42354" y="15475"/>
                    <a:pt x="42354" y="18733"/>
                    <a:pt x="42354" y="21177"/>
                  </a:cubicBezTo>
                  <a:lnTo>
                    <a:pt x="42354" y="57829"/>
                  </a:lnTo>
                  <a:cubicBezTo>
                    <a:pt x="41539" y="57829"/>
                    <a:pt x="40724" y="58643"/>
                    <a:pt x="39096" y="58643"/>
                  </a:cubicBezTo>
                  <a:cubicBezTo>
                    <a:pt x="37467" y="58643"/>
                    <a:pt x="35838" y="59458"/>
                    <a:pt x="34209" y="59458"/>
                  </a:cubicBezTo>
                  <a:cubicBezTo>
                    <a:pt x="32580" y="59458"/>
                    <a:pt x="30136" y="60272"/>
                    <a:pt x="27693" y="60272"/>
                  </a:cubicBezTo>
                  <a:cubicBezTo>
                    <a:pt x="25249" y="60272"/>
                    <a:pt x="22806" y="60272"/>
                    <a:pt x="20362" y="60272"/>
                  </a:cubicBezTo>
                  <a:cubicBezTo>
                    <a:pt x="17104" y="60272"/>
                    <a:pt x="14661" y="60272"/>
                    <a:pt x="12217" y="59458"/>
                  </a:cubicBezTo>
                  <a:cubicBezTo>
                    <a:pt x="9774" y="58643"/>
                    <a:pt x="7330" y="57829"/>
                    <a:pt x="5702" y="56200"/>
                  </a:cubicBezTo>
                  <a:cubicBezTo>
                    <a:pt x="4072" y="54571"/>
                    <a:pt x="2443" y="52942"/>
                    <a:pt x="1629" y="50498"/>
                  </a:cubicBezTo>
                  <a:cubicBezTo>
                    <a:pt x="815" y="48055"/>
                    <a:pt x="0" y="45611"/>
                    <a:pt x="0" y="42354"/>
                  </a:cubicBezTo>
                  <a:cubicBezTo>
                    <a:pt x="0" y="39096"/>
                    <a:pt x="815" y="36652"/>
                    <a:pt x="1629" y="34209"/>
                  </a:cubicBezTo>
                  <a:cubicBezTo>
                    <a:pt x="2443" y="31765"/>
                    <a:pt x="4887" y="30136"/>
                    <a:pt x="6516" y="28507"/>
                  </a:cubicBezTo>
                  <a:cubicBezTo>
                    <a:pt x="8959" y="26878"/>
                    <a:pt x="11403" y="26064"/>
                    <a:pt x="13846" y="25249"/>
                  </a:cubicBezTo>
                  <a:cubicBezTo>
                    <a:pt x="17104" y="24435"/>
                    <a:pt x="20362" y="24435"/>
                    <a:pt x="23620" y="24435"/>
                  </a:cubicBezTo>
                  <a:cubicBezTo>
                    <a:pt x="24435" y="24435"/>
                    <a:pt x="26064" y="24435"/>
                    <a:pt x="26878" y="24435"/>
                  </a:cubicBezTo>
                  <a:cubicBezTo>
                    <a:pt x="27693" y="24435"/>
                    <a:pt x="29322" y="24435"/>
                    <a:pt x="30136" y="25249"/>
                  </a:cubicBezTo>
                  <a:cubicBezTo>
                    <a:pt x="30951" y="25249"/>
                    <a:pt x="31765" y="25249"/>
                    <a:pt x="32580" y="26064"/>
                  </a:cubicBezTo>
                  <a:cubicBezTo>
                    <a:pt x="33394" y="26064"/>
                    <a:pt x="34209" y="26064"/>
                    <a:pt x="34209" y="26878"/>
                  </a:cubicBezTo>
                  <a:lnTo>
                    <a:pt x="34209" y="23620"/>
                  </a:lnTo>
                  <a:cubicBezTo>
                    <a:pt x="34209" y="21991"/>
                    <a:pt x="34209" y="19548"/>
                    <a:pt x="33394" y="17919"/>
                  </a:cubicBezTo>
                  <a:cubicBezTo>
                    <a:pt x="33394" y="16290"/>
                    <a:pt x="32580" y="14661"/>
                    <a:pt x="31765" y="13032"/>
                  </a:cubicBezTo>
                  <a:cubicBezTo>
                    <a:pt x="30951" y="11403"/>
                    <a:pt x="29322" y="10589"/>
                    <a:pt x="27693" y="8959"/>
                  </a:cubicBezTo>
                  <a:cubicBezTo>
                    <a:pt x="26064" y="8145"/>
                    <a:pt x="23620" y="7330"/>
                    <a:pt x="20362" y="7330"/>
                  </a:cubicBezTo>
                  <a:cubicBezTo>
                    <a:pt x="16290" y="7330"/>
                    <a:pt x="13032" y="7330"/>
                    <a:pt x="10588" y="8145"/>
                  </a:cubicBezTo>
                  <a:cubicBezTo>
                    <a:pt x="8145" y="8959"/>
                    <a:pt x="7330" y="8959"/>
                    <a:pt x="5702" y="9774"/>
                  </a:cubicBezTo>
                  <a:lnTo>
                    <a:pt x="4887" y="3258"/>
                  </a:lnTo>
                  <a:cubicBezTo>
                    <a:pt x="6516" y="2444"/>
                    <a:pt x="8145" y="2444"/>
                    <a:pt x="10588" y="1629"/>
                  </a:cubicBezTo>
                  <a:cubicBezTo>
                    <a:pt x="15475" y="0"/>
                    <a:pt x="18733" y="0"/>
                    <a:pt x="21991" y="0"/>
                  </a:cubicBezTo>
                  <a:moveTo>
                    <a:pt x="22806" y="53756"/>
                  </a:moveTo>
                  <a:cubicBezTo>
                    <a:pt x="25249" y="53756"/>
                    <a:pt x="28507" y="53756"/>
                    <a:pt x="30136" y="53756"/>
                  </a:cubicBezTo>
                  <a:cubicBezTo>
                    <a:pt x="32580" y="53756"/>
                    <a:pt x="34209" y="52942"/>
                    <a:pt x="35838" y="52942"/>
                  </a:cubicBezTo>
                  <a:lnTo>
                    <a:pt x="35838" y="32580"/>
                  </a:lnTo>
                  <a:cubicBezTo>
                    <a:pt x="35023" y="32580"/>
                    <a:pt x="33394" y="31765"/>
                    <a:pt x="31765" y="31765"/>
                  </a:cubicBezTo>
                  <a:cubicBezTo>
                    <a:pt x="30136" y="30951"/>
                    <a:pt x="27693" y="30951"/>
                    <a:pt x="24435" y="30951"/>
                  </a:cubicBezTo>
                  <a:cubicBezTo>
                    <a:pt x="22806" y="30951"/>
                    <a:pt x="21177" y="30951"/>
                    <a:pt x="18733" y="30951"/>
                  </a:cubicBezTo>
                  <a:cubicBezTo>
                    <a:pt x="17104" y="30951"/>
                    <a:pt x="14661" y="31765"/>
                    <a:pt x="13032" y="32580"/>
                  </a:cubicBezTo>
                  <a:cubicBezTo>
                    <a:pt x="11403" y="33394"/>
                    <a:pt x="9774" y="34209"/>
                    <a:pt x="8959" y="35837"/>
                  </a:cubicBezTo>
                  <a:cubicBezTo>
                    <a:pt x="8145" y="37467"/>
                    <a:pt x="7330" y="39096"/>
                    <a:pt x="7330" y="41539"/>
                  </a:cubicBezTo>
                  <a:cubicBezTo>
                    <a:pt x="7330" y="43982"/>
                    <a:pt x="7330" y="45611"/>
                    <a:pt x="8145" y="47241"/>
                  </a:cubicBezTo>
                  <a:cubicBezTo>
                    <a:pt x="8959" y="48869"/>
                    <a:pt x="9774" y="49684"/>
                    <a:pt x="11403" y="50498"/>
                  </a:cubicBezTo>
                  <a:cubicBezTo>
                    <a:pt x="13032" y="51313"/>
                    <a:pt x="14661" y="52127"/>
                    <a:pt x="16290" y="52127"/>
                  </a:cubicBezTo>
                  <a:cubicBezTo>
                    <a:pt x="18733" y="53756"/>
                    <a:pt x="20362" y="53756"/>
                    <a:pt x="22806" y="53756"/>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2" name="Hình tự do: Hình 121">
              <a:extLst>
                <a:ext uri="{FF2B5EF4-FFF2-40B4-BE49-F238E27FC236}">
                  <a16:creationId xmlns="" xmlns:a16="http://schemas.microsoft.com/office/drawing/2014/main" id="{FB6A3925-BED6-485F-8CD9-AB6EDC25A68F}"/>
                </a:ext>
              </a:extLst>
            </p:cNvPr>
            <p:cNvSpPr/>
            <p:nvPr/>
          </p:nvSpPr>
          <p:spPr>
            <a:xfrm>
              <a:off x="5546219" y="3753981"/>
              <a:ext cx="24435" cy="57014"/>
            </a:xfrm>
            <a:custGeom>
              <a:avLst/>
              <a:gdLst>
                <a:gd name="connsiteX0" fmla="*/ 19548 w 24434"/>
                <a:gd name="connsiteY0" fmla="*/ 0 h 57014"/>
                <a:gd name="connsiteX1" fmla="*/ 26064 w 24434"/>
                <a:gd name="connsiteY1" fmla="*/ 815 h 57014"/>
                <a:gd name="connsiteX2" fmla="*/ 30136 w 24434"/>
                <a:gd name="connsiteY2" fmla="*/ 1629 h 57014"/>
                <a:gd name="connsiteX3" fmla="*/ 28507 w 24434"/>
                <a:gd name="connsiteY3" fmla="*/ 8145 h 57014"/>
                <a:gd name="connsiteX4" fmla="*/ 25249 w 24434"/>
                <a:gd name="connsiteY4" fmla="*/ 7330 h 57014"/>
                <a:gd name="connsiteX5" fmla="*/ 17919 w 24434"/>
                <a:gd name="connsiteY5" fmla="*/ 6516 h 57014"/>
                <a:gd name="connsiteX6" fmla="*/ 10588 w 24434"/>
                <a:gd name="connsiteY6" fmla="*/ 7330 h 57014"/>
                <a:gd name="connsiteX7" fmla="*/ 6516 w 24434"/>
                <a:gd name="connsiteY7" fmla="*/ 8145 h 57014"/>
                <a:gd name="connsiteX8" fmla="*/ 6516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19548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19548" y="0"/>
                  </a:moveTo>
                  <a:cubicBezTo>
                    <a:pt x="21991" y="0"/>
                    <a:pt x="24435" y="0"/>
                    <a:pt x="26064" y="815"/>
                  </a:cubicBezTo>
                  <a:cubicBezTo>
                    <a:pt x="28507" y="815"/>
                    <a:pt x="29322" y="1629"/>
                    <a:pt x="30136" y="1629"/>
                  </a:cubicBezTo>
                  <a:lnTo>
                    <a:pt x="28507" y="8145"/>
                  </a:lnTo>
                  <a:cubicBezTo>
                    <a:pt x="27693" y="8145"/>
                    <a:pt x="26878" y="7330"/>
                    <a:pt x="25249" y="7330"/>
                  </a:cubicBezTo>
                  <a:cubicBezTo>
                    <a:pt x="23620" y="7330"/>
                    <a:pt x="21177" y="6516"/>
                    <a:pt x="17919" y="6516"/>
                  </a:cubicBezTo>
                  <a:cubicBezTo>
                    <a:pt x="14661" y="6516"/>
                    <a:pt x="12217" y="6516"/>
                    <a:pt x="10588" y="7330"/>
                  </a:cubicBezTo>
                  <a:cubicBezTo>
                    <a:pt x="8959" y="8145"/>
                    <a:pt x="7330" y="8145"/>
                    <a:pt x="6516" y="8145"/>
                  </a:cubicBezTo>
                  <a:lnTo>
                    <a:pt x="6516" y="58643"/>
                  </a:lnTo>
                  <a:lnTo>
                    <a:pt x="0" y="58643"/>
                  </a:lnTo>
                  <a:lnTo>
                    <a:pt x="0" y="3258"/>
                  </a:lnTo>
                  <a:cubicBezTo>
                    <a:pt x="1629" y="2444"/>
                    <a:pt x="4072" y="1629"/>
                    <a:pt x="7330" y="815"/>
                  </a:cubicBezTo>
                  <a:cubicBezTo>
                    <a:pt x="10588" y="815"/>
                    <a:pt x="14661" y="0"/>
                    <a:pt x="19548"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3" name="Hình tự do: Hình 122">
              <a:extLst>
                <a:ext uri="{FF2B5EF4-FFF2-40B4-BE49-F238E27FC236}">
                  <a16:creationId xmlns="" xmlns:a16="http://schemas.microsoft.com/office/drawing/2014/main" id="{E1220648-8DC4-41B4-A3F0-A46C19B654B0}"/>
                </a:ext>
              </a:extLst>
            </p:cNvPr>
            <p:cNvSpPr/>
            <p:nvPr/>
          </p:nvSpPr>
          <p:spPr>
            <a:xfrm>
              <a:off x="5586944" y="3736877"/>
              <a:ext cx="32580" cy="73304"/>
            </a:xfrm>
            <a:custGeom>
              <a:avLst/>
              <a:gdLst>
                <a:gd name="connsiteX0" fmla="*/ 7330 w 32579"/>
                <a:gd name="connsiteY0" fmla="*/ 18733 h 73304"/>
                <a:gd name="connsiteX1" fmla="*/ 30136 w 32579"/>
                <a:gd name="connsiteY1" fmla="*/ 18733 h 73304"/>
                <a:gd name="connsiteX2" fmla="*/ 30136 w 32579"/>
                <a:gd name="connsiteY2" fmla="*/ 25249 h 73304"/>
                <a:gd name="connsiteX3" fmla="*/ 7330 w 32579"/>
                <a:gd name="connsiteY3" fmla="*/ 25249 h 73304"/>
                <a:gd name="connsiteX4" fmla="*/ 7330 w 32579"/>
                <a:gd name="connsiteY4" fmla="*/ 56200 h 73304"/>
                <a:gd name="connsiteX5" fmla="*/ 8145 w 32579"/>
                <a:gd name="connsiteY5" fmla="*/ 64345 h 73304"/>
                <a:gd name="connsiteX6" fmla="*/ 10588 w 32579"/>
                <a:gd name="connsiteY6" fmla="*/ 69232 h 73304"/>
                <a:gd name="connsiteX7" fmla="*/ 14661 w 32579"/>
                <a:gd name="connsiteY7" fmla="*/ 71675 h 73304"/>
                <a:gd name="connsiteX8" fmla="*/ 19548 w 32579"/>
                <a:gd name="connsiteY8" fmla="*/ 72490 h 73304"/>
                <a:gd name="connsiteX9" fmla="*/ 26878 w 32579"/>
                <a:gd name="connsiteY9" fmla="*/ 71675 h 73304"/>
                <a:gd name="connsiteX10" fmla="*/ 30951 w 32579"/>
                <a:gd name="connsiteY10" fmla="*/ 70046 h 73304"/>
                <a:gd name="connsiteX11" fmla="*/ 32580 w 32579"/>
                <a:gd name="connsiteY11" fmla="*/ 75748 h 73304"/>
                <a:gd name="connsiteX12" fmla="*/ 26878 w 32579"/>
                <a:gd name="connsiteY12" fmla="*/ 78191 h 73304"/>
                <a:gd name="connsiteX13" fmla="*/ 18733 w 32579"/>
                <a:gd name="connsiteY13" fmla="*/ 79820 h 73304"/>
                <a:gd name="connsiteX14" fmla="*/ 9774 w 32579"/>
                <a:gd name="connsiteY14" fmla="*/ 78191 h 73304"/>
                <a:gd name="connsiteX15" fmla="*/ 4072 w 32579"/>
                <a:gd name="connsiteY15" fmla="*/ 74119 h 73304"/>
                <a:gd name="connsiteX16" fmla="*/ 815 w 32579"/>
                <a:gd name="connsiteY16" fmla="*/ 66788 h 73304"/>
                <a:gd name="connsiteX17" fmla="*/ 0 w 32579"/>
                <a:gd name="connsiteY17" fmla="*/ 57014 h 73304"/>
                <a:gd name="connsiteX18" fmla="*/ 0 w 32579"/>
                <a:gd name="connsiteY18" fmla="*/ 1629 h 73304"/>
                <a:gd name="connsiteX19" fmla="*/ 7330 w 32579"/>
                <a:gd name="connsiteY19" fmla="*/ 0 h 73304"/>
                <a:gd name="connsiteX20" fmla="*/ 7330 w 32579"/>
                <a:gd name="connsiteY20" fmla="*/ 18733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9" h="73304">
                  <a:moveTo>
                    <a:pt x="7330" y="18733"/>
                  </a:moveTo>
                  <a:lnTo>
                    <a:pt x="30136" y="18733"/>
                  </a:lnTo>
                  <a:lnTo>
                    <a:pt x="30136" y="25249"/>
                  </a:lnTo>
                  <a:lnTo>
                    <a:pt x="7330" y="25249"/>
                  </a:lnTo>
                  <a:lnTo>
                    <a:pt x="7330" y="56200"/>
                  </a:lnTo>
                  <a:cubicBezTo>
                    <a:pt x="7330" y="59458"/>
                    <a:pt x="7330" y="61901"/>
                    <a:pt x="8145" y="64345"/>
                  </a:cubicBezTo>
                  <a:cubicBezTo>
                    <a:pt x="8959" y="66788"/>
                    <a:pt x="9774" y="67603"/>
                    <a:pt x="10588" y="69232"/>
                  </a:cubicBezTo>
                  <a:cubicBezTo>
                    <a:pt x="11403" y="70046"/>
                    <a:pt x="13032" y="70861"/>
                    <a:pt x="14661" y="71675"/>
                  </a:cubicBezTo>
                  <a:cubicBezTo>
                    <a:pt x="16290" y="71675"/>
                    <a:pt x="17919" y="72490"/>
                    <a:pt x="19548" y="72490"/>
                  </a:cubicBezTo>
                  <a:cubicBezTo>
                    <a:pt x="22806" y="72490"/>
                    <a:pt x="25249" y="72490"/>
                    <a:pt x="26878" y="71675"/>
                  </a:cubicBezTo>
                  <a:cubicBezTo>
                    <a:pt x="28507" y="70861"/>
                    <a:pt x="30136" y="70046"/>
                    <a:pt x="30951" y="70046"/>
                  </a:cubicBezTo>
                  <a:lnTo>
                    <a:pt x="32580" y="75748"/>
                  </a:lnTo>
                  <a:cubicBezTo>
                    <a:pt x="31765" y="76562"/>
                    <a:pt x="29322" y="77376"/>
                    <a:pt x="26878" y="78191"/>
                  </a:cubicBezTo>
                  <a:cubicBezTo>
                    <a:pt x="24435" y="79006"/>
                    <a:pt x="21177" y="79820"/>
                    <a:pt x="18733" y="79820"/>
                  </a:cubicBezTo>
                  <a:cubicBezTo>
                    <a:pt x="15475" y="79820"/>
                    <a:pt x="12217" y="79006"/>
                    <a:pt x="9774" y="78191"/>
                  </a:cubicBezTo>
                  <a:cubicBezTo>
                    <a:pt x="7330" y="77376"/>
                    <a:pt x="5701" y="75748"/>
                    <a:pt x="4072" y="74119"/>
                  </a:cubicBezTo>
                  <a:cubicBezTo>
                    <a:pt x="2443" y="72490"/>
                    <a:pt x="1629" y="70046"/>
                    <a:pt x="815" y="66788"/>
                  </a:cubicBezTo>
                  <a:cubicBezTo>
                    <a:pt x="0" y="64345"/>
                    <a:pt x="0" y="60272"/>
                    <a:pt x="0" y="57014"/>
                  </a:cubicBezTo>
                  <a:lnTo>
                    <a:pt x="0" y="1629"/>
                  </a:lnTo>
                  <a:lnTo>
                    <a:pt x="7330" y="0"/>
                  </a:lnTo>
                  <a:lnTo>
                    <a:pt x="7330" y="1873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4" name="Hình tự do: Hình 123">
              <a:extLst>
                <a:ext uri="{FF2B5EF4-FFF2-40B4-BE49-F238E27FC236}">
                  <a16:creationId xmlns="" xmlns:a16="http://schemas.microsoft.com/office/drawing/2014/main" id="{03C43CBE-EDF9-4938-977F-81B7EA734EDF}"/>
                </a:ext>
              </a:extLst>
            </p:cNvPr>
            <p:cNvSpPr/>
            <p:nvPr/>
          </p:nvSpPr>
          <p:spPr>
            <a:xfrm>
              <a:off x="5630926" y="3754796"/>
              <a:ext cx="40724" cy="57014"/>
            </a:xfrm>
            <a:custGeom>
              <a:avLst/>
              <a:gdLst>
                <a:gd name="connsiteX0" fmla="*/ 0 w 40724"/>
                <a:gd name="connsiteY0" fmla="*/ 2443 h 57014"/>
                <a:gd name="connsiteX1" fmla="*/ 8959 w 40724"/>
                <a:gd name="connsiteY1" fmla="*/ 815 h 57014"/>
                <a:gd name="connsiteX2" fmla="*/ 21991 w 40724"/>
                <a:gd name="connsiteY2" fmla="*/ 0 h 57014"/>
                <a:gd name="connsiteX3" fmla="*/ 33394 w 40724"/>
                <a:gd name="connsiteY3" fmla="*/ 1629 h 57014"/>
                <a:gd name="connsiteX4" fmla="*/ 40724 w 40724"/>
                <a:gd name="connsiteY4" fmla="*/ 7330 h 57014"/>
                <a:gd name="connsiteX5" fmla="*/ 44797 w 40724"/>
                <a:gd name="connsiteY5" fmla="*/ 15475 h 57014"/>
                <a:gd name="connsiteX6" fmla="*/ 45611 w 40724"/>
                <a:gd name="connsiteY6" fmla="*/ 26064 h 57014"/>
                <a:gd name="connsiteX7" fmla="*/ 45611 w 40724"/>
                <a:gd name="connsiteY7" fmla="*/ 58643 h 57014"/>
                <a:gd name="connsiteX8" fmla="*/ 38281 w 40724"/>
                <a:gd name="connsiteY8" fmla="*/ 58643 h 57014"/>
                <a:gd name="connsiteX9" fmla="*/ 38281 w 40724"/>
                <a:gd name="connsiteY9" fmla="*/ 28507 h 57014"/>
                <a:gd name="connsiteX10" fmla="*/ 37467 w 40724"/>
                <a:gd name="connsiteY10" fmla="*/ 17919 h 57014"/>
                <a:gd name="connsiteX11" fmla="*/ 35023 w 40724"/>
                <a:gd name="connsiteY11" fmla="*/ 10588 h 57014"/>
                <a:gd name="connsiteX12" fmla="*/ 30136 w 40724"/>
                <a:gd name="connsiteY12" fmla="*/ 6516 h 57014"/>
                <a:gd name="connsiteX13" fmla="*/ 21991 w 40724"/>
                <a:gd name="connsiteY13" fmla="*/ 5702 h 57014"/>
                <a:gd name="connsiteX14" fmla="*/ 13032 w 40724"/>
                <a:gd name="connsiteY14" fmla="*/ 6516 h 57014"/>
                <a:gd name="connsiteX15" fmla="*/ 8145 w 40724"/>
                <a:gd name="connsiteY15" fmla="*/ 7330 h 57014"/>
                <a:gd name="connsiteX16" fmla="*/ 8145 w 40724"/>
                <a:gd name="connsiteY16" fmla="*/ 57829 h 57014"/>
                <a:gd name="connsiteX17" fmla="*/ 815 w 40724"/>
                <a:gd name="connsiteY17" fmla="*/ 57829 h 57014"/>
                <a:gd name="connsiteX18" fmla="*/ 815 w 40724"/>
                <a:gd name="connsiteY18"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24" h="57014">
                  <a:moveTo>
                    <a:pt x="0" y="2443"/>
                  </a:moveTo>
                  <a:cubicBezTo>
                    <a:pt x="2443" y="1629"/>
                    <a:pt x="4887" y="815"/>
                    <a:pt x="8959" y="815"/>
                  </a:cubicBezTo>
                  <a:cubicBezTo>
                    <a:pt x="13032" y="0"/>
                    <a:pt x="17104" y="0"/>
                    <a:pt x="21991" y="0"/>
                  </a:cubicBezTo>
                  <a:cubicBezTo>
                    <a:pt x="26064" y="0"/>
                    <a:pt x="30136" y="815"/>
                    <a:pt x="33394" y="1629"/>
                  </a:cubicBezTo>
                  <a:cubicBezTo>
                    <a:pt x="36652" y="3258"/>
                    <a:pt x="39096" y="4887"/>
                    <a:pt x="40724" y="7330"/>
                  </a:cubicBezTo>
                  <a:cubicBezTo>
                    <a:pt x="42354" y="9774"/>
                    <a:pt x="43982" y="12217"/>
                    <a:pt x="44797" y="15475"/>
                  </a:cubicBezTo>
                  <a:cubicBezTo>
                    <a:pt x="45611" y="18733"/>
                    <a:pt x="45611" y="21991"/>
                    <a:pt x="45611" y="26064"/>
                  </a:cubicBezTo>
                  <a:lnTo>
                    <a:pt x="45611" y="58643"/>
                  </a:lnTo>
                  <a:lnTo>
                    <a:pt x="38281" y="58643"/>
                  </a:lnTo>
                  <a:lnTo>
                    <a:pt x="38281" y="28507"/>
                  </a:lnTo>
                  <a:cubicBezTo>
                    <a:pt x="38281" y="24435"/>
                    <a:pt x="38281" y="21177"/>
                    <a:pt x="37467" y="17919"/>
                  </a:cubicBezTo>
                  <a:cubicBezTo>
                    <a:pt x="36652" y="15475"/>
                    <a:pt x="35838" y="13032"/>
                    <a:pt x="35023" y="10588"/>
                  </a:cubicBezTo>
                  <a:cubicBezTo>
                    <a:pt x="33394" y="8959"/>
                    <a:pt x="31765" y="7330"/>
                    <a:pt x="30136" y="6516"/>
                  </a:cubicBezTo>
                  <a:cubicBezTo>
                    <a:pt x="27693" y="5702"/>
                    <a:pt x="25249" y="5702"/>
                    <a:pt x="21991" y="5702"/>
                  </a:cubicBezTo>
                  <a:cubicBezTo>
                    <a:pt x="18733" y="5702"/>
                    <a:pt x="15475" y="5702"/>
                    <a:pt x="13032" y="6516"/>
                  </a:cubicBezTo>
                  <a:cubicBezTo>
                    <a:pt x="10588" y="6516"/>
                    <a:pt x="8959" y="7330"/>
                    <a:pt x="8145" y="7330"/>
                  </a:cubicBezTo>
                  <a:lnTo>
                    <a:pt x="8145" y="57829"/>
                  </a:lnTo>
                  <a:lnTo>
                    <a:pt x="815" y="57829"/>
                  </a:lnTo>
                  <a:lnTo>
                    <a:pt x="815" y="244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5" name="Hình tự do: Hình 124">
              <a:extLst>
                <a:ext uri="{FF2B5EF4-FFF2-40B4-BE49-F238E27FC236}">
                  <a16:creationId xmlns="" xmlns:a16="http://schemas.microsoft.com/office/drawing/2014/main" id="{C8626AB4-B1BC-4919-9040-8FA81AFF1DD6}"/>
                </a:ext>
              </a:extLst>
            </p:cNvPr>
            <p:cNvSpPr/>
            <p:nvPr/>
          </p:nvSpPr>
          <p:spPr>
            <a:xfrm>
              <a:off x="5691198"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6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4"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6"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814" y="38281"/>
                    <a:pt x="0" y="35023"/>
                    <a:pt x="0" y="30136"/>
                  </a:cubicBezTo>
                  <a:moveTo>
                    <a:pt x="40724" y="25249"/>
                  </a:moveTo>
                  <a:cubicBezTo>
                    <a:pt x="40724" y="19548"/>
                    <a:pt x="39096" y="14661"/>
                    <a:pt x="36652" y="11403"/>
                  </a:cubicBezTo>
                  <a:cubicBezTo>
                    <a:pt x="34209"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6" name="Hình tự do: Hình 125">
              <a:extLst>
                <a:ext uri="{FF2B5EF4-FFF2-40B4-BE49-F238E27FC236}">
                  <a16:creationId xmlns="" xmlns:a16="http://schemas.microsoft.com/office/drawing/2014/main" id="{1528A89E-6525-4454-96ED-9282C7D03DA3}"/>
                </a:ext>
              </a:extLst>
            </p:cNvPr>
            <p:cNvSpPr/>
            <p:nvPr/>
          </p:nvSpPr>
          <p:spPr>
            <a:xfrm>
              <a:off x="5755543" y="3753981"/>
              <a:ext cx="24435" cy="57014"/>
            </a:xfrm>
            <a:custGeom>
              <a:avLst/>
              <a:gdLst>
                <a:gd name="connsiteX0" fmla="*/ 20362 w 24434"/>
                <a:gd name="connsiteY0" fmla="*/ 0 h 57014"/>
                <a:gd name="connsiteX1" fmla="*/ 26878 w 24434"/>
                <a:gd name="connsiteY1" fmla="*/ 815 h 57014"/>
                <a:gd name="connsiteX2" fmla="*/ 30951 w 24434"/>
                <a:gd name="connsiteY2" fmla="*/ 1629 h 57014"/>
                <a:gd name="connsiteX3" fmla="*/ 29322 w 24434"/>
                <a:gd name="connsiteY3" fmla="*/ 8145 h 57014"/>
                <a:gd name="connsiteX4" fmla="*/ 26064 w 24434"/>
                <a:gd name="connsiteY4" fmla="*/ 7330 h 57014"/>
                <a:gd name="connsiteX5" fmla="*/ 18733 w 24434"/>
                <a:gd name="connsiteY5" fmla="*/ 6516 h 57014"/>
                <a:gd name="connsiteX6" fmla="*/ 11403 w 24434"/>
                <a:gd name="connsiteY6" fmla="*/ 7330 h 57014"/>
                <a:gd name="connsiteX7" fmla="*/ 7330 w 24434"/>
                <a:gd name="connsiteY7" fmla="*/ 8145 h 57014"/>
                <a:gd name="connsiteX8" fmla="*/ 7330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20362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20362" y="0"/>
                  </a:moveTo>
                  <a:cubicBezTo>
                    <a:pt x="22806" y="0"/>
                    <a:pt x="25249" y="0"/>
                    <a:pt x="26878" y="815"/>
                  </a:cubicBezTo>
                  <a:cubicBezTo>
                    <a:pt x="29322" y="815"/>
                    <a:pt x="30136" y="1629"/>
                    <a:pt x="30951" y="1629"/>
                  </a:cubicBezTo>
                  <a:lnTo>
                    <a:pt x="29322" y="8145"/>
                  </a:lnTo>
                  <a:cubicBezTo>
                    <a:pt x="28507" y="8145"/>
                    <a:pt x="27693" y="7330"/>
                    <a:pt x="26064" y="7330"/>
                  </a:cubicBezTo>
                  <a:cubicBezTo>
                    <a:pt x="24435" y="7330"/>
                    <a:pt x="21991" y="6516"/>
                    <a:pt x="18733" y="6516"/>
                  </a:cubicBezTo>
                  <a:cubicBezTo>
                    <a:pt x="15475" y="6516"/>
                    <a:pt x="13032" y="6516"/>
                    <a:pt x="11403" y="7330"/>
                  </a:cubicBezTo>
                  <a:cubicBezTo>
                    <a:pt x="9774" y="8145"/>
                    <a:pt x="8145" y="8145"/>
                    <a:pt x="7330" y="8145"/>
                  </a:cubicBezTo>
                  <a:lnTo>
                    <a:pt x="7330" y="58643"/>
                  </a:lnTo>
                  <a:lnTo>
                    <a:pt x="0" y="58643"/>
                  </a:lnTo>
                  <a:lnTo>
                    <a:pt x="0" y="3258"/>
                  </a:lnTo>
                  <a:cubicBezTo>
                    <a:pt x="1629" y="2444"/>
                    <a:pt x="4073" y="1629"/>
                    <a:pt x="7330" y="815"/>
                  </a:cubicBezTo>
                  <a:cubicBezTo>
                    <a:pt x="11403" y="815"/>
                    <a:pt x="15475" y="0"/>
                    <a:pt x="20362"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7" name="Hình tự do: Hình 126">
              <a:extLst>
                <a:ext uri="{FF2B5EF4-FFF2-40B4-BE49-F238E27FC236}">
                  <a16:creationId xmlns="" xmlns:a16="http://schemas.microsoft.com/office/drawing/2014/main" id="{76D4D32D-51D7-49C8-B271-8FEDB76FD17F}"/>
                </a:ext>
              </a:extLst>
            </p:cNvPr>
            <p:cNvSpPr/>
            <p:nvPr/>
          </p:nvSpPr>
          <p:spPr>
            <a:xfrm>
              <a:off x="5823146" y="3726289"/>
              <a:ext cx="32580" cy="81449"/>
            </a:xfrm>
            <a:custGeom>
              <a:avLst/>
              <a:gdLst>
                <a:gd name="connsiteX0" fmla="*/ 21177 w 32579"/>
                <a:gd name="connsiteY0" fmla="*/ 0 h 81448"/>
                <a:gd name="connsiteX1" fmla="*/ 28507 w 32579"/>
                <a:gd name="connsiteY1" fmla="*/ 815 h 81448"/>
                <a:gd name="connsiteX2" fmla="*/ 32580 w 32579"/>
                <a:gd name="connsiteY2" fmla="*/ 2443 h 81448"/>
                <a:gd name="connsiteX3" fmla="*/ 30950 w 32579"/>
                <a:gd name="connsiteY3" fmla="*/ 8959 h 81448"/>
                <a:gd name="connsiteX4" fmla="*/ 27693 w 32579"/>
                <a:gd name="connsiteY4" fmla="*/ 8145 h 81448"/>
                <a:gd name="connsiteX5" fmla="*/ 21991 w 32579"/>
                <a:gd name="connsiteY5" fmla="*/ 7330 h 81448"/>
                <a:gd name="connsiteX6" fmla="*/ 10588 w 32579"/>
                <a:gd name="connsiteY6" fmla="*/ 11403 h 81448"/>
                <a:gd name="connsiteX7" fmla="*/ 7330 w 32579"/>
                <a:gd name="connsiteY7" fmla="*/ 23620 h 81448"/>
                <a:gd name="connsiteX8" fmla="*/ 7330 w 32579"/>
                <a:gd name="connsiteY8" fmla="*/ 29322 h 81448"/>
                <a:gd name="connsiteX9" fmla="*/ 30950 w 32579"/>
                <a:gd name="connsiteY9" fmla="*/ 29322 h 81448"/>
                <a:gd name="connsiteX10" fmla="*/ 30950 w 32579"/>
                <a:gd name="connsiteY10" fmla="*/ 35837 h 81448"/>
                <a:gd name="connsiteX11" fmla="*/ 7330 w 32579"/>
                <a:gd name="connsiteY11" fmla="*/ 35837 h 81448"/>
                <a:gd name="connsiteX12" fmla="*/ 7330 w 32579"/>
                <a:gd name="connsiteY12" fmla="*/ 87150 h 81448"/>
                <a:gd name="connsiteX13" fmla="*/ 0 w 32579"/>
                <a:gd name="connsiteY13" fmla="*/ 87150 h 81448"/>
                <a:gd name="connsiteX14" fmla="*/ 0 w 32579"/>
                <a:gd name="connsiteY14" fmla="*/ 22806 h 81448"/>
                <a:gd name="connsiteX15" fmla="*/ 4887 w 32579"/>
                <a:gd name="connsiteY15" fmla="*/ 5702 h 81448"/>
                <a:gd name="connsiteX16" fmla="*/ 21177 w 32579"/>
                <a:gd name="connsiteY16" fmla="*/ 0 h 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579" h="81448">
                  <a:moveTo>
                    <a:pt x="21177" y="0"/>
                  </a:moveTo>
                  <a:cubicBezTo>
                    <a:pt x="24435" y="0"/>
                    <a:pt x="26878" y="0"/>
                    <a:pt x="28507" y="815"/>
                  </a:cubicBezTo>
                  <a:cubicBezTo>
                    <a:pt x="30136" y="1629"/>
                    <a:pt x="31765" y="1629"/>
                    <a:pt x="32580" y="2443"/>
                  </a:cubicBezTo>
                  <a:lnTo>
                    <a:pt x="30950" y="8959"/>
                  </a:lnTo>
                  <a:cubicBezTo>
                    <a:pt x="30136" y="8959"/>
                    <a:pt x="28507" y="8145"/>
                    <a:pt x="27693" y="8145"/>
                  </a:cubicBezTo>
                  <a:cubicBezTo>
                    <a:pt x="26064" y="7330"/>
                    <a:pt x="24435" y="7330"/>
                    <a:pt x="21991" y="7330"/>
                  </a:cubicBezTo>
                  <a:cubicBezTo>
                    <a:pt x="17104" y="7330"/>
                    <a:pt x="13032" y="8959"/>
                    <a:pt x="10588" y="11403"/>
                  </a:cubicBezTo>
                  <a:cubicBezTo>
                    <a:pt x="8145" y="13846"/>
                    <a:pt x="7330" y="17919"/>
                    <a:pt x="7330" y="23620"/>
                  </a:cubicBezTo>
                  <a:lnTo>
                    <a:pt x="7330" y="29322"/>
                  </a:lnTo>
                  <a:lnTo>
                    <a:pt x="30950" y="29322"/>
                  </a:lnTo>
                  <a:lnTo>
                    <a:pt x="30950" y="35837"/>
                  </a:lnTo>
                  <a:lnTo>
                    <a:pt x="7330" y="35837"/>
                  </a:lnTo>
                  <a:lnTo>
                    <a:pt x="7330" y="87150"/>
                  </a:lnTo>
                  <a:lnTo>
                    <a:pt x="0" y="87150"/>
                  </a:lnTo>
                  <a:lnTo>
                    <a:pt x="0" y="22806"/>
                  </a:lnTo>
                  <a:cubicBezTo>
                    <a:pt x="0" y="15475"/>
                    <a:pt x="1629" y="9774"/>
                    <a:pt x="4887" y="5702"/>
                  </a:cubicBezTo>
                  <a:cubicBezTo>
                    <a:pt x="8959" y="1629"/>
                    <a:pt x="14661" y="0"/>
                    <a:pt x="21177"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8" name="Hình tự do: Hình 127">
              <a:extLst>
                <a:ext uri="{FF2B5EF4-FFF2-40B4-BE49-F238E27FC236}">
                  <a16:creationId xmlns="" xmlns:a16="http://schemas.microsoft.com/office/drawing/2014/main" id="{4A4D372C-7153-420C-9DBB-4C5C1A418D7D}"/>
                </a:ext>
              </a:extLst>
            </p:cNvPr>
            <p:cNvSpPr/>
            <p:nvPr/>
          </p:nvSpPr>
          <p:spPr>
            <a:xfrm>
              <a:off x="5863056" y="3753167"/>
              <a:ext cx="48869" cy="57014"/>
            </a:xfrm>
            <a:custGeom>
              <a:avLst/>
              <a:gdLst>
                <a:gd name="connsiteX0" fmla="*/ 52127 w 48869"/>
                <a:gd name="connsiteY0" fmla="*/ 30951 h 57014"/>
                <a:gd name="connsiteX1" fmla="*/ 50498 w 48869"/>
                <a:gd name="connsiteY1" fmla="*/ 43168 h 57014"/>
                <a:gd name="connsiteX2" fmla="*/ 44797 w 48869"/>
                <a:gd name="connsiteY2" fmla="*/ 52942 h 57014"/>
                <a:gd name="connsiteX3" fmla="*/ 36652 w 48869"/>
                <a:gd name="connsiteY3" fmla="*/ 58643 h 57014"/>
                <a:gd name="connsiteX4" fmla="*/ 26064 w 48869"/>
                <a:gd name="connsiteY4" fmla="*/ 61087 h 57014"/>
                <a:gd name="connsiteX5" fmla="*/ 15475 w 48869"/>
                <a:gd name="connsiteY5" fmla="*/ 58643 h 57014"/>
                <a:gd name="connsiteX6" fmla="*/ 7330 w 48869"/>
                <a:gd name="connsiteY6" fmla="*/ 52942 h 57014"/>
                <a:gd name="connsiteX7" fmla="*/ 1629 w 48869"/>
                <a:gd name="connsiteY7" fmla="*/ 43168 h 57014"/>
                <a:gd name="connsiteX8" fmla="*/ 0 w 48869"/>
                <a:gd name="connsiteY8" fmla="*/ 30951 h 57014"/>
                <a:gd name="connsiteX9" fmla="*/ 1629 w 48869"/>
                <a:gd name="connsiteY9" fmla="*/ 18733 h 57014"/>
                <a:gd name="connsiteX10" fmla="*/ 7330 w 48869"/>
                <a:gd name="connsiteY10" fmla="*/ 8959 h 57014"/>
                <a:gd name="connsiteX11" fmla="*/ 15475 w 48869"/>
                <a:gd name="connsiteY11" fmla="*/ 2444 h 57014"/>
                <a:gd name="connsiteX12" fmla="*/ 26064 w 48869"/>
                <a:gd name="connsiteY12" fmla="*/ 0 h 57014"/>
                <a:gd name="connsiteX13" fmla="*/ 36652 w 48869"/>
                <a:gd name="connsiteY13" fmla="*/ 2444 h 57014"/>
                <a:gd name="connsiteX14" fmla="*/ 44797 w 48869"/>
                <a:gd name="connsiteY14" fmla="*/ 8959 h 57014"/>
                <a:gd name="connsiteX15" fmla="*/ 50498 w 48869"/>
                <a:gd name="connsiteY15" fmla="*/ 18733 h 57014"/>
                <a:gd name="connsiteX16" fmla="*/ 52127 w 48869"/>
                <a:gd name="connsiteY16" fmla="*/ 30951 h 57014"/>
                <a:gd name="connsiteX17" fmla="*/ 43982 w 48869"/>
                <a:gd name="connsiteY17" fmla="*/ 30951 h 57014"/>
                <a:gd name="connsiteX18" fmla="*/ 39096 w 48869"/>
                <a:gd name="connsiteY18" fmla="*/ 13846 h 57014"/>
                <a:gd name="connsiteX19" fmla="*/ 25249 w 48869"/>
                <a:gd name="connsiteY19" fmla="*/ 7331 h 57014"/>
                <a:gd name="connsiteX20" fmla="*/ 11403 w 48869"/>
                <a:gd name="connsiteY20" fmla="*/ 13846 h 57014"/>
                <a:gd name="connsiteX21" fmla="*/ 6516 w 48869"/>
                <a:gd name="connsiteY21" fmla="*/ 30951 h 57014"/>
                <a:gd name="connsiteX22" fmla="*/ 11403 w 48869"/>
                <a:gd name="connsiteY22" fmla="*/ 48055 h 57014"/>
                <a:gd name="connsiteX23" fmla="*/ 25249 w 48869"/>
                <a:gd name="connsiteY23" fmla="*/ 54571 h 57014"/>
                <a:gd name="connsiteX24" fmla="*/ 39096 w 48869"/>
                <a:gd name="connsiteY24" fmla="*/ 48055 h 57014"/>
                <a:gd name="connsiteX25" fmla="*/ 43982 w 48869"/>
                <a:gd name="connsiteY25" fmla="*/ 30951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69" h="57014">
                  <a:moveTo>
                    <a:pt x="52127" y="30951"/>
                  </a:moveTo>
                  <a:cubicBezTo>
                    <a:pt x="52127" y="35838"/>
                    <a:pt x="51313" y="39910"/>
                    <a:pt x="50498" y="43168"/>
                  </a:cubicBezTo>
                  <a:cubicBezTo>
                    <a:pt x="48869" y="47241"/>
                    <a:pt x="47241" y="49684"/>
                    <a:pt x="44797" y="52942"/>
                  </a:cubicBezTo>
                  <a:cubicBezTo>
                    <a:pt x="42354" y="55385"/>
                    <a:pt x="39910" y="57829"/>
                    <a:pt x="36652" y="58643"/>
                  </a:cubicBezTo>
                  <a:cubicBezTo>
                    <a:pt x="33394" y="60272"/>
                    <a:pt x="30136" y="61087"/>
                    <a:pt x="26064" y="61087"/>
                  </a:cubicBezTo>
                  <a:cubicBezTo>
                    <a:pt x="21991" y="61087"/>
                    <a:pt x="18733" y="60272"/>
                    <a:pt x="15475" y="58643"/>
                  </a:cubicBezTo>
                  <a:cubicBezTo>
                    <a:pt x="12217" y="57014"/>
                    <a:pt x="9774" y="55385"/>
                    <a:pt x="7330" y="52942"/>
                  </a:cubicBezTo>
                  <a:cubicBezTo>
                    <a:pt x="4887" y="50498"/>
                    <a:pt x="3258" y="47241"/>
                    <a:pt x="1629" y="43168"/>
                  </a:cubicBezTo>
                  <a:cubicBezTo>
                    <a:pt x="0" y="39096"/>
                    <a:pt x="0" y="35023"/>
                    <a:pt x="0" y="30951"/>
                  </a:cubicBezTo>
                  <a:cubicBezTo>
                    <a:pt x="0" y="26064"/>
                    <a:pt x="815" y="21991"/>
                    <a:pt x="1629" y="18733"/>
                  </a:cubicBezTo>
                  <a:cubicBezTo>
                    <a:pt x="2444" y="15475"/>
                    <a:pt x="4887" y="11403"/>
                    <a:pt x="7330" y="8959"/>
                  </a:cubicBezTo>
                  <a:cubicBezTo>
                    <a:pt x="9774" y="6516"/>
                    <a:pt x="12217" y="4072"/>
                    <a:pt x="15475" y="2444"/>
                  </a:cubicBezTo>
                  <a:cubicBezTo>
                    <a:pt x="18733" y="815"/>
                    <a:pt x="21991" y="0"/>
                    <a:pt x="26064" y="0"/>
                  </a:cubicBezTo>
                  <a:cubicBezTo>
                    <a:pt x="30136" y="0"/>
                    <a:pt x="33394" y="815"/>
                    <a:pt x="36652" y="2444"/>
                  </a:cubicBezTo>
                  <a:cubicBezTo>
                    <a:pt x="39910" y="4072"/>
                    <a:pt x="42354" y="5702"/>
                    <a:pt x="44797" y="8959"/>
                  </a:cubicBezTo>
                  <a:cubicBezTo>
                    <a:pt x="47241" y="11403"/>
                    <a:pt x="48869" y="14661"/>
                    <a:pt x="50498" y="18733"/>
                  </a:cubicBezTo>
                  <a:cubicBezTo>
                    <a:pt x="52127" y="22806"/>
                    <a:pt x="52127" y="26878"/>
                    <a:pt x="52127" y="30951"/>
                  </a:cubicBezTo>
                  <a:moveTo>
                    <a:pt x="43982" y="30951"/>
                  </a:moveTo>
                  <a:cubicBezTo>
                    <a:pt x="43982" y="23620"/>
                    <a:pt x="42354" y="17919"/>
                    <a:pt x="39096" y="13846"/>
                  </a:cubicBezTo>
                  <a:cubicBezTo>
                    <a:pt x="35837" y="9774"/>
                    <a:pt x="30951" y="7331"/>
                    <a:pt x="25249" y="7331"/>
                  </a:cubicBezTo>
                  <a:cubicBezTo>
                    <a:pt x="19548" y="7331"/>
                    <a:pt x="14661" y="9774"/>
                    <a:pt x="11403" y="13846"/>
                  </a:cubicBezTo>
                  <a:cubicBezTo>
                    <a:pt x="8145" y="17919"/>
                    <a:pt x="6516" y="23620"/>
                    <a:pt x="6516" y="30951"/>
                  </a:cubicBezTo>
                  <a:cubicBezTo>
                    <a:pt x="6516" y="38281"/>
                    <a:pt x="8145" y="43983"/>
                    <a:pt x="11403" y="48055"/>
                  </a:cubicBezTo>
                  <a:cubicBezTo>
                    <a:pt x="14661" y="52128"/>
                    <a:pt x="19548" y="54571"/>
                    <a:pt x="25249" y="54571"/>
                  </a:cubicBezTo>
                  <a:cubicBezTo>
                    <a:pt x="30951" y="54571"/>
                    <a:pt x="35837" y="52128"/>
                    <a:pt x="39096" y="48055"/>
                  </a:cubicBezTo>
                  <a:cubicBezTo>
                    <a:pt x="42354" y="43983"/>
                    <a:pt x="43982" y="38281"/>
                    <a:pt x="43982" y="30951"/>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29" name="Hình tự do: Hình 128">
              <a:extLst>
                <a:ext uri="{FF2B5EF4-FFF2-40B4-BE49-F238E27FC236}">
                  <a16:creationId xmlns="" xmlns:a16="http://schemas.microsoft.com/office/drawing/2014/main" id="{E4DF1171-D4DB-443C-82D8-2C6867EE051F}"/>
                </a:ext>
              </a:extLst>
            </p:cNvPr>
            <p:cNvSpPr/>
            <p:nvPr/>
          </p:nvSpPr>
          <p:spPr>
            <a:xfrm>
              <a:off x="5929844" y="3753981"/>
              <a:ext cx="24435" cy="57014"/>
            </a:xfrm>
            <a:custGeom>
              <a:avLst/>
              <a:gdLst>
                <a:gd name="connsiteX0" fmla="*/ 20362 w 24434"/>
                <a:gd name="connsiteY0" fmla="*/ 0 h 57014"/>
                <a:gd name="connsiteX1" fmla="*/ 26878 w 24434"/>
                <a:gd name="connsiteY1" fmla="*/ 815 h 57014"/>
                <a:gd name="connsiteX2" fmla="*/ 30950 w 24434"/>
                <a:gd name="connsiteY2" fmla="*/ 1629 h 57014"/>
                <a:gd name="connsiteX3" fmla="*/ 29322 w 24434"/>
                <a:gd name="connsiteY3" fmla="*/ 8145 h 57014"/>
                <a:gd name="connsiteX4" fmla="*/ 26064 w 24434"/>
                <a:gd name="connsiteY4" fmla="*/ 7330 h 57014"/>
                <a:gd name="connsiteX5" fmla="*/ 18733 w 24434"/>
                <a:gd name="connsiteY5" fmla="*/ 6516 h 57014"/>
                <a:gd name="connsiteX6" fmla="*/ 11403 w 24434"/>
                <a:gd name="connsiteY6" fmla="*/ 7330 h 57014"/>
                <a:gd name="connsiteX7" fmla="*/ 7330 w 24434"/>
                <a:gd name="connsiteY7" fmla="*/ 8145 h 57014"/>
                <a:gd name="connsiteX8" fmla="*/ 7330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20362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20362" y="0"/>
                  </a:moveTo>
                  <a:cubicBezTo>
                    <a:pt x="22806" y="0"/>
                    <a:pt x="25249" y="0"/>
                    <a:pt x="26878" y="815"/>
                  </a:cubicBezTo>
                  <a:cubicBezTo>
                    <a:pt x="29322" y="815"/>
                    <a:pt x="30136" y="1629"/>
                    <a:pt x="30950" y="1629"/>
                  </a:cubicBezTo>
                  <a:lnTo>
                    <a:pt x="29322" y="8145"/>
                  </a:lnTo>
                  <a:cubicBezTo>
                    <a:pt x="28507" y="8145"/>
                    <a:pt x="27693" y="7330"/>
                    <a:pt x="26064" y="7330"/>
                  </a:cubicBezTo>
                  <a:cubicBezTo>
                    <a:pt x="24435" y="7330"/>
                    <a:pt x="21991" y="6516"/>
                    <a:pt x="18733" y="6516"/>
                  </a:cubicBezTo>
                  <a:cubicBezTo>
                    <a:pt x="15475" y="6516"/>
                    <a:pt x="13032" y="6516"/>
                    <a:pt x="11403" y="7330"/>
                  </a:cubicBezTo>
                  <a:cubicBezTo>
                    <a:pt x="9774" y="8145"/>
                    <a:pt x="8145" y="8145"/>
                    <a:pt x="7330" y="8145"/>
                  </a:cubicBezTo>
                  <a:lnTo>
                    <a:pt x="7330" y="58643"/>
                  </a:lnTo>
                  <a:lnTo>
                    <a:pt x="0" y="58643"/>
                  </a:lnTo>
                  <a:lnTo>
                    <a:pt x="0" y="3258"/>
                  </a:lnTo>
                  <a:cubicBezTo>
                    <a:pt x="1629" y="2444"/>
                    <a:pt x="4072" y="1629"/>
                    <a:pt x="7330" y="815"/>
                  </a:cubicBezTo>
                  <a:cubicBezTo>
                    <a:pt x="11403" y="815"/>
                    <a:pt x="15475" y="0"/>
                    <a:pt x="20362"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0" name="Hình tự do: Hình 129">
              <a:extLst>
                <a:ext uri="{FF2B5EF4-FFF2-40B4-BE49-F238E27FC236}">
                  <a16:creationId xmlns="" xmlns:a16="http://schemas.microsoft.com/office/drawing/2014/main" id="{80C0871F-9153-4290-8919-24DA7E1F3A29}"/>
                </a:ext>
              </a:extLst>
            </p:cNvPr>
            <p:cNvSpPr/>
            <p:nvPr/>
          </p:nvSpPr>
          <p:spPr>
            <a:xfrm>
              <a:off x="5994188" y="3725474"/>
              <a:ext cx="48869" cy="89594"/>
            </a:xfrm>
            <a:custGeom>
              <a:avLst/>
              <a:gdLst>
                <a:gd name="connsiteX0" fmla="*/ 49684 w 48869"/>
                <a:gd name="connsiteY0" fmla="*/ 86336 h 89593"/>
                <a:gd name="connsiteX1" fmla="*/ 41539 w 48869"/>
                <a:gd name="connsiteY1" fmla="*/ 88779 h 89593"/>
                <a:gd name="connsiteX2" fmla="*/ 28507 w 48869"/>
                <a:gd name="connsiteY2" fmla="*/ 89594 h 89593"/>
                <a:gd name="connsiteX3" fmla="*/ 17104 w 48869"/>
                <a:gd name="connsiteY3" fmla="*/ 87150 h 89593"/>
                <a:gd name="connsiteX4" fmla="*/ 8145 w 48869"/>
                <a:gd name="connsiteY4" fmla="*/ 81449 h 89593"/>
                <a:gd name="connsiteX5" fmla="*/ 2443 w 48869"/>
                <a:gd name="connsiteY5" fmla="*/ 71675 h 89593"/>
                <a:gd name="connsiteX6" fmla="*/ 0 w 48869"/>
                <a:gd name="connsiteY6" fmla="*/ 58643 h 89593"/>
                <a:gd name="connsiteX7" fmla="*/ 1629 w 48869"/>
                <a:gd name="connsiteY7" fmla="*/ 46426 h 89593"/>
                <a:gd name="connsiteX8" fmla="*/ 6516 w 48869"/>
                <a:gd name="connsiteY8" fmla="*/ 36652 h 89593"/>
                <a:gd name="connsiteX9" fmla="*/ 14661 w 48869"/>
                <a:gd name="connsiteY9" fmla="*/ 30136 h 89593"/>
                <a:gd name="connsiteX10" fmla="*/ 26064 w 48869"/>
                <a:gd name="connsiteY10" fmla="*/ 27693 h 89593"/>
                <a:gd name="connsiteX11" fmla="*/ 35837 w 48869"/>
                <a:gd name="connsiteY11" fmla="*/ 29322 h 89593"/>
                <a:gd name="connsiteX12" fmla="*/ 41539 w 48869"/>
                <a:gd name="connsiteY12" fmla="*/ 32580 h 89593"/>
                <a:gd name="connsiteX13" fmla="*/ 41539 w 48869"/>
                <a:gd name="connsiteY13" fmla="*/ 1629 h 89593"/>
                <a:gd name="connsiteX14" fmla="*/ 48869 w 48869"/>
                <a:gd name="connsiteY14" fmla="*/ 0 h 89593"/>
                <a:gd name="connsiteX15" fmla="*/ 48869 w 48869"/>
                <a:gd name="connsiteY15" fmla="*/ 86336 h 89593"/>
                <a:gd name="connsiteX16" fmla="*/ 42354 w 48869"/>
                <a:gd name="connsiteY16" fmla="*/ 40724 h 89593"/>
                <a:gd name="connsiteX17" fmla="*/ 39910 w 48869"/>
                <a:gd name="connsiteY17" fmla="*/ 39096 h 89593"/>
                <a:gd name="connsiteX18" fmla="*/ 36652 w 48869"/>
                <a:gd name="connsiteY18" fmla="*/ 37467 h 89593"/>
                <a:gd name="connsiteX19" fmla="*/ 32580 w 48869"/>
                <a:gd name="connsiteY19" fmla="*/ 35837 h 89593"/>
                <a:gd name="connsiteX20" fmla="*/ 27693 w 48869"/>
                <a:gd name="connsiteY20" fmla="*/ 35023 h 89593"/>
                <a:gd name="connsiteX21" fmla="*/ 18733 w 48869"/>
                <a:gd name="connsiteY21" fmla="*/ 36652 h 89593"/>
                <a:gd name="connsiteX22" fmla="*/ 13032 w 48869"/>
                <a:gd name="connsiteY22" fmla="*/ 41539 h 89593"/>
                <a:gd name="connsiteX23" fmla="*/ 9774 w 48869"/>
                <a:gd name="connsiteY23" fmla="*/ 48869 h 89593"/>
                <a:gd name="connsiteX24" fmla="*/ 8959 w 48869"/>
                <a:gd name="connsiteY24" fmla="*/ 57829 h 89593"/>
                <a:gd name="connsiteX25" fmla="*/ 14661 w 48869"/>
                <a:gd name="connsiteY25" fmla="*/ 74933 h 89593"/>
                <a:gd name="connsiteX26" fmla="*/ 30136 w 48869"/>
                <a:gd name="connsiteY26" fmla="*/ 80634 h 89593"/>
                <a:gd name="connsiteX27" fmla="*/ 39095 w 48869"/>
                <a:gd name="connsiteY27" fmla="*/ 79820 h 89593"/>
                <a:gd name="connsiteX28" fmla="*/ 43982 w 48869"/>
                <a:gd name="connsiteY28" fmla="*/ 79006 h 89593"/>
                <a:gd name="connsiteX29" fmla="*/ 43982 w 48869"/>
                <a:gd name="connsiteY29" fmla="*/ 40724 h 8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89593">
                  <a:moveTo>
                    <a:pt x="49684" y="86336"/>
                  </a:moveTo>
                  <a:cubicBezTo>
                    <a:pt x="47240" y="87150"/>
                    <a:pt x="44797" y="87965"/>
                    <a:pt x="41539" y="88779"/>
                  </a:cubicBezTo>
                  <a:cubicBezTo>
                    <a:pt x="38281" y="89594"/>
                    <a:pt x="34209" y="89594"/>
                    <a:pt x="28507" y="89594"/>
                  </a:cubicBezTo>
                  <a:cubicBezTo>
                    <a:pt x="24435" y="89594"/>
                    <a:pt x="20362" y="88779"/>
                    <a:pt x="17104" y="87150"/>
                  </a:cubicBezTo>
                  <a:cubicBezTo>
                    <a:pt x="13846" y="85521"/>
                    <a:pt x="10588" y="83893"/>
                    <a:pt x="8145" y="81449"/>
                  </a:cubicBezTo>
                  <a:cubicBezTo>
                    <a:pt x="5702" y="79006"/>
                    <a:pt x="4072" y="75748"/>
                    <a:pt x="2443" y="71675"/>
                  </a:cubicBezTo>
                  <a:cubicBezTo>
                    <a:pt x="815" y="67603"/>
                    <a:pt x="0" y="63530"/>
                    <a:pt x="0" y="58643"/>
                  </a:cubicBezTo>
                  <a:cubicBezTo>
                    <a:pt x="0" y="54571"/>
                    <a:pt x="815" y="50498"/>
                    <a:pt x="1629" y="46426"/>
                  </a:cubicBezTo>
                  <a:cubicBezTo>
                    <a:pt x="2443" y="42354"/>
                    <a:pt x="4072" y="39910"/>
                    <a:pt x="6516" y="36652"/>
                  </a:cubicBezTo>
                  <a:cubicBezTo>
                    <a:pt x="8959" y="34209"/>
                    <a:pt x="11403" y="31765"/>
                    <a:pt x="14661" y="30136"/>
                  </a:cubicBezTo>
                  <a:cubicBezTo>
                    <a:pt x="17919" y="28507"/>
                    <a:pt x="21991" y="27693"/>
                    <a:pt x="26064" y="27693"/>
                  </a:cubicBezTo>
                  <a:cubicBezTo>
                    <a:pt x="30136" y="27693"/>
                    <a:pt x="33394" y="28507"/>
                    <a:pt x="35837" y="29322"/>
                  </a:cubicBezTo>
                  <a:cubicBezTo>
                    <a:pt x="38281" y="30136"/>
                    <a:pt x="40724" y="31765"/>
                    <a:pt x="41539" y="32580"/>
                  </a:cubicBezTo>
                  <a:lnTo>
                    <a:pt x="41539" y="1629"/>
                  </a:lnTo>
                  <a:lnTo>
                    <a:pt x="48869" y="0"/>
                  </a:lnTo>
                  <a:lnTo>
                    <a:pt x="48869" y="86336"/>
                  </a:lnTo>
                  <a:close/>
                  <a:moveTo>
                    <a:pt x="42354" y="40724"/>
                  </a:moveTo>
                  <a:cubicBezTo>
                    <a:pt x="41539" y="39910"/>
                    <a:pt x="40724" y="39910"/>
                    <a:pt x="39910" y="39096"/>
                  </a:cubicBezTo>
                  <a:cubicBezTo>
                    <a:pt x="39095" y="38281"/>
                    <a:pt x="37467" y="38281"/>
                    <a:pt x="36652" y="37467"/>
                  </a:cubicBezTo>
                  <a:cubicBezTo>
                    <a:pt x="35023" y="36652"/>
                    <a:pt x="34209" y="36652"/>
                    <a:pt x="32580" y="35837"/>
                  </a:cubicBezTo>
                  <a:cubicBezTo>
                    <a:pt x="30950" y="35837"/>
                    <a:pt x="29322" y="35023"/>
                    <a:pt x="27693" y="35023"/>
                  </a:cubicBezTo>
                  <a:cubicBezTo>
                    <a:pt x="24435" y="35023"/>
                    <a:pt x="21177" y="35837"/>
                    <a:pt x="18733" y="36652"/>
                  </a:cubicBezTo>
                  <a:cubicBezTo>
                    <a:pt x="16290" y="38281"/>
                    <a:pt x="14661" y="39910"/>
                    <a:pt x="13032" y="41539"/>
                  </a:cubicBezTo>
                  <a:cubicBezTo>
                    <a:pt x="11403" y="43982"/>
                    <a:pt x="10588" y="46426"/>
                    <a:pt x="9774" y="48869"/>
                  </a:cubicBezTo>
                  <a:cubicBezTo>
                    <a:pt x="8959" y="52127"/>
                    <a:pt x="8959" y="54571"/>
                    <a:pt x="8959" y="57829"/>
                  </a:cubicBezTo>
                  <a:cubicBezTo>
                    <a:pt x="8959" y="65159"/>
                    <a:pt x="10588" y="71675"/>
                    <a:pt x="14661" y="74933"/>
                  </a:cubicBezTo>
                  <a:cubicBezTo>
                    <a:pt x="18733" y="79006"/>
                    <a:pt x="23620" y="80634"/>
                    <a:pt x="30136" y="80634"/>
                  </a:cubicBezTo>
                  <a:cubicBezTo>
                    <a:pt x="33394" y="80634"/>
                    <a:pt x="36652" y="80634"/>
                    <a:pt x="39095" y="79820"/>
                  </a:cubicBezTo>
                  <a:cubicBezTo>
                    <a:pt x="41539" y="79820"/>
                    <a:pt x="43168" y="79006"/>
                    <a:pt x="43982" y="79006"/>
                  </a:cubicBezTo>
                  <a:lnTo>
                    <a:pt x="43982" y="40724"/>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1" name="Hình tự do: Hình 130">
              <a:extLst>
                <a:ext uri="{FF2B5EF4-FFF2-40B4-BE49-F238E27FC236}">
                  <a16:creationId xmlns="" xmlns:a16="http://schemas.microsoft.com/office/drawing/2014/main" id="{E81D674F-0FED-43D6-AD85-068FD39E235A}"/>
                </a:ext>
              </a:extLst>
            </p:cNvPr>
            <p:cNvSpPr/>
            <p:nvPr/>
          </p:nvSpPr>
          <p:spPr>
            <a:xfrm>
              <a:off x="6059347"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4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1539 w 48869"/>
                <a:gd name="connsiteY21" fmla="*/ 25249 h 57014"/>
                <a:gd name="connsiteX22" fmla="*/ 37467 w 48869"/>
                <a:gd name="connsiteY22" fmla="*/ 11403 h 57014"/>
                <a:gd name="connsiteX23" fmla="*/ 26064 w 48869"/>
                <a:gd name="connsiteY23" fmla="*/ 6516 h 57014"/>
                <a:gd name="connsiteX24" fmla="*/ 18733 w 48869"/>
                <a:gd name="connsiteY24" fmla="*/ 8145 h 57014"/>
                <a:gd name="connsiteX25" fmla="*/ 13032 w 48869"/>
                <a:gd name="connsiteY25" fmla="*/ 12217 h 57014"/>
                <a:gd name="connsiteX26" fmla="*/ 9774 w 48869"/>
                <a:gd name="connsiteY26" fmla="*/ 17919 h 57014"/>
                <a:gd name="connsiteX27" fmla="*/ 8145 w 48869"/>
                <a:gd name="connsiteY27" fmla="*/ 25249 h 57014"/>
                <a:gd name="connsiteX28" fmla="*/ 41539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5" y="20362"/>
                    <a:pt x="2443" y="17104"/>
                  </a:cubicBezTo>
                  <a:cubicBezTo>
                    <a:pt x="4072" y="13032"/>
                    <a:pt x="5702" y="10589"/>
                    <a:pt x="8145" y="7330"/>
                  </a:cubicBezTo>
                  <a:cubicBezTo>
                    <a:pt x="10588" y="4887"/>
                    <a:pt x="13032" y="3258"/>
                    <a:pt x="16290" y="1629"/>
                  </a:cubicBezTo>
                  <a:cubicBezTo>
                    <a:pt x="19548" y="0"/>
                    <a:pt x="22806" y="0"/>
                    <a:pt x="25249" y="0"/>
                  </a:cubicBezTo>
                  <a:cubicBezTo>
                    <a:pt x="32580" y="0"/>
                    <a:pt x="38281" y="2444"/>
                    <a:pt x="42354"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4" y="51313"/>
                    <a:pt x="43168" y="51313"/>
                  </a:cubicBezTo>
                  <a:lnTo>
                    <a:pt x="44797" y="57829"/>
                  </a:lnTo>
                  <a:cubicBezTo>
                    <a:pt x="43982" y="58643"/>
                    <a:pt x="41539" y="59458"/>
                    <a:pt x="39095"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815" y="38281"/>
                    <a:pt x="0" y="35023"/>
                    <a:pt x="0" y="30136"/>
                  </a:cubicBezTo>
                  <a:moveTo>
                    <a:pt x="41539" y="25249"/>
                  </a:moveTo>
                  <a:cubicBezTo>
                    <a:pt x="41539" y="19548"/>
                    <a:pt x="39910" y="14661"/>
                    <a:pt x="37467" y="11403"/>
                  </a:cubicBezTo>
                  <a:cubicBezTo>
                    <a:pt x="35023" y="8145"/>
                    <a:pt x="30950" y="6516"/>
                    <a:pt x="26064" y="6516"/>
                  </a:cubicBezTo>
                  <a:cubicBezTo>
                    <a:pt x="23620" y="6516"/>
                    <a:pt x="21177" y="7330"/>
                    <a:pt x="18733" y="8145"/>
                  </a:cubicBezTo>
                  <a:cubicBezTo>
                    <a:pt x="16290" y="8959"/>
                    <a:pt x="14661" y="10589"/>
                    <a:pt x="13032" y="12217"/>
                  </a:cubicBezTo>
                  <a:cubicBezTo>
                    <a:pt x="11403" y="13846"/>
                    <a:pt x="10588" y="16290"/>
                    <a:pt x="9774" y="17919"/>
                  </a:cubicBezTo>
                  <a:cubicBezTo>
                    <a:pt x="8959" y="20362"/>
                    <a:pt x="8145" y="22806"/>
                    <a:pt x="8145" y="25249"/>
                  </a:cubicBezTo>
                  <a:lnTo>
                    <a:pt x="41539"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2" name="Hình tự do: Hình 131">
              <a:extLst>
                <a:ext uri="{FF2B5EF4-FFF2-40B4-BE49-F238E27FC236}">
                  <a16:creationId xmlns="" xmlns:a16="http://schemas.microsoft.com/office/drawing/2014/main" id="{DB71B203-2BE7-43AE-9EAF-07C0654D26D0}"/>
                </a:ext>
              </a:extLst>
            </p:cNvPr>
            <p:cNvSpPr/>
            <p:nvPr/>
          </p:nvSpPr>
          <p:spPr>
            <a:xfrm>
              <a:off x="6117176" y="3754796"/>
              <a:ext cx="48869" cy="57014"/>
            </a:xfrm>
            <a:custGeom>
              <a:avLst/>
              <a:gdLst>
                <a:gd name="connsiteX0" fmla="*/ 24435 w 48869"/>
                <a:gd name="connsiteY0" fmla="*/ 50498 h 57014"/>
                <a:gd name="connsiteX1" fmla="*/ 29322 w 48869"/>
                <a:gd name="connsiteY1" fmla="*/ 39095 h 57014"/>
                <a:gd name="connsiteX2" fmla="*/ 34208 w 48869"/>
                <a:gd name="connsiteY2" fmla="*/ 26064 h 57014"/>
                <a:gd name="connsiteX3" fmla="*/ 38281 w 48869"/>
                <a:gd name="connsiteY3" fmla="*/ 13032 h 57014"/>
                <a:gd name="connsiteX4" fmla="*/ 41539 w 48869"/>
                <a:gd name="connsiteY4" fmla="*/ 0 h 57014"/>
                <a:gd name="connsiteX5" fmla="*/ 48869 w 48869"/>
                <a:gd name="connsiteY5" fmla="*/ 0 h 57014"/>
                <a:gd name="connsiteX6" fmla="*/ 43982 w 48869"/>
                <a:gd name="connsiteY6" fmla="*/ 15475 h 57014"/>
                <a:gd name="connsiteX7" fmla="*/ 39095 w 48869"/>
                <a:gd name="connsiteY7" fmla="*/ 30950 h 57014"/>
                <a:gd name="connsiteX8" fmla="*/ 33394 w 48869"/>
                <a:gd name="connsiteY8" fmla="*/ 44797 h 57014"/>
                <a:gd name="connsiteX9" fmla="*/ 27693 w 48869"/>
                <a:gd name="connsiteY9" fmla="*/ 57829 h 57014"/>
                <a:gd name="connsiteX10" fmla="*/ 21177 w 48869"/>
                <a:gd name="connsiteY10" fmla="*/ 57829 h 57014"/>
                <a:gd name="connsiteX11" fmla="*/ 15475 w 48869"/>
                <a:gd name="connsiteY11" fmla="*/ 44797 h 57014"/>
                <a:gd name="connsiteX12" fmla="*/ 9774 w 48869"/>
                <a:gd name="connsiteY12" fmla="*/ 30950 h 57014"/>
                <a:gd name="connsiteX13" fmla="*/ 4887 w 48869"/>
                <a:gd name="connsiteY13" fmla="*/ 15475 h 57014"/>
                <a:gd name="connsiteX14" fmla="*/ 0 w 48869"/>
                <a:gd name="connsiteY14" fmla="*/ 0 h 57014"/>
                <a:gd name="connsiteX15" fmla="*/ 7330 w 48869"/>
                <a:gd name="connsiteY15" fmla="*/ 0 h 57014"/>
                <a:gd name="connsiteX16" fmla="*/ 10588 w 48869"/>
                <a:gd name="connsiteY16" fmla="*/ 13032 h 57014"/>
                <a:gd name="connsiteX17" fmla="*/ 14661 w 48869"/>
                <a:gd name="connsiteY17" fmla="*/ 26064 h 57014"/>
                <a:gd name="connsiteX18" fmla="*/ 19548 w 48869"/>
                <a:gd name="connsiteY18" fmla="*/ 39095 h 57014"/>
                <a:gd name="connsiteX19" fmla="*/ 24435 w 48869"/>
                <a:gd name="connsiteY19" fmla="*/ 50498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69" h="57014">
                  <a:moveTo>
                    <a:pt x="24435" y="50498"/>
                  </a:moveTo>
                  <a:cubicBezTo>
                    <a:pt x="26064" y="47240"/>
                    <a:pt x="27693" y="43982"/>
                    <a:pt x="29322" y="39095"/>
                  </a:cubicBezTo>
                  <a:cubicBezTo>
                    <a:pt x="30950" y="35023"/>
                    <a:pt x="32580" y="30950"/>
                    <a:pt x="34208" y="26064"/>
                  </a:cubicBezTo>
                  <a:cubicBezTo>
                    <a:pt x="35837" y="21991"/>
                    <a:pt x="37467" y="17104"/>
                    <a:pt x="38281" y="13032"/>
                  </a:cubicBezTo>
                  <a:cubicBezTo>
                    <a:pt x="39910" y="8145"/>
                    <a:pt x="40724" y="4072"/>
                    <a:pt x="41539" y="0"/>
                  </a:cubicBezTo>
                  <a:lnTo>
                    <a:pt x="48869" y="0"/>
                  </a:lnTo>
                  <a:cubicBezTo>
                    <a:pt x="47240" y="5702"/>
                    <a:pt x="45611" y="10588"/>
                    <a:pt x="43982" y="15475"/>
                  </a:cubicBezTo>
                  <a:cubicBezTo>
                    <a:pt x="42353" y="20362"/>
                    <a:pt x="40724" y="26064"/>
                    <a:pt x="39095" y="30950"/>
                  </a:cubicBezTo>
                  <a:cubicBezTo>
                    <a:pt x="37467" y="35837"/>
                    <a:pt x="35023" y="40724"/>
                    <a:pt x="33394" y="44797"/>
                  </a:cubicBezTo>
                  <a:cubicBezTo>
                    <a:pt x="31765" y="49684"/>
                    <a:pt x="29322" y="53756"/>
                    <a:pt x="27693" y="57829"/>
                  </a:cubicBezTo>
                  <a:lnTo>
                    <a:pt x="21177" y="57829"/>
                  </a:lnTo>
                  <a:cubicBezTo>
                    <a:pt x="19548" y="53756"/>
                    <a:pt x="17104" y="49684"/>
                    <a:pt x="15475" y="44797"/>
                  </a:cubicBezTo>
                  <a:cubicBezTo>
                    <a:pt x="13846" y="39910"/>
                    <a:pt x="11403" y="35837"/>
                    <a:pt x="9774" y="30950"/>
                  </a:cubicBezTo>
                  <a:cubicBezTo>
                    <a:pt x="8145" y="26064"/>
                    <a:pt x="6516" y="21177"/>
                    <a:pt x="4887" y="15475"/>
                  </a:cubicBezTo>
                  <a:cubicBezTo>
                    <a:pt x="3258" y="10588"/>
                    <a:pt x="1629" y="4887"/>
                    <a:pt x="0" y="0"/>
                  </a:cubicBezTo>
                  <a:lnTo>
                    <a:pt x="7330" y="0"/>
                  </a:lnTo>
                  <a:cubicBezTo>
                    <a:pt x="8145" y="4072"/>
                    <a:pt x="8959" y="8145"/>
                    <a:pt x="10588" y="13032"/>
                  </a:cubicBezTo>
                  <a:cubicBezTo>
                    <a:pt x="12217" y="17919"/>
                    <a:pt x="13032" y="21991"/>
                    <a:pt x="14661" y="26064"/>
                  </a:cubicBezTo>
                  <a:cubicBezTo>
                    <a:pt x="16290" y="30136"/>
                    <a:pt x="17919" y="35023"/>
                    <a:pt x="19548" y="39095"/>
                  </a:cubicBezTo>
                  <a:cubicBezTo>
                    <a:pt x="21991" y="43982"/>
                    <a:pt x="23620" y="47240"/>
                    <a:pt x="24435" y="50498"/>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3" name="Hình tự do: Hình 132">
              <a:extLst>
                <a:ext uri="{FF2B5EF4-FFF2-40B4-BE49-F238E27FC236}">
                  <a16:creationId xmlns="" xmlns:a16="http://schemas.microsoft.com/office/drawing/2014/main" id="{770F9FBB-B809-441F-93C3-99A1CECB0798}"/>
                </a:ext>
              </a:extLst>
            </p:cNvPr>
            <p:cNvSpPr/>
            <p:nvPr/>
          </p:nvSpPr>
          <p:spPr>
            <a:xfrm>
              <a:off x="6175005"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1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4"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5" y="60272"/>
                  </a:cubicBezTo>
                  <a:cubicBezTo>
                    <a:pt x="35837" y="61087"/>
                    <a:pt x="32580" y="61901"/>
                    <a:pt x="29321" y="61901"/>
                  </a:cubicBezTo>
                  <a:cubicBezTo>
                    <a:pt x="24435" y="61901"/>
                    <a:pt x="19548" y="61087"/>
                    <a:pt x="16290" y="59458"/>
                  </a:cubicBezTo>
                  <a:cubicBezTo>
                    <a:pt x="13032" y="57829"/>
                    <a:pt x="9774" y="56200"/>
                    <a:pt x="7330" y="52942"/>
                  </a:cubicBezTo>
                  <a:cubicBezTo>
                    <a:pt x="4887" y="50498"/>
                    <a:pt x="3258" y="47241"/>
                    <a:pt x="2443" y="43168"/>
                  </a:cubicBezTo>
                  <a:cubicBezTo>
                    <a:pt x="0" y="38281"/>
                    <a:pt x="0" y="35023"/>
                    <a:pt x="0" y="30136"/>
                  </a:cubicBezTo>
                  <a:moveTo>
                    <a:pt x="40724" y="25249"/>
                  </a:moveTo>
                  <a:cubicBezTo>
                    <a:pt x="40724" y="19548"/>
                    <a:pt x="39095" y="14661"/>
                    <a:pt x="36652" y="11403"/>
                  </a:cubicBezTo>
                  <a:cubicBezTo>
                    <a:pt x="34208"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4" name="Hình tự do: Hình 133">
              <a:extLst>
                <a:ext uri="{FF2B5EF4-FFF2-40B4-BE49-F238E27FC236}">
                  <a16:creationId xmlns="" xmlns:a16="http://schemas.microsoft.com/office/drawing/2014/main" id="{9652D03F-3D9E-4653-8E05-3E0B9E133A6A}"/>
                </a:ext>
              </a:extLst>
            </p:cNvPr>
            <p:cNvSpPr/>
            <p:nvPr/>
          </p:nvSpPr>
          <p:spPr>
            <a:xfrm>
              <a:off x="6239350" y="3727103"/>
              <a:ext cx="16290" cy="81449"/>
            </a:xfrm>
            <a:custGeom>
              <a:avLst/>
              <a:gdLst>
                <a:gd name="connsiteX0" fmla="*/ 14661 w 16289"/>
                <a:gd name="connsiteY0" fmla="*/ 87150 h 81448"/>
                <a:gd name="connsiteX1" fmla="*/ 8145 w 16289"/>
                <a:gd name="connsiteY1" fmla="*/ 86336 h 81448"/>
                <a:gd name="connsiteX2" fmla="*/ 3258 w 16289"/>
                <a:gd name="connsiteY2" fmla="*/ 83892 h 81448"/>
                <a:gd name="connsiteX3" fmla="*/ 815 w 16289"/>
                <a:gd name="connsiteY3" fmla="*/ 79820 h 81448"/>
                <a:gd name="connsiteX4" fmla="*/ 0 w 16289"/>
                <a:gd name="connsiteY4" fmla="*/ 73304 h 81448"/>
                <a:gd name="connsiteX5" fmla="*/ 0 w 16289"/>
                <a:gd name="connsiteY5" fmla="*/ 1629 h 81448"/>
                <a:gd name="connsiteX6" fmla="*/ 7330 w 16289"/>
                <a:gd name="connsiteY6" fmla="*/ 0 h 81448"/>
                <a:gd name="connsiteX7" fmla="*/ 7330 w 16289"/>
                <a:gd name="connsiteY7" fmla="*/ 72490 h 81448"/>
                <a:gd name="connsiteX8" fmla="*/ 8145 w 16289"/>
                <a:gd name="connsiteY8" fmla="*/ 76562 h 81448"/>
                <a:gd name="connsiteX9" fmla="*/ 9774 w 16289"/>
                <a:gd name="connsiteY9" fmla="*/ 79005 h 81448"/>
                <a:gd name="connsiteX10" fmla="*/ 12217 w 16289"/>
                <a:gd name="connsiteY10" fmla="*/ 80634 h 81448"/>
                <a:gd name="connsiteX11" fmla="*/ 16290 w 16289"/>
                <a:gd name="connsiteY11" fmla="*/ 81449 h 81448"/>
                <a:gd name="connsiteX12" fmla="*/ 14661 w 16289"/>
                <a:gd name="connsiteY12" fmla="*/ 87150 h 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89" h="81448">
                  <a:moveTo>
                    <a:pt x="14661" y="87150"/>
                  </a:moveTo>
                  <a:cubicBezTo>
                    <a:pt x="12217" y="87150"/>
                    <a:pt x="9774" y="87150"/>
                    <a:pt x="8145" y="86336"/>
                  </a:cubicBezTo>
                  <a:cubicBezTo>
                    <a:pt x="6516" y="85521"/>
                    <a:pt x="4887" y="84707"/>
                    <a:pt x="3258" y="83892"/>
                  </a:cubicBezTo>
                  <a:cubicBezTo>
                    <a:pt x="1629" y="83078"/>
                    <a:pt x="815" y="81449"/>
                    <a:pt x="815" y="79820"/>
                  </a:cubicBezTo>
                  <a:cubicBezTo>
                    <a:pt x="0" y="78191"/>
                    <a:pt x="0" y="75747"/>
                    <a:pt x="0" y="73304"/>
                  </a:cubicBezTo>
                  <a:lnTo>
                    <a:pt x="0" y="1629"/>
                  </a:lnTo>
                  <a:lnTo>
                    <a:pt x="7330" y="0"/>
                  </a:lnTo>
                  <a:lnTo>
                    <a:pt x="7330" y="72490"/>
                  </a:lnTo>
                  <a:cubicBezTo>
                    <a:pt x="7330" y="74119"/>
                    <a:pt x="7330" y="75747"/>
                    <a:pt x="8145" y="76562"/>
                  </a:cubicBezTo>
                  <a:cubicBezTo>
                    <a:pt x="8145" y="77376"/>
                    <a:pt x="8959" y="78191"/>
                    <a:pt x="9774" y="79005"/>
                  </a:cubicBezTo>
                  <a:cubicBezTo>
                    <a:pt x="10588" y="79820"/>
                    <a:pt x="11403" y="79820"/>
                    <a:pt x="12217" y="80634"/>
                  </a:cubicBezTo>
                  <a:cubicBezTo>
                    <a:pt x="13032" y="80634"/>
                    <a:pt x="14661" y="81449"/>
                    <a:pt x="16290" y="81449"/>
                  </a:cubicBezTo>
                  <a:lnTo>
                    <a:pt x="14661" y="87150"/>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5" name="Hình tự do: Hình 134">
              <a:extLst>
                <a:ext uri="{FF2B5EF4-FFF2-40B4-BE49-F238E27FC236}">
                  <a16:creationId xmlns="" xmlns:a16="http://schemas.microsoft.com/office/drawing/2014/main" id="{F839132D-D357-4935-86F7-B0C90F5B99A4}"/>
                </a:ext>
              </a:extLst>
            </p:cNvPr>
            <p:cNvSpPr/>
            <p:nvPr/>
          </p:nvSpPr>
          <p:spPr>
            <a:xfrm>
              <a:off x="6265413" y="3753167"/>
              <a:ext cx="48869" cy="57014"/>
            </a:xfrm>
            <a:custGeom>
              <a:avLst/>
              <a:gdLst>
                <a:gd name="connsiteX0" fmla="*/ 52128 w 48869"/>
                <a:gd name="connsiteY0" fmla="*/ 30951 h 57014"/>
                <a:gd name="connsiteX1" fmla="*/ 50498 w 48869"/>
                <a:gd name="connsiteY1" fmla="*/ 43168 h 57014"/>
                <a:gd name="connsiteX2" fmla="*/ 44797 w 48869"/>
                <a:gd name="connsiteY2" fmla="*/ 52942 h 57014"/>
                <a:gd name="connsiteX3" fmla="*/ 36652 w 48869"/>
                <a:gd name="connsiteY3" fmla="*/ 58643 h 57014"/>
                <a:gd name="connsiteX4" fmla="*/ 26064 w 48869"/>
                <a:gd name="connsiteY4" fmla="*/ 61087 h 57014"/>
                <a:gd name="connsiteX5" fmla="*/ 15475 w 48869"/>
                <a:gd name="connsiteY5" fmla="*/ 58643 h 57014"/>
                <a:gd name="connsiteX6" fmla="*/ 7331 w 48869"/>
                <a:gd name="connsiteY6" fmla="*/ 52942 h 57014"/>
                <a:gd name="connsiteX7" fmla="*/ 1629 w 48869"/>
                <a:gd name="connsiteY7" fmla="*/ 43168 h 57014"/>
                <a:gd name="connsiteX8" fmla="*/ 0 w 48869"/>
                <a:gd name="connsiteY8" fmla="*/ 30951 h 57014"/>
                <a:gd name="connsiteX9" fmla="*/ 1629 w 48869"/>
                <a:gd name="connsiteY9" fmla="*/ 18733 h 57014"/>
                <a:gd name="connsiteX10" fmla="*/ 7331 w 48869"/>
                <a:gd name="connsiteY10" fmla="*/ 8959 h 57014"/>
                <a:gd name="connsiteX11" fmla="*/ 15475 w 48869"/>
                <a:gd name="connsiteY11" fmla="*/ 2444 h 57014"/>
                <a:gd name="connsiteX12" fmla="*/ 26064 w 48869"/>
                <a:gd name="connsiteY12" fmla="*/ 0 h 57014"/>
                <a:gd name="connsiteX13" fmla="*/ 36652 w 48869"/>
                <a:gd name="connsiteY13" fmla="*/ 2444 h 57014"/>
                <a:gd name="connsiteX14" fmla="*/ 44797 w 48869"/>
                <a:gd name="connsiteY14" fmla="*/ 8959 h 57014"/>
                <a:gd name="connsiteX15" fmla="*/ 50498 w 48869"/>
                <a:gd name="connsiteY15" fmla="*/ 18733 h 57014"/>
                <a:gd name="connsiteX16" fmla="*/ 52128 w 48869"/>
                <a:gd name="connsiteY16" fmla="*/ 30951 h 57014"/>
                <a:gd name="connsiteX17" fmla="*/ 43983 w 48869"/>
                <a:gd name="connsiteY17" fmla="*/ 30951 h 57014"/>
                <a:gd name="connsiteX18" fmla="*/ 39096 w 48869"/>
                <a:gd name="connsiteY18" fmla="*/ 13846 h 57014"/>
                <a:gd name="connsiteX19" fmla="*/ 25249 w 48869"/>
                <a:gd name="connsiteY19" fmla="*/ 7331 h 57014"/>
                <a:gd name="connsiteX20" fmla="*/ 11403 w 48869"/>
                <a:gd name="connsiteY20" fmla="*/ 13846 h 57014"/>
                <a:gd name="connsiteX21" fmla="*/ 6516 w 48869"/>
                <a:gd name="connsiteY21" fmla="*/ 30951 h 57014"/>
                <a:gd name="connsiteX22" fmla="*/ 11403 w 48869"/>
                <a:gd name="connsiteY22" fmla="*/ 48055 h 57014"/>
                <a:gd name="connsiteX23" fmla="*/ 25249 w 48869"/>
                <a:gd name="connsiteY23" fmla="*/ 54571 h 57014"/>
                <a:gd name="connsiteX24" fmla="*/ 39096 w 48869"/>
                <a:gd name="connsiteY24" fmla="*/ 48055 h 57014"/>
                <a:gd name="connsiteX25" fmla="*/ 43983 w 48869"/>
                <a:gd name="connsiteY25" fmla="*/ 30951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69" h="57014">
                  <a:moveTo>
                    <a:pt x="52128" y="30951"/>
                  </a:moveTo>
                  <a:cubicBezTo>
                    <a:pt x="52128" y="35838"/>
                    <a:pt x="51313" y="39910"/>
                    <a:pt x="50498" y="43168"/>
                  </a:cubicBezTo>
                  <a:cubicBezTo>
                    <a:pt x="48869" y="47241"/>
                    <a:pt x="47241" y="49684"/>
                    <a:pt x="44797" y="52942"/>
                  </a:cubicBezTo>
                  <a:cubicBezTo>
                    <a:pt x="42354" y="55385"/>
                    <a:pt x="39910" y="57829"/>
                    <a:pt x="36652" y="58643"/>
                  </a:cubicBezTo>
                  <a:cubicBezTo>
                    <a:pt x="33394" y="60272"/>
                    <a:pt x="30136" y="61087"/>
                    <a:pt x="26064" y="61087"/>
                  </a:cubicBezTo>
                  <a:cubicBezTo>
                    <a:pt x="21991" y="61087"/>
                    <a:pt x="18733" y="60272"/>
                    <a:pt x="15475" y="58643"/>
                  </a:cubicBezTo>
                  <a:cubicBezTo>
                    <a:pt x="12217" y="57014"/>
                    <a:pt x="9774" y="55385"/>
                    <a:pt x="7331" y="52942"/>
                  </a:cubicBezTo>
                  <a:cubicBezTo>
                    <a:pt x="4887" y="50498"/>
                    <a:pt x="3258" y="47241"/>
                    <a:pt x="1629" y="43168"/>
                  </a:cubicBezTo>
                  <a:cubicBezTo>
                    <a:pt x="0" y="39096"/>
                    <a:pt x="0" y="35023"/>
                    <a:pt x="0" y="30951"/>
                  </a:cubicBezTo>
                  <a:cubicBezTo>
                    <a:pt x="0" y="26064"/>
                    <a:pt x="815" y="21991"/>
                    <a:pt x="1629" y="18733"/>
                  </a:cubicBezTo>
                  <a:cubicBezTo>
                    <a:pt x="2444" y="15475"/>
                    <a:pt x="4887" y="11403"/>
                    <a:pt x="7331" y="8959"/>
                  </a:cubicBezTo>
                  <a:cubicBezTo>
                    <a:pt x="9774" y="6516"/>
                    <a:pt x="12217" y="4072"/>
                    <a:pt x="15475" y="2444"/>
                  </a:cubicBezTo>
                  <a:cubicBezTo>
                    <a:pt x="18733" y="815"/>
                    <a:pt x="21991" y="0"/>
                    <a:pt x="26064" y="0"/>
                  </a:cubicBezTo>
                  <a:cubicBezTo>
                    <a:pt x="30136" y="0"/>
                    <a:pt x="33394" y="815"/>
                    <a:pt x="36652" y="2444"/>
                  </a:cubicBezTo>
                  <a:cubicBezTo>
                    <a:pt x="39910" y="4072"/>
                    <a:pt x="42354" y="5702"/>
                    <a:pt x="44797" y="8959"/>
                  </a:cubicBezTo>
                  <a:cubicBezTo>
                    <a:pt x="47241" y="11403"/>
                    <a:pt x="48869" y="14661"/>
                    <a:pt x="50498" y="18733"/>
                  </a:cubicBezTo>
                  <a:cubicBezTo>
                    <a:pt x="52128" y="22806"/>
                    <a:pt x="52128" y="26878"/>
                    <a:pt x="52128" y="30951"/>
                  </a:cubicBezTo>
                  <a:moveTo>
                    <a:pt x="43983" y="30951"/>
                  </a:moveTo>
                  <a:cubicBezTo>
                    <a:pt x="43983" y="23620"/>
                    <a:pt x="42354" y="17919"/>
                    <a:pt x="39096" y="13846"/>
                  </a:cubicBezTo>
                  <a:cubicBezTo>
                    <a:pt x="35838" y="9774"/>
                    <a:pt x="30951" y="7331"/>
                    <a:pt x="25249" y="7331"/>
                  </a:cubicBezTo>
                  <a:cubicBezTo>
                    <a:pt x="19548" y="7331"/>
                    <a:pt x="14661" y="9774"/>
                    <a:pt x="11403" y="13846"/>
                  </a:cubicBezTo>
                  <a:cubicBezTo>
                    <a:pt x="8145" y="17919"/>
                    <a:pt x="6516" y="23620"/>
                    <a:pt x="6516" y="30951"/>
                  </a:cubicBezTo>
                  <a:cubicBezTo>
                    <a:pt x="6516" y="38281"/>
                    <a:pt x="8145" y="43983"/>
                    <a:pt x="11403" y="48055"/>
                  </a:cubicBezTo>
                  <a:cubicBezTo>
                    <a:pt x="14661" y="52128"/>
                    <a:pt x="19548" y="54571"/>
                    <a:pt x="25249" y="54571"/>
                  </a:cubicBezTo>
                  <a:cubicBezTo>
                    <a:pt x="30951" y="54571"/>
                    <a:pt x="35838" y="52128"/>
                    <a:pt x="39096" y="48055"/>
                  </a:cubicBezTo>
                  <a:cubicBezTo>
                    <a:pt x="42354" y="43983"/>
                    <a:pt x="43983" y="38281"/>
                    <a:pt x="43983" y="30951"/>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6" name="Hình tự do: Hình 135">
              <a:extLst>
                <a:ext uri="{FF2B5EF4-FFF2-40B4-BE49-F238E27FC236}">
                  <a16:creationId xmlns="" xmlns:a16="http://schemas.microsoft.com/office/drawing/2014/main" id="{60BE042E-2406-4D3A-89C4-46564EB376C1}"/>
                </a:ext>
              </a:extLst>
            </p:cNvPr>
            <p:cNvSpPr/>
            <p:nvPr/>
          </p:nvSpPr>
          <p:spPr>
            <a:xfrm>
              <a:off x="6333016" y="3753981"/>
              <a:ext cx="48869" cy="73304"/>
            </a:xfrm>
            <a:custGeom>
              <a:avLst/>
              <a:gdLst>
                <a:gd name="connsiteX0" fmla="*/ 7330 w 48869"/>
                <a:gd name="connsiteY0" fmla="*/ 79820 h 73304"/>
                <a:gd name="connsiteX1" fmla="*/ 0 w 48869"/>
                <a:gd name="connsiteY1" fmla="*/ 79820 h 73304"/>
                <a:gd name="connsiteX2" fmla="*/ 0 w 48869"/>
                <a:gd name="connsiteY2" fmla="*/ 3258 h 73304"/>
                <a:gd name="connsiteX3" fmla="*/ 8145 w 48869"/>
                <a:gd name="connsiteY3" fmla="*/ 815 h 73304"/>
                <a:gd name="connsiteX4" fmla="*/ 21177 w 48869"/>
                <a:gd name="connsiteY4" fmla="*/ 0 h 73304"/>
                <a:gd name="connsiteX5" fmla="*/ 32580 w 48869"/>
                <a:gd name="connsiteY5" fmla="*/ 2444 h 73304"/>
                <a:gd name="connsiteX6" fmla="*/ 41539 w 48869"/>
                <a:gd name="connsiteY6" fmla="*/ 8145 h 73304"/>
                <a:gd name="connsiteX7" fmla="*/ 47240 w 48869"/>
                <a:gd name="connsiteY7" fmla="*/ 17919 h 73304"/>
                <a:gd name="connsiteX8" fmla="*/ 49684 w 48869"/>
                <a:gd name="connsiteY8" fmla="*/ 30951 h 73304"/>
                <a:gd name="connsiteX9" fmla="*/ 48055 w 48869"/>
                <a:gd name="connsiteY9" fmla="*/ 43168 h 73304"/>
                <a:gd name="connsiteX10" fmla="*/ 43168 w 48869"/>
                <a:gd name="connsiteY10" fmla="*/ 52942 h 73304"/>
                <a:gd name="connsiteX11" fmla="*/ 35023 w 48869"/>
                <a:gd name="connsiteY11" fmla="*/ 59458 h 73304"/>
                <a:gd name="connsiteX12" fmla="*/ 23620 w 48869"/>
                <a:gd name="connsiteY12" fmla="*/ 61901 h 73304"/>
                <a:gd name="connsiteX13" fmla="*/ 13846 w 48869"/>
                <a:gd name="connsiteY13" fmla="*/ 60272 h 73304"/>
                <a:gd name="connsiteX14" fmla="*/ 8145 w 48869"/>
                <a:gd name="connsiteY14" fmla="*/ 57014 h 73304"/>
                <a:gd name="connsiteX15" fmla="*/ 8145 w 48869"/>
                <a:gd name="connsiteY15" fmla="*/ 79820 h 73304"/>
                <a:gd name="connsiteX16" fmla="*/ 7330 w 48869"/>
                <a:gd name="connsiteY16" fmla="*/ 48869 h 73304"/>
                <a:gd name="connsiteX17" fmla="*/ 9774 w 48869"/>
                <a:gd name="connsiteY17" fmla="*/ 50498 h 73304"/>
                <a:gd name="connsiteX18" fmla="*/ 13032 w 48869"/>
                <a:gd name="connsiteY18" fmla="*/ 52127 h 73304"/>
                <a:gd name="connsiteX19" fmla="*/ 17104 w 48869"/>
                <a:gd name="connsiteY19" fmla="*/ 53756 h 73304"/>
                <a:gd name="connsiteX20" fmla="*/ 21991 w 48869"/>
                <a:gd name="connsiteY20" fmla="*/ 54571 h 73304"/>
                <a:gd name="connsiteX21" fmla="*/ 30950 w 48869"/>
                <a:gd name="connsiteY21" fmla="*/ 52942 h 73304"/>
                <a:gd name="connsiteX22" fmla="*/ 36652 w 48869"/>
                <a:gd name="connsiteY22" fmla="*/ 48055 h 73304"/>
                <a:gd name="connsiteX23" fmla="*/ 39910 w 48869"/>
                <a:gd name="connsiteY23" fmla="*/ 40724 h 73304"/>
                <a:gd name="connsiteX24" fmla="*/ 40724 w 48869"/>
                <a:gd name="connsiteY24" fmla="*/ 31765 h 73304"/>
                <a:gd name="connsiteX25" fmla="*/ 35023 w 48869"/>
                <a:gd name="connsiteY25" fmla="*/ 14661 h 73304"/>
                <a:gd name="connsiteX26" fmla="*/ 19548 w 48869"/>
                <a:gd name="connsiteY26" fmla="*/ 8959 h 73304"/>
                <a:gd name="connsiteX27" fmla="*/ 10588 w 48869"/>
                <a:gd name="connsiteY27" fmla="*/ 9774 h 73304"/>
                <a:gd name="connsiteX28" fmla="*/ 5701 w 48869"/>
                <a:gd name="connsiteY28" fmla="*/ 10589 h 73304"/>
                <a:gd name="connsiteX29" fmla="*/ 5701 w 48869"/>
                <a:gd name="connsiteY29" fmla="*/ 48869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73304">
                  <a:moveTo>
                    <a:pt x="7330" y="79820"/>
                  </a:moveTo>
                  <a:lnTo>
                    <a:pt x="0" y="79820"/>
                  </a:lnTo>
                  <a:lnTo>
                    <a:pt x="0" y="3258"/>
                  </a:lnTo>
                  <a:cubicBezTo>
                    <a:pt x="2443" y="2444"/>
                    <a:pt x="4887" y="1629"/>
                    <a:pt x="8145" y="815"/>
                  </a:cubicBezTo>
                  <a:cubicBezTo>
                    <a:pt x="11403" y="0"/>
                    <a:pt x="15475" y="0"/>
                    <a:pt x="21177" y="0"/>
                  </a:cubicBezTo>
                  <a:cubicBezTo>
                    <a:pt x="25249" y="0"/>
                    <a:pt x="29322" y="815"/>
                    <a:pt x="32580" y="2444"/>
                  </a:cubicBezTo>
                  <a:cubicBezTo>
                    <a:pt x="35837" y="4072"/>
                    <a:pt x="39095" y="5702"/>
                    <a:pt x="41539" y="8145"/>
                  </a:cubicBezTo>
                  <a:cubicBezTo>
                    <a:pt x="43982" y="10589"/>
                    <a:pt x="45611" y="13846"/>
                    <a:pt x="47240" y="17919"/>
                  </a:cubicBezTo>
                  <a:cubicBezTo>
                    <a:pt x="48869" y="21991"/>
                    <a:pt x="49684" y="26064"/>
                    <a:pt x="49684" y="30951"/>
                  </a:cubicBezTo>
                  <a:cubicBezTo>
                    <a:pt x="49684" y="35023"/>
                    <a:pt x="48869" y="39096"/>
                    <a:pt x="48055" y="43168"/>
                  </a:cubicBezTo>
                  <a:cubicBezTo>
                    <a:pt x="47240" y="47241"/>
                    <a:pt x="45611" y="49684"/>
                    <a:pt x="43168" y="52942"/>
                  </a:cubicBezTo>
                  <a:cubicBezTo>
                    <a:pt x="40724" y="55385"/>
                    <a:pt x="38281" y="57829"/>
                    <a:pt x="35023" y="59458"/>
                  </a:cubicBezTo>
                  <a:cubicBezTo>
                    <a:pt x="31765" y="61087"/>
                    <a:pt x="27693" y="61901"/>
                    <a:pt x="23620" y="61901"/>
                  </a:cubicBezTo>
                  <a:cubicBezTo>
                    <a:pt x="19548" y="61901"/>
                    <a:pt x="16290" y="61087"/>
                    <a:pt x="13846" y="60272"/>
                  </a:cubicBezTo>
                  <a:cubicBezTo>
                    <a:pt x="11403" y="59458"/>
                    <a:pt x="8959" y="57829"/>
                    <a:pt x="8145" y="57014"/>
                  </a:cubicBezTo>
                  <a:lnTo>
                    <a:pt x="8145" y="79820"/>
                  </a:lnTo>
                  <a:close/>
                  <a:moveTo>
                    <a:pt x="7330" y="48869"/>
                  </a:moveTo>
                  <a:cubicBezTo>
                    <a:pt x="8145" y="49684"/>
                    <a:pt x="8959" y="49684"/>
                    <a:pt x="9774" y="50498"/>
                  </a:cubicBezTo>
                  <a:cubicBezTo>
                    <a:pt x="10588" y="51313"/>
                    <a:pt x="12217" y="51313"/>
                    <a:pt x="13032" y="52127"/>
                  </a:cubicBezTo>
                  <a:cubicBezTo>
                    <a:pt x="14661" y="52942"/>
                    <a:pt x="15475" y="52942"/>
                    <a:pt x="17104" y="53756"/>
                  </a:cubicBezTo>
                  <a:cubicBezTo>
                    <a:pt x="18733" y="53756"/>
                    <a:pt x="20362" y="54571"/>
                    <a:pt x="21991" y="54571"/>
                  </a:cubicBezTo>
                  <a:cubicBezTo>
                    <a:pt x="25249" y="54571"/>
                    <a:pt x="28507" y="53756"/>
                    <a:pt x="30950" y="52942"/>
                  </a:cubicBezTo>
                  <a:cubicBezTo>
                    <a:pt x="33394" y="51313"/>
                    <a:pt x="35023" y="49684"/>
                    <a:pt x="36652" y="48055"/>
                  </a:cubicBezTo>
                  <a:cubicBezTo>
                    <a:pt x="38281" y="45611"/>
                    <a:pt x="39095" y="43168"/>
                    <a:pt x="39910" y="40724"/>
                  </a:cubicBezTo>
                  <a:cubicBezTo>
                    <a:pt x="40724" y="37467"/>
                    <a:pt x="40724" y="35023"/>
                    <a:pt x="40724" y="31765"/>
                  </a:cubicBezTo>
                  <a:cubicBezTo>
                    <a:pt x="40724" y="24435"/>
                    <a:pt x="39095" y="17919"/>
                    <a:pt x="35023" y="14661"/>
                  </a:cubicBezTo>
                  <a:cubicBezTo>
                    <a:pt x="30950" y="10589"/>
                    <a:pt x="26064" y="8959"/>
                    <a:pt x="19548" y="8959"/>
                  </a:cubicBezTo>
                  <a:cubicBezTo>
                    <a:pt x="16290" y="8959"/>
                    <a:pt x="13032" y="8959"/>
                    <a:pt x="10588" y="9774"/>
                  </a:cubicBezTo>
                  <a:cubicBezTo>
                    <a:pt x="8145" y="9774"/>
                    <a:pt x="6516" y="10589"/>
                    <a:pt x="5701" y="10589"/>
                  </a:cubicBezTo>
                  <a:lnTo>
                    <a:pt x="5701" y="4886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7" name="Hình tự do: Hình 136">
              <a:extLst>
                <a:ext uri="{FF2B5EF4-FFF2-40B4-BE49-F238E27FC236}">
                  <a16:creationId xmlns="" xmlns:a16="http://schemas.microsoft.com/office/drawing/2014/main" id="{5D68B61E-EDDE-4E5E-B507-914B4378411E}"/>
                </a:ext>
              </a:extLst>
            </p:cNvPr>
            <p:cNvSpPr/>
            <p:nvPr/>
          </p:nvSpPr>
          <p:spPr>
            <a:xfrm>
              <a:off x="6398175" y="3754796"/>
              <a:ext cx="73304" cy="57014"/>
            </a:xfrm>
            <a:custGeom>
              <a:avLst/>
              <a:gdLst>
                <a:gd name="connsiteX0" fmla="*/ 0 w 73304"/>
                <a:gd name="connsiteY0" fmla="*/ 2443 h 57014"/>
                <a:gd name="connsiteX1" fmla="*/ 8145 w 73304"/>
                <a:gd name="connsiteY1" fmla="*/ 815 h 57014"/>
                <a:gd name="connsiteX2" fmla="*/ 21991 w 73304"/>
                <a:gd name="connsiteY2" fmla="*/ 0 h 57014"/>
                <a:gd name="connsiteX3" fmla="*/ 38281 w 73304"/>
                <a:gd name="connsiteY3" fmla="*/ 6516 h 57014"/>
                <a:gd name="connsiteX4" fmla="*/ 40724 w 73304"/>
                <a:gd name="connsiteY4" fmla="*/ 4887 h 57014"/>
                <a:gd name="connsiteX5" fmla="*/ 44797 w 73304"/>
                <a:gd name="connsiteY5" fmla="*/ 2443 h 57014"/>
                <a:gd name="connsiteX6" fmla="*/ 50498 w 73304"/>
                <a:gd name="connsiteY6" fmla="*/ 815 h 57014"/>
                <a:gd name="connsiteX7" fmla="*/ 57829 w 73304"/>
                <a:gd name="connsiteY7" fmla="*/ 0 h 57014"/>
                <a:gd name="connsiteX8" fmla="*/ 68417 w 73304"/>
                <a:gd name="connsiteY8" fmla="*/ 1629 h 57014"/>
                <a:gd name="connsiteX9" fmla="*/ 74933 w 73304"/>
                <a:gd name="connsiteY9" fmla="*/ 7330 h 57014"/>
                <a:gd name="connsiteX10" fmla="*/ 78191 w 73304"/>
                <a:gd name="connsiteY10" fmla="*/ 15475 h 57014"/>
                <a:gd name="connsiteX11" fmla="*/ 79005 w 73304"/>
                <a:gd name="connsiteY11" fmla="*/ 26064 h 57014"/>
                <a:gd name="connsiteX12" fmla="*/ 79005 w 73304"/>
                <a:gd name="connsiteY12" fmla="*/ 58643 h 57014"/>
                <a:gd name="connsiteX13" fmla="*/ 71675 w 73304"/>
                <a:gd name="connsiteY13" fmla="*/ 58643 h 57014"/>
                <a:gd name="connsiteX14" fmla="*/ 71675 w 73304"/>
                <a:gd name="connsiteY14" fmla="*/ 28507 h 57014"/>
                <a:gd name="connsiteX15" fmla="*/ 70860 w 73304"/>
                <a:gd name="connsiteY15" fmla="*/ 18733 h 57014"/>
                <a:gd name="connsiteX16" fmla="*/ 69232 w 73304"/>
                <a:gd name="connsiteY16" fmla="*/ 11403 h 57014"/>
                <a:gd name="connsiteX17" fmla="*/ 65159 w 73304"/>
                <a:gd name="connsiteY17" fmla="*/ 7330 h 57014"/>
                <a:gd name="connsiteX18" fmla="*/ 57829 w 73304"/>
                <a:gd name="connsiteY18" fmla="*/ 5702 h 57014"/>
                <a:gd name="connsiteX19" fmla="*/ 52127 w 73304"/>
                <a:gd name="connsiteY19" fmla="*/ 6516 h 57014"/>
                <a:gd name="connsiteX20" fmla="*/ 47240 w 73304"/>
                <a:gd name="connsiteY20" fmla="*/ 8145 h 57014"/>
                <a:gd name="connsiteX21" fmla="*/ 43982 w 73304"/>
                <a:gd name="connsiteY21" fmla="*/ 9774 h 57014"/>
                <a:gd name="connsiteX22" fmla="*/ 42353 w 73304"/>
                <a:gd name="connsiteY22" fmla="*/ 11403 h 57014"/>
                <a:gd name="connsiteX23" fmla="*/ 43982 w 73304"/>
                <a:gd name="connsiteY23" fmla="*/ 17919 h 57014"/>
                <a:gd name="connsiteX24" fmla="*/ 44797 w 73304"/>
                <a:gd name="connsiteY24" fmla="*/ 25249 h 57014"/>
                <a:gd name="connsiteX25" fmla="*/ 44797 w 73304"/>
                <a:gd name="connsiteY25" fmla="*/ 57829 h 57014"/>
                <a:gd name="connsiteX26" fmla="*/ 35837 w 73304"/>
                <a:gd name="connsiteY26" fmla="*/ 57829 h 57014"/>
                <a:gd name="connsiteX27" fmla="*/ 35837 w 73304"/>
                <a:gd name="connsiteY27" fmla="*/ 27693 h 57014"/>
                <a:gd name="connsiteX28" fmla="*/ 35023 w 73304"/>
                <a:gd name="connsiteY28" fmla="*/ 17919 h 57014"/>
                <a:gd name="connsiteX29" fmla="*/ 32580 w 73304"/>
                <a:gd name="connsiteY29" fmla="*/ 10588 h 57014"/>
                <a:gd name="connsiteX30" fmla="*/ 28507 w 73304"/>
                <a:gd name="connsiteY30" fmla="*/ 6516 h 57014"/>
                <a:gd name="connsiteX31" fmla="*/ 21177 w 73304"/>
                <a:gd name="connsiteY31" fmla="*/ 4887 h 57014"/>
                <a:gd name="connsiteX32" fmla="*/ 12217 w 73304"/>
                <a:gd name="connsiteY32" fmla="*/ 5702 h 57014"/>
                <a:gd name="connsiteX33" fmla="*/ 7330 w 73304"/>
                <a:gd name="connsiteY33" fmla="*/ 6516 h 57014"/>
                <a:gd name="connsiteX34" fmla="*/ 7330 w 73304"/>
                <a:gd name="connsiteY34" fmla="*/ 57014 h 57014"/>
                <a:gd name="connsiteX35" fmla="*/ 0 w 73304"/>
                <a:gd name="connsiteY35" fmla="*/ 57014 h 57014"/>
                <a:gd name="connsiteX36" fmla="*/ 0 w 73304"/>
                <a:gd name="connsiteY36"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304" h="57014">
                  <a:moveTo>
                    <a:pt x="0" y="2443"/>
                  </a:moveTo>
                  <a:cubicBezTo>
                    <a:pt x="2443" y="1629"/>
                    <a:pt x="4887" y="815"/>
                    <a:pt x="8145" y="815"/>
                  </a:cubicBezTo>
                  <a:cubicBezTo>
                    <a:pt x="11403" y="0"/>
                    <a:pt x="16290" y="0"/>
                    <a:pt x="21991" y="0"/>
                  </a:cubicBezTo>
                  <a:cubicBezTo>
                    <a:pt x="29322" y="0"/>
                    <a:pt x="34208" y="2443"/>
                    <a:pt x="38281" y="6516"/>
                  </a:cubicBezTo>
                  <a:cubicBezTo>
                    <a:pt x="38281" y="6516"/>
                    <a:pt x="39095" y="5702"/>
                    <a:pt x="40724" y="4887"/>
                  </a:cubicBezTo>
                  <a:cubicBezTo>
                    <a:pt x="42353" y="4072"/>
                    <a:pt x="43168" y="3258"/>
                    <a:pt x="44797" y="2443"/>
                  </a:cubicBezTo>
                  <a:cubicBezTo>
                    <a:pt x="46426" y="1629"/>
                    <a:pt x="48055" y="815"/>
                    <a:pt x="50498" y="815"/>
                  </a:cubicBezTo>
                  <a:cubicBezTo>
                    <a:pt x="52942" y="0"/>
                    <a:pt x="55385" y="0"/>
                    <a:pt x="57829" y="0"/>
                  </a:cubicBezTo>
                  <a:cubicBezTo>
                    <a:pt x="61901" y="0"/>
                    <a:pt x="65974" y="815"/>
                    <a:pt x="68417" y="1629"/>
                  </a:cubicBezTo>
                  <a:cubicBezTo>
                    <a:pt x="70860" y="3258"/>
                    <a:pt x="73304" y="4887"/>
                    <a:pt x="74933" y="7330"/>
                  </a:cubicBezTo>
                  <a:cubicBezTo>
                    <a:pt x="76562" y="9774"/>
                    <a:pt x="77376" y="12217"/>
                    <a:pt x="78191" y="15475"/>
                  </a:cubicBezTo>
                  <a:cubicBezTo>
                    <a:pt x="79005" y="18733"/>
                    <a:pt x="79005" y="21991"/>
                    <a:pt x="79005" y="26064"/>
                  </a:cubicBezTo>
                  <a:lnTo>
                    <a:pt x="79005" y="58643"/>
                  </a:lnTo>
                  <a:lnTo>
                    <a:pt x="71675" y="58643"/>
                  </a:lnTo>
                  <a:lnTo>
                    <a:pt x="71675" y="28507"/>
                  </a:lnTo>
                  <a:cubicBezTo>
                    <a:pt x="71675" y="24435"/>
                    <a:pt x="71675" y="21177"/>
                    <a:pt x="70860" y="18733"/>
                  </a:cubicBezTo>
                  <a:cubicBezTo>
                    <a:pt x="70860" y="16290"/>
                    <a:pt x="70046" y="13846"/>
                    <a:pt x="69232" y="11403"/>
                  </a:cubicBezTo>
                  <a:cubicBezTo>
                    <a:pt x="68417" y="9774"/>
                    <a:pt x="66788" y="8145"/>
                    <a:pt x="65159" y="7330"/>
                  </a:cubicBezTo>
                  <a:cubicBezTo>
                    <a:pt x="63530" y="6516"/>
                    <a:pt x="61087" y="5702"/>
                    <a:pt x="57829" y="5702"/>
                  </a:cubicBezTo>
                  <a:cubicBezTo>
                    <a:pt x="55385" y="5702"/>
                    <a:pt x="53756" y="5702"/>
                    <a:pt x="52127" y="6516"/>
                  </a:cubicBezTo>
                  <a:cubicBezTo>
                    <a:pt x="50498" y="6516"/>
                    <a:pt x="48869" y="7330"/>
                    <a:pt x="47240" y="8145"/>
                  </a:cubicBezTo>
                  <a:cubicBezTo>
                    <a:pt x="45611" y="8959"/>
                    <a:pt x="44797" y="8959"/>
                    <a:pt x="43982" y="9774"/>
                  </a:cubicBezTo>
                  <a:cubicBezTo>
                    <a:pt x="43168" y="10588"/>
                    <a:pt x="42353" y="10588"/>
                    <a:pt x="42353" y="11403"/>
                  </a:cubicBezTo>
                  <a:cubicBezTo>
                    <a:pt x="43168" y="13032"/>
                    <a:pt x="43168" y="15475"/>
                    <a:pt x="43982" y="17919"/>
                  </a:cubicBezTo>
                  <a:cubicBezTo>
                    <a:pt x="43982" y="20362"/>
                    <a:pt x="44797" y="22806"/>
                    <a:pt x="44797" y="25249"/>
                  </a:cubicBezTo>
                  <a:lnTo>
                    <a:pt x="44797" y="57829"/>
                  </a:lnTo>
                  <a:lnTo>
                    <a:pt x="35837" y="57829"/>
                  </a:lnTo>
                  <a:lnTo>
                    <a:pt x="35837" y="27693"/>
                  </a:lnTo>
                  <a:cubicBezTo>
                    <a:pt x="35837" y="23620"/>
                    <a:pt x="35837" y="20362"/>
                    <a:pt x="35023" y="17919"/>
                  </a:cubicBezTo>
                  <a:cubicBezTo>
                    <a:pt x="35023" y="15475"/>
                    <a:pt x="34208" y="13032"/>
                    <a:pt x="32580" y="10588"/>
                  </a:cubicBezTo>
                  <a:cubicBezTo>
                    <a:pt x="31765" y="8959"/>
                    <a:pt x="30136" y="7330"/>
                    <a:pt x="28507" y="6516"/>
                  </a:cubicBezTo>
                  <a:cubicBezTo>
                    <a:pt x="26878" y="5702"/>
                    <a:pt x="24435" y="4887"/>
                    <a:pt x="21177" y="4887"/>
                  </a:cubicBezTo>
                  <a:cubicBezTo>
                    <a:pt x="17919" y="4887"/>
                    <a:pt x="14661" y="4887"/>
                    <a:pt x="12217" y="5702"/>
                  </a:cubicBezTo>
                  <a:cubicBezTo>
                    <a:pt x="9774" y="5702"/>
                    <a:pt x="8145" y="6516"/>
                    <a:pt x="7330" y="6516"/>
                  </a:cubicBezTo>
                  <a:lnTo>
                    <a:pt x="7330" y="57014"/>
                  </a:lnTo>
                  <a:lnTo>
                    <a:pt x="0" y="57014"/>
                  </a:lnTo>
                  <a:lnTo>
                    <a:pt x="0" y="244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8" name="Hình tự do: Hình 137">
              <a:extLst>
                <a:ext uri="{FF2B5EF4-FFF2-40B4-BE49-F238E27FC236}">
                  <a16:creationId xmlns="" xmlns:a16="http://schemas.microsoft.com/office/drawing/2014/main" id="{D96849C4-808A-44AD-9DFE-33056353A5F0}"/>
                </a:ext>
              </a:extLst>
            </p:cNvPr>
            <p:cNvSpPr/>
            <p:nvPr/>
          </p:nvSpPr>
          <p:spPr>
            <a:xfrm>
              <a:off x="6491841"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5"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5"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0" y="38281"/>
                    <a:pt x="0" y="35023"/>
                    <a:pt x="0" y="30136"/>
                  </a:cubicBezTo>
                  <a:moveTo>
                    <a:pt x="40724" y="25249"/>
                  </a:moveTo>
                  <a:cubicBezTo>
                    <a:pt x="40724" y="19548"/>
                    <a:pt x="39095" y="14661"/>
                    <a:pt x="36652" y="11403"/>
                  </a:cubicBezTo>
                  <a:cubicBezTo>
                    <a:pt x="34208"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39" name="Hình tự do: Hình 138">
              <a:extLst>
                <a:ext uri="{FF2B5EF4-FFF2-40B4-BE49-F238E27FC236}">
                  <a16:creationId xmlns="" xmlns:a16="http://schemas.microsoft.com/office/drawing/2014/main" id="{E0A17BFC-5FF6-470A-A17F-9CC3B176CBB1}"/>
                </a:ext>
              </a:extLst>
            </p:cNvPr>
            <p:cNvSpPr/>
            <p:nvPr/>
          </p:nvSpPr>
          <p:spPr>
            <a:xfrm>
              <a:off x="6556186" y="3754796"/>
              <a:ext cx="40724" cy="57014"/>
            </a:xfrm>
            <a:custGeom>
              <a:avLst/>
              <a:gdLst>
                <a:gd name="connsiteX0" fmla="*/ 0 w 40724"/>
                <a:gd name="connsiteY0" fmla="*/ 2443 h 57014"/>
                <a:gd name="connsiteX1" fmla="*/ 8959 w 40724"/>
                <a:gd name="connsiteY1" fmla="*/ 815 h 57014"/>
                <a:gd name="connsiteX2" fmla="*/ 21991 w 40724"/>
                <a:gd name="connsiteY2" fmla="*/ 0 h 57014"/>
                <a:gd name="connsiteX3" fmla="*/ 33394 w 40724"/>
                <a:gd name="connsiteY3" fmla="*/ 1629 h 57014"/>
                <a:gd name="connsiteX4" fmla="*/ 40724 w 40724"/>
                <a:gd name="connsiteY4" fmla="*/ 7330 h 57014"/>
                <a:gd name="connsiteX5" fmla="*/ 44797 w 40724"/>
                <a:gd name="connsiteY5" fmla="*/ 15475 h 57014"/>
                <a:gd name="connsiteX6" fmla="*/ 45611 w 40724"/>
                <a:gd name="connsiteY6" fmla="*/ 26064 h 57014"/>
                <a:gd name="connsiteX7" fmla="*/ 45611 w 40724"/>
                <a:gd name="connsiteY7" fmla="*/ 58643 h 57014"/>
                <a:gd name="connsiteX8" fmla="*/ 38281 w 40724"/>
                <a:gd name="connsiteY8" fmla="*/ 58643 h 57014"/>
                <a:gd name="connsiteX9" fmla="*/ 38281 w 40724"/>
                <a:gd name="connsiteY9" fmla="*/ 28507 h 57014"/>
                <a:gd name="connsiteX10" fmla="*/ 37467 w 40724"/>
                <a:gd name="connsiteY10" fmla="*/ 17919 h 57014"/>
                <a:gd name="connsiteX11" fmla="*/ 35023 w 40724"/>
                <a:gd name="connsiteY11" fmla="*/ 10588 h 57014"/>
                <a:gd name="connsiteX12" fmla="*/ 30136 w 40724"/>
                <a:gd name="connsiteY12" fmla="*/ 6516 h 57014"/>
                <a:gd name="connsiteX13" fmla="*/ 21991 w 40724"/>
                <a:gd name="connsiteY13" fmla="*/ 5702 h 57014"/>
                <a:gd name="connsiteX14" fmla="*/ 13032 w 40724"/>
                <a:gd name="connsiteY14" fmla="*/ 6516 h 57014"/>
                <a:gd name="connsiteX15" fmla="*/ 8145 w 40724"/>
                <a:gd name="connsiteY15" fmla="*/ 7330 h 57014"/>
                <a:gd name="connsiteX16" fmla="*/ 8145 w 40724"/>
                <a:gd name="connsiteY16" fmla="*/ 57829 h 57014"/>
                <a:gd name="connsiteX17" fmla="*/ 0 w 40724"/>
                <a:gd name="connsiteY17" fmla="*/ 57829 h 57014"/>
                <a:gd name="connsiteX18" fmla="*/ 0 w 40724"/>
                <a:gd name="connsiteY18"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24" h="57014">
                  <a:moveTo>
                    <a:pt x="0" y="2443"/>
                  </a:moveTo>
                  <a:cubicBezTo>
                    <a:pt x="2443" y="1629"/>
                    <a:pt x="4887" y="815"/>
                    <a:pt x="8959" y="815"/>
                  </a:cubicBezTo>
                  <a:cubicBezTo>
                    <a:pt x="12217" y="0"/>
                    <a:pt x="17104" y="0"/>
                    <a:pt x="21991" y="0"/>
                  </a:cubicBezTo>
                  <a:cubicBezTo>
                    <a:pt x="26064" y="0"/>
                    <a:pt x="30136" y="815"/>
                    <a:pt x="33394" y="1629"/>
                  </a:cubicBezTo>
                  <a:cubicBezTo>
                    <a:pt x="36652" y="3258"/>
                    <a:pt x="39095" y="4887"/>
                    <a:pt x="40724" y="7330"/>
                  </a:cubicBezTo>
                  <a:cubicBezTo>
                    <a:pt x="42354" y="9774"/>
                    <a:pt x="43982" y="12217"/>
                    <a:pt x="44797" y="15475"/>
                  </a:cubicBezTo>
                  <a:cubicBezTo>
                    <a:pt x="45611" y="18733"/>
                    <a:pt x="45611" y="21991"/>
                    <a:pt x="45611" y="26064"/>
                  </a:cubicBezTo>
                  <a:lnTo>
                    <a:pt x="45611" y="58643"/>
                  </a:lnTo>
                  <a:lnTo>
                    <a:pt x="38281" y="58643"/>
                  </a:lnTo>
                  <a:lnTo>
                    <a:pt x="38281" y="28507"/>
                  </a:lnTo>
                  <a:cubicBezTo>
                    <a:pt x="38281" y="24435"/>
                    <a:pt x="38281" y="21177"/>
                    <a:pt x="37467" y="17919"/>
                  </a:cubicBezTo>
                  <a:cubicBezTo>
                    <a:pt x="36652" y="15475"/>
                    <a:pt x="35837" y="13032"/>
                    <a:pt x="35023" y="10588"/>
                  </a:cubicBezTo>
                  <a:cubicBezTo>
                    <a:pt x="33394" y="8959"/>
                    <a:pt x="31765" y="7330"/>
                    <a:pt x="30136" y="6516"/>
                  </a:cubicBezTo>
                  <a:cubicBezTo>
                    <a:pt x="27693" y="5702"/>
                    <a:pt x="25249" y="5702"/>
                    <a:pt x="21991" y="5702"/>
                  </a:cubicBezTo>
                  <a:cubicBezTo>
                    <a:pt x="18733" y="5702"/>
                    <a:pt x="15475" y="5702"/>
                    <a:pt x="13032" y="6516"/>
                  </a:cubicBezTo>
                  <a:cubicBezTo>
                    <a:pt x="10588" y="6516"/>
                    <a:pt x="8959" y="7330"/>
                    <a:pt x="8145" y="7330"/>
                  </a:cubicBezTo>
                  <a:lnTo>
                    <a:pt x="8145" y="57829"/>
                  </a:lnTo>
                  <a:lnTo>
                    <a:pt x="0" y="57829"/>
                  </a:lnTo>
                  <a:lnTo>
                    <a:pt x="0" y="244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40" name="Hình tự do: Hình 139">
              <a:extLst>
                <a:ext uri="{FF2B5EF4-FFF2-40B4-BE49-F238E27FC236}">
                  <a16:creationId xmlns="" xmlns:a16="http://schemas.microsoft.com/office/drawing/2014/main" id="{71AEC234-24D9-4876-A914-D3843D1818B1}"/>
                </a:ext>
              </a:extLst>
            </p:cNvPr>
            <p:cNvSpPr/>
            <p:nvPr/>
          </p:nvSpPr>
          <p:spPr>
            <a:xfrm>
              <a:off x="6619716" y="3736877"/>
              <a:ext cx="32580" cy="73304"/>
            </a:xfrm>
            <a:custGeom>
              <a:avLst/>
              <a:gdLst>
                <a:gd name="connsiteX0" fmla="*/ 7331 w 32579"/>
                <a:gd name="connsiteY0" fmla="*/ 18733 h 73304"/>
                <a:gd name="connsiteX1" fmla="*/ 30136 w 32579"/>
                <a:gd name="connsiteY1" fmla="*/ 18733 h 73304"/>
                <a:gd name="connsiteX2" fmla="*/ 30136 w 32579"/>
                <a:gd name="connsiteY2" fmla="*/ 25249 h 73304"/>
                <a:gd name="connsiteX3" fmla="*/ 7331 w 32579"/>
                <a:gd name="connsiteY3" fmla="*/ 25249 h 73304"/>
                <a:gd name="connsiteX4" fmla="*/ 7331 w 32579"/>
                <a:gd name="connsiteY4" fmla="*/ 56200 h 73304"/>
                <a:gd name="connsiteX5" fmla="*/ 8145 w 32579"/>
                <a:gd name="connsiteY5" fmla="*/ 64345 h 73304"/>
                <a:gd name="connsiteX6" fmla="*/ 10589 w 32579"/>
                <a:gd name="connsiteY6" fmla="*/ 69232 h 73304"/>
                <a:gd name="connsiteX7" fmla="*/ 14661 w 32579"/>
                <a:gd name="connsiteY7" fmla="*/ 71675 h 73304"/>
                <a:gd name="connsiteX8" fmla="*/ 19548 w 32579"/>
                <a:gd name="connsiteY8" fmla="*/ 72490 h 73304"/>
                <a:gd name="connsiteX9" fmla="*/ 26878 w 32579"/>
                <a:gd name="connsiteY9" fmla="*/ 71675 h 73304"/>
                <a:gd name="connsiteX10" fmla="*/ 30951 w 32579"/>
                <a:gd name="connsiteY10" fmla="*/ 70046 h 73304"/>
                <a:gd name="connsiteX11" fmla="*/ 32580 w 32579"/>
                <a:gd name="connsiteY11" fmla="*/ 75748 h 73304"/>
                <a:gd name="connsiteX12" fmla="*/ 26878 w 32579"/>
                <a:gd name="connsiteY12" fmla="*/ 78191 h 73304"/>
                <a:gd name="connsiteX13" fmla="*/ 18733 w 32579"/>
                <a:gd name="connsiteY13" fmla="*/ 79820 h 73304"/>
                <a:gd name="connsiteX14" fmla="*/ 9774 w 32579"/>
                <a:gd name="connsiteY14" fmla="*/ 78191 h 73304"/>
                <a:gd name="connsiteX15" fmla="*/ 4072 w 32579"/>
                <a:gd name="connsiteY15" fmla="*/ 74119 h 73304"/>
                <a:gd name="connsiteX16" fmla="*/ 815 w 32579"/>
                <a:gd name="connsiteY16" fmla="*/ 66788 h 73304"/>
                <a:gd name="connsiteX17" fmla="*/ 0 w 32579"/>
                <a:gd name="connsiteY17" fmla="*/ 57014 h 73304"/>
                <a:gd name="connsiteX18" fmla="*/ 0 w 32579"/>
                <a:gd name="connsiteY18" fmla="*/ 1629 h 73304"/>
                <a:gd name="connsiteX19" fmla="*/ 7331 w 32579"/>
                <a:gd name="connsiteY19" fmla="*/ 0 h 73304"/>
                <a:gd name="connsiteX20" fmla="*/ 7331 w 32579"/>
                <a:gd name="connsiteY20" fmla="*/ 18733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9" h="73304">
                  <a:moveTo>
                    <a:pt x="7331" y="18733"/>
                  </a:moveTo>
                  <a:lnTo>
                    <a:pt x="30136" y="18733"/>
                  </a:lnTo>
                  <a:lnTo>
                    <a:pt x="30136" y="25249"/>
                  </a:lnTo>
                  <a:lnTo>
                    <a:pt x="7331" y="25249"/>
                  </a:lnTo>
                  <a:lnTo>
                    <a:pt x="7331" y="56200"/>
                  </a:lnTo>
                  <a:cubicBezTo>
                    <a:pt x="7331" y="59458"/>
                    <a:pt x="7331" y="61901"/>
                    <a:pt x="8145" y="64345"/>
                  </a:cubicBezTo>
                  <a:cubicBezTo>
                    <a:pt x="8959" y="66788"/>
                    <a:pt x="9774" y="67603"/>
                    <a:pt x="10589" y="69232"/>
                  </a:cubicBezTo>
                  <a:cubicBezTo>
                    <a:pt x="11403" y="70046"/>
                    <a:pt x="13032" y="70861"/>
                    <a:pt x="14661" y="71675"/>
                  </a:cubicBezTo>
                  <a:cubicBezTo>
                    <a:pt x="16290" y="71675"/>
                    <a:pt x="17919" y="72490"/>
                    <a:pt x="19548" y="72490"/>
                  </a:cubicBezTo>
                  <a:cubicBezTo>
                    <a:pt x="22806" y="72490"/>
                    <a:pt x="25249" y="72490"/>
                    <a:pt x="26878" y="71675"/>
                  </a:cubicBezTo>
                  <a:cubicBezTo>
                    <a:pt x="28507" y="70861"/>
                    <a:pt x="30136" y="70046"/>
                    <a:pt x="30951" y="70046"/>
                  </a:cubicBezTo>
                  <a:lnTo>
                    <a:pt x="32580" y="75748"/>
                  </a:lnTo>
                  <a:cubicBezTo>
                    <a:pt x="31765" y="76562"/>
                    <a:pt x="29322" y="77376"/>
                    <a:pt x="26878" y="78191"/>
                  </a:cubicBezTo>
                  <a:cubicBezTo>
                    <a:pt x="24435" y="79006"/>
                    <a:pt x="21177" y="79820"/>
                    <a:pt x="18733" y="79820"/>
                  </a:cubicBezTo>
                  <a:cubicBezTo>
                    <a:pt x="15475" y="79820"/>
                    <a:pt x="12217" y="79006"/>
                    <a:pt x="9774" y="78191"/>
                  </a:cubicBezTo>
                  <a:cubicBezTo>
                    <a:pt x="7331" y="77376"/>
                    <a:pt x="5702" y="75748"/>
                    <a:pt x="4072" y="74119"/>
                  </a:cubicBezTo>
                  <a:cubicBezTo>
                    <a:pt x="2444" y="72490"/>
                    <a:pt x="1629" y="70046"/>
                    <a:pt x="815" y="66788"/>
                  </a:cubicBezTo>
                  <a:cubicBezTo>
                    <a:pt x="0" y="64345"/>
                    <a:pt x="0" y="60272"/>
                    <a:pt x="0" y="57014"/>
                  </a:cubicBezTo>
                  <a:lnTo>
                    <a:pt x="0" y="1629"/>
                  </a:lnTo>
                  <a:lnTo>
                    <a:pt x="7331" y="0"/>
                  </a:lnTo>
                  <a:lnTo>
                    <a:pt x="7331" y="1873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grpSp>
    </p:spTree>
    <p:extLst>
      <p:ext uri="{BB962C8B-B14F-4D97-AF65-F5344CB8AC3E}">
        <p14:creationId xmlns:p14="http://schemas.microsoft.com/office/powerpoint/2010/main" val="695709529"/>
      </p:ext>
    </p:extLst>
  </p:cSld>
  <p:clrMapOvr>
    <a:overrideClrMapping bg1="lt1" tx1="dk1" bg2="lt2" tx2="dk2" accent1="accent1" accent2="accent2" accent3="accent3" accent4="accent4" accent5="accent5" accent6="accent6" hlink="hlink" folHlink="folHlink"/>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ection_dark 2">
    <p:spTree>
      <p:nvGrpSpPr>
        <p:cNvPr id="1" name=""/>
        <p:cNvGrpSpPr/>
        <p:nvPr/>
      </p:nvGrpSpPr>
      <p:grpSpPr>
        <a:xfrm>
          <a:off x="0" y="0"/>
          <a:ext cx="0" cy="0"/>
          <a:chOff x="0" y="0"/>
          <a:chExt cx="0" cy="0"/>
        </a:xfrm>
      </p:grpSpPr>
      <p:sp>
        <p:nvSpPr>
          <p:cNvPr id="13" name="Hình chữ nhật 12">
            <a:extLst>
              <a:ext uri="{FF2B5EF4-FFF2-40B4-BE49-F238E27FC236}">
                <a16:creationId xmlns="" xmlns:a16="http://schemas.microsoft.com/office/drawing/2014/main" id="{154DCBD3-A085-43D4-9C04-7EC46C299088}"/>
              </a:ext>
            </a:extLst>
          </p:cNvPr>
          <p:cNvSpPr/>
          <p:nvPr userDrawn="1"/>
        </p:nvSpPr>
        <p:spPr>
          <a:xfrm>
            <a:off x="0" y="0"/>
            <a:ext cx="10058400" cy="777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485" dirty="0">
              <a:solidFill>
                <a:prstClr val="white"/>
              </a:solidFill>
            </a:endParaRPr>
          </a:p>
        </p:txBody>
      </p:sp>
      <p:sp>
        <p:nvSpPr>
          <p:cNvPr id="6" name="Chỗ dành sẵn cho Số hiệu Bản chiếu 5">
            <a:extLst>
              <a:ext uri="{FF2B5EF4-FFF2-40B4-BE49-F238E27FC236}">
                <a16:creationId xmlns="" xmlns:a16="http://schemas.microsoft.com/office/drawing/2014/main" id="{3DEBAA77-1D7A-47A1-A267-5AD00225BB89}"/>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pic>
        <p:nvPicPr>
          <p:cNvPr id="12" name="Đồ họa 11">
            <a:extLst>
              <a:ext uri="{FF2B5EF4-FFF2-40B4-BE49-F238E27FC236}">
                <a16:creationId xmlns="" xmlns:a16="http://schemas.microsoft.com/office/drawing/2014/main" id="{0E5977B9-C090-4E79-8454-729DA7498547}"/>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val="0"/>
              </a:ext>
            </a:extLst>
          </a:blip>
          <a:srcRect/>
          <a:stretch/>
        </p:blipFill>
        <p:spPr>
          <a:xfrm>
            <a:off x="6340759" y="2599025"/>
            <a:ext cx="3729848" cy="5173375"/>
          </a:xfrm>
          <a:prstGeom prst="rect">
            <a:avLst/>
          </a:prstGeom>
        </p:spPr>
      </p:pic>
      <p:sp>
        <p:nvSpPr>
          <p:cNvPr id="16" name="Tiêu đề 15">
            <a:extLst>
              <a:ext uri="{FF2B5EF4-FFF2-40B4-BE49-F238E27FC236}">
                <a16:creationId xmlns="" xmlns:a16="http://schemas.microsoft.com/office/drawing/2014/main" id="{53C64D82-8D25-4040-9C63-FDDB3924D727}"/>
              </a:ext>
            </a:extLst>
          </p:cNvPr>
          <p:cNvSpPr>
            <a:spLocks noGrp="1"/>
          </p:cNvSpPr>
          <p:nvPr>
            <p:ph type="title" hasCustomPrompt="1"/>
          </p:nvPr>
        </p:nvSpPr>
        <p:spPr>
          <a:xfrm>
            <a:off x="1296258" y="2599025"/>
            <a:ext cx="3032489" cy="669722"/>
          </a:xfrm>
        </p:spPr>
        <p:txBody>
          <a:bodyPr>
            <a:noAutofit/>
          </a:bodyPr>
          <a:lstStyle>
            <a:lvl1pPr>
              <a:defRPr sz="2970">
                <a:solidFill>
                  <a:schemeClr val="bg1"/>
                </a:solidFill>
              </a:defRPr>
            </a:lvl1pPr>
          </a:lstStyle>
          <a:p>
            <a:r>
              <a:rPr lang="en-GB" noProof="0" dirty="0"/>
              <a:t>1. TOPIC XY</a:t>
            </a:r>
          </a:p>
        </p:txBody>
      </p:sp>
      <p:grpSp>
        <p:nvGrpSpPr>
          <p:cNvPr id="47" name="Nhóm 46">
            <a:extLst>
              <a:ext uri="{FF2B5EF4-FFF2-40B4-BE49-F238E27FC236}">
                <a16:creationId xmlns="" xmlns:a16="http://schemas.microsoft.com/office/drawing/2014/main" id="{89051475-08E6-494C-A4B8-E41325DE4C9C}"/>
              </a:ext>
            </a:extLst>
          </p:cNvPr>
          <p:cNvGrpSpPr/>
          <p:nvPr userDrawn="1"/>
        </p:nvGrpSpPr>
        <p:grpSpPr>
          <a:xfrm>
            <a:off x="358258" y="7016598"/>
            <a:ext cx="914051" cy="532916"/>
            <a:chOff x="5013331" y="3131693"/>
            <a:chExt cx="1638965" cy="695592"/>
          </a:xfrm>
          <a:solidFill>
            <a:schemeClr val="bg1"/>
          </a:solidFill>
        </p:grpSpPr>
        <p:sp>
          <p:nvSpPr>
            <p:cNvPr id="49" name="Hình tự do: Hình 48">
              <a:extLst>
                <a:ext uri="{FF2B5EF4-FFF2-40B4-BE49-F238E27FC236}">
                  <a16:creationId xmlns="" xmlns:a16="http://schemas.microsoft.com/office/drawing/2014/main" id="{CC579F3C-64AE-4A27-B4D0-1E7643FF0DFE}"/>
                </a:ext>
              </a:extLst>
            </p:cNvPr>
            <p:cNvSpPr/>
            <p:nvPr/>
          </p:nvSpPr>
          <p:spPr>
            <a:xfrm>
              <a:off x="5076259" y="3131693"/>
              <a:ext cx="122173" cy="114029"/>
            </a:xfrm>
            <a:custGeom>
              <a:avLst/>
              <a:gdLst>
                <a:gd name="connsiteX0" fmla="*/ 125431 w 122173"/>
                <a:gd name="connsiteY0" fmla="*/ 57847 h 114028"/>
                <a:gd name="connsiteX1" fmla="*/ 62716 w 122173"/>
                <a:gd name="connsiteY1" fmla="*/ 115676 h 114028"/>
                <a:gd name="connsiteX2" fmla="*/ 0 w 122173"/>
                <a:gd name="connsiteY2" fmla="*/ 57847 h 114028"/>
                <a:gd name="connsiteX3" fmla="*/ 62716 w 122173"/>
                <a:gd name="connsiteY3" fmla="*/ 19 h 114028"/>
                <a:gd name="connsiteX4" fmla="*/ 125431 w 122173"/>
                <a:gd name="connsiteY4" fmla="*/ 57847 h 114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3" h="114028">
                  <a:moveTo>
                    <a:pt x="125431" y="57847"/>
                  </a:moveTo>
                  <a:cubicBezTo>
                    <a:pt x="125431" y="89612"/>
                    <a:pt x="97739" y="115676"/>
                    <a:pt x="62716" y="115676"/>
                  </a:cubicBezTo>
                  <a:cubicBezTo>
                    <a:pt x="28507" y="115676"/>
                    <a:pt x="0" y="89612"/>
                    <a:pt x="0" y="57847"/>
                  </a:cubicBezTo>
                  <a:cubicBezTo>
                    <a:pt x="0" y="26082"/>
                    <a:pt x="27693" y="19"/>
                    <a:pt x="62716" y="19"/>
                  </a:cubicBezTo>
                  <a:cubicBezTo>
                    <a:pt x="97739" y="-796"/>
                    <a:pt x="125431" y="25268"/>
                    <a:pt x="125431" y="57847"/>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0" name="Hình tự do: Hình 49">
              <a:extLst>
                <a:ext uri="{FF2B5EF4-FFF2-40B4-BE49-F238E27FC236}">
                  <a16:creationId xmlns="" xmlns:a16="http://schemas.microsoft.com/office/drawing/2014/main" id="{C5165493-EFD8-4AD7-92F1-C45A821FD38A}"/>
                </a:ext>
              </a:extLst>
            </p:cNvPr>
            <p:cNvSpPr/>
            <p:nvPr/>
          </p:nvSpPr>
          <p:spPr>
            <a:xfrm>
              <a:off x="5013331" y="3272406"/>
              <a:ext cx="179188" cy="374665"/>
            </a:xfrm>
            <a:custGeom>
              <a:avLst/>
              <a:gdLst>
                <a:gd name="connsiteX0" fmla="*/ 181843 w 179187"/>
                <a:gd name="connsiteY0" fmla="*/ 3470 h 374665"/>
                <a:gd name="connsiteX1" fmla="*/ 177770 w 179187"/>
                <a:gd name="connsiteY1" fmla="*/ 212 h 374665"/>
                <a:gd name="connsiteX2" fmla="*/ 25461 w 179187"/>
                <a:gd name="connsiteY2" fmla="*/ 29533 h 374665"/>
                <a:gd name="connsiteX3" fmla="*/ 23017 w 179187"/>
                <a:gd name="connsiteY3" fmla="*/ 31977 h 374665"/>
                <a:gd name="connsiteX4" fmla="*/ 212 w 179187"/>
                <a:gd name="connsiteY4" fmla="*/ 93878 h 374665"/>
                <a:gd name="connsiteX5" fmla="*/ 3470 w 179187"/>
                <a:gd name="connsiteY5" fmla="*/ 98765 h 374665"/>
                <a:gd name="connsiteX6" fmla="*/ 65371 w 179187"/>
                <a:gd name="connsiteY6" fmla="*/ 98765 h 374665"/>
                <a:gd name="connsiteX7" fmla="*/ 69443 w 179187"/>
                <a:gd name="connsiteY7" fmla="*/ 102023 h 374665"/>
                <a:gd name="connsiteX8" fmla="*/ 69443 w 179187"/>
                <a:gd name="connsiteY8" fmla="*/ 377321 h 374665"/>
                <a:gd name="connsiteX9" fmla="*/ 73516 w 179187"/>
                <a:gd name="connsiteY9" fmla="*/ 380578 h 374665"/>
                <a:gd name="connsiteX10" fmla="*/ 179400 w 179187"/>
                <a:gd name="connsiteY10" fmla="*/ 380578 h 374665"/>
                <a:gd name="connsiteX11" fmla="*/ 183472 w 179187"/>
                <a:gd name="connsiteY11" fmla="*/ 377321 h 374665"/>
                <a:gd name="connsiteX12" fmla="*/ 181843 w 179187"/>
                <a:gd name="connsiteY12" fmla="*/ 3470 h 37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187" h="374665">
                  <a:moveTo>
                    <a:pt x="181843" y="3470"/>
                  </a:moveTo>
                  <a:cubicBezTo>
                    <a:pt x="181843" y="1026"/>
                    <a:pt x="179400" y="-602"/>
                    <a:pt x="177770" y="212"/>
                  </a:cubicBezTo>
                  <a:cubicBezTo>
                    <a:pt x="96322" y="14058"/>
                    <a:pt x="36864" y="27090"/>
                    <a:pt x="25461" y="29533"/>
                  </a:cubicBezTo>
                  <a:cubicBezTo>
                    <a:pt x="23832" y="29533"/>
                    <a:pt x="23017" y="30348"/>
                    <a:pt x="23017" y="31977"/>
                  </a:cubicBezTo>
                  <a:lnTo>
                    <a:pt x="212" y="93878"/>
                  </a:lnTo>
                  <a:cubicBezTo>
                    <a:pt x="-603" y="96322"/>
                    <a:pt x="1026" y="98765"/>
                    <a:pt x="3470" y="98765"/>
                  </a:cubicBezTo>
                  <a:lnTo>
                    <a:pt x="65371" y="98765"/>
                  </a:lnTo>
                  <a:cubicBezTo>
                    <a:pt x="67814" y="98765"/>
                    <a:pt x="69443" y="100394"/>
                    <a:pt x="69443" y="102023"/>
                  </a:cubicBezTo>
                  <a:lnTo>
                    <a:pt x="69443" y="377321"/>
                  </a:lnTo>
                  <a:cubicBezTo>
                    <a:pt x="69443" y="378949"/>
                    <a:pt x="71072" y="380578"/>
                    <a:pt x="73516" y="380578"/>
                  </a:cubicBezTo>
                  <a:lnTo>
                    <a:pt x="179400" y="380578"/>
                  </a:lnTo>
                  <a:cubicBezTo>
                    <a:pt x="181843" y="380578"/>
                    <a:pt x="183472" y="378949"/>
                    <a:pt x="183472" y="377321"/>
                  </a:cubicBezTo>
                  <a:lnTo>
                    <a:pt x="181843" y="3470"/>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1" name="Hình tự do: Hình 50">
              <a:extLst>
                <a:ext uri="{FF2B5EF4-FFF2-40B4-BE49-F238E27FC236}">
                  <a16:creationId xmlns="" xmlns:a16="http://schemas.microsoft.com/office/drawing/2014/main" id="{1D45BE00-BF2C-4A60-8E65-DBD74242E8C8}"/>
                </a:ext>
              </a:extLst>
            </p:cNvPr>
            <p:cNvSpPr/>
            <p:nvPr/>
          </p:nvSpPr>
          <p:spPr>
            <a:xfrm>
              <a:off x="5661034" y="3258612"/>
              <a:ext cx="301361" cy="390955"/>
            </a:xfrm>
            <a:custGeom>
              <a:avLst/>
              <a:gdLst>
                <a:gd name="connsiteX0" fmla="*/ 293245 w 301361"/>
                <a:gd name="connsiteY0" fmla="*/ 379712 h 390954"/>
                <a:gd name="connsiteX1" fmla="*/ 292430 w 301361"/>
                <a:gd name="connsiteY1" fmla="*/ 295005 h 390954"/>
                <a:gd name="connsiteX2" fmla="*/ 287543 w 301361"/>
                <a:gd name="connsiteY2" fmla="*/ 291747 h 390954"/>
                <a:gd name="connsiteX3" fmla="*/ 111613 w 301361"/>
                <a:gd name="connsiteY3" fmla="*/ 211927 h 390954"/>
                <a:gd name="connsiteX4" fmla="*/ 270439 w 301361"/>
                <a:gd name="connsiteY4" fmla="*/ 101156 h 390954"/>
                <a:gd name="connsiteX5" fmla="*/ 275326 w 301361"/>
                <a:gd name="connsiteY5" fmla="*/ 98713 h 390954"/>
                <a:gd name="connsiteX6" fmla="*/ 306277 w 301361"/>
                <a:gd name="connsiteY6" fmla="*/ 15635 h 390954"/>
                <a:gd name="connsiteX7" fmla="*/ 303833 w 301361"/>
                <a:gd name="connsiteY7" fmla="*/ 10748 h 390954"/>
                <a:gd name="connsiteX8" fmla="*/ 29 w 301361"/>
                <a:gd name="connsiteY8" fmla="*/ 207854 h 390954"/>
                <a:gd name="connsiteX9" fmla="*/ 290801 w 301361"/>
                <a:gd name="connsiteY9" fmla="*/ 382970 h 390954"/>
                <a:gd name="connsiteX10" fmla="*/ 293245 w 301361"/>
                <a:gd name="connsiteY10" fmla="*/ 379712 h 39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361" h="390954">
                  <a:moveTo>
                    <a:pt x="293245" y="379712"/>
                  </a:moveTo>
                  <a:lnTo>
                    <a:pt x="292430" y="295005"/>
                  </a:lnTo>
                  <a:cubicBezTo>
                    <a:pt x="292430" y="292561"/>
                    <a:pt x="289987" y="290932"/>
                    <a:pt x="287543" y="291747"/>
                  </a:cubicBezTo>
                  <a:cubicBezTo>
                    <a:pt x="115686" y="354463"/>
                    <a:pt x="111613" y="211927"/>
                    <a:pt x="111613" y="211927"/>
                  </a:cubicBezTo>
                  <a:cubicBezTo>
                    <a:pt x="111613" y="211927"/>
                    <a:pt x="96953" y="55545"/>
                    <a:pt x="270439" y="101156"/>
                  </a:cubicBezTo>
                  <a:cubicBezTo>
                    <a:pt x="272068" y="101971"/>
                    <a:pt x="274511" y="100342"/>
                    <a:pt x="275326" y="98713"/>
                  </a:cubicBezTo>
                  <a:lnTo>
                    <a:pt x="306277" y="15635"/>
                  </a:lnTo>
                  <a:cubicBezTo>
                    <a:pt x="307091" y="13192"/>
                    <a:pt x="305462" y="11562"/>
                    <a:pt x="303833" y="10748"/>
                  </a:cubicBezTo>
                  <a:cubicBezTo>
                    <a:pt x="118944" y="-31605"/>
                    <a:pt x="-1601" y="54730"/>
                    <a:pt x="29" y="207854"/>
                  </a:cubicBezTo>
                  <a:cubicBezTo>
                    <a:pt x="29" y="207854"/>
                    <a:pt x="-8931" y="453016"/>
                    <a:pt x="290801" y="382970"/>
                  </a:cubicBezTo>
                  <a:cubicBezTo>
                    <a:pt x="292430" y="382970"/>
                    <a:pt x="293245" y="381341"/>
                    <a:pt x="293245" y="379712"/>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2" name="Hình tự do: Hình 51">
              <a:extLst>
                <a:ext uri="{FF2B5EF4-FFF2-40B4-BE49-F238E27FC236}">
                  <a16:creationId xmlns="" xmlns:a16="http://schemas.microsoft.com/office/drawing/2014/main" id="{5740149B-6BA7-4870-BD7F-0E9E61C6D3D8}"/>
                </a:ext>
              </a:extLst>
            </p:cNvPr>
            <p:cNvSpPr/>
            <p:nvPr/>
          </p:nvSpPr>
          <p:spPr>
            <a:xfrm>
              <a:off x="5249745" y="3253175"/>
              <a:ext cx="366520" cy="553853"/>
            </a:xfrm>
            <a:custGeom>
              <a:avLst/>
              <a:gdLst>
                <a:gd name="connsiteX0" fmla="*/ 368964 w 366520"/>
                <a:gd name="connsiteY0" fmla="*/ 205147 h 553852"/>
                <a:gd name="connsiteX1" fmla="*/ 3258 w 366520"/>
                <a:gd name="connsiteY1" fmla="*/ 8855 h 553852"/>
                <a:gd name="connsiteX2" fmla="*/ 0 w 366520"/>
                <a:gd name="connsiteY2" fmla="*/ 12113 h 553852"/>
                <a:gd name="connsiteX3" fmla="*/ 0 w 366520"/>
                <a:gd name="connsiteY3" fmla="*/ 557821 h 553852"/>
                <a:gd name="connsiteX4" fmla="*/ 4072 w 366520"/>
                <a:gd name="connsiteY4" fmla="*/ 561079 h 553852"/>
                <a:gd name="connsiteX5" fmla="*/ 109956 w 366520"/>
                <a:gd name="connsiteY5" fmla="*/ 561079 h 553852"/>
                <a:gd name="connsiteX6" fmla="*/ 114028 w 366520"/>
                <a:gd name="connsiteY6" fmla="*/ 557821 h 553852"/>
                <a:gd name="connsiteX7" fmla="*/ 114028 w 366520"/>
                <a:gd name="connsiteY7" fmla="*/ 400624 h 553852"/>
                <a:gd name="connsiteX8" fmla="*/ 118101 w 366520"/>
                <a:gd name="connsiteY8" fmla="*/ 397367 h 553852"/>
                <a:gd name="connsiteX9" fmla="*/ 368964 w 366520"/>
                <a:gd name="connsiteY9" fmla="*/ 205147 h 553852"/>
                <a:gd name="connsiteX10" fmla="*/ 113214 w 366520"/>
                <a:gd name="connsiteY10" fmla="*/ 306144 h 553852"/>
                <a:gd name="connsiteX11" fmla="*/ 113214 w 366520"/>
                <a:gd name="connsiteY11" fmla="*/ 104965 h 553852"/>
                <a:gd name="connsiteX12" fmla="*/ 116472 w 366520"/>
                <a:gd name="connsiteY12" fmla="*/ 101707 h 553852"/>
                <a:gd name="connsiteX13" fmla="*/ 257379 w 366520"/>
                <a:gd name="connsiteY13" fmla="*/ 206776 h 553852"/>
                <a:gd name="connsiteX14" fmla="*/ 116472 w 366520"/>
                <a:gd name="connsiteY14" fmla="*/ 310216 h 553852"/>
                <a:gd name="connsiteX15" fmla="*/ 113214 w 366520"/>
                <a:gd name="connsiteY15" fmla="*/ 306144 h 55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6520" h="553852">
                  <a:moveTo>
                    <a:pt x="368964" y="205147"/>
                  </a:moveTo>
                  <a:cubicBezTo>
                    <a:pt x="368964" y="60168"/>
                    <a:pt x="260637" y="-29426"/>
                    <a:pt x="3258" y="8855"/>
                  </a:cubicBezTo>
                  <a:cubicBezTo>
                    <a:pt x="1629" y="8855"/>
                    <a:pt x="0" y="10484"/>
                    <a:pt x="0" y="12113"/>
                  </a:cubicBezTo>
                  <a:lnTo>
                    <a:pt x="0" y="557821"/>
                  </a:lnTo>
                  <a:cubicBezTo>
                    <a:pt x="0" y="559450"/>
                    <a:pt x="1629" y="561079"/>
                    <a:pt x="4072" y="561079"/>
                  </a:cubicBezTo>
                  <a:lnTo>
                    <a:pt x="109956" y="561079"/>
                  </a:lnTo>
                  <a:cubicBezTo>
                    <a:pt x="112399" y="561079"/>
                    <a:pt x="114028" y="559450"/>
                    <a:pt x="114028" y="557821"/>
                  </a:cubicBezTo>
                  <a:lnTo>
                    <a:pt x="114028" y="400624"/>
                  </a:lnTo>
                  <a:cubicBezTo>
                    <a:pt x="114028" y="398181"/>
                    <a:pt x="116472" y="396552"/>
                    <a:pt x="118101" y="397367"/>
                  </a:cubicBezTo>
                  <a:cubicBezTo>
                    <a:pt x="383624" y="433204"/>
                    <a:pt x="368964" y="205147"/>
                    <a:pt x="368964" y="205147"/>
                  </a:cubicBezTo>
                  <a:moveTo>
                    <a:pt x="113214" y="306144"/>
                  </a:moveTo>
                  <a:lnTo>
                    <a:pt x="113214" y="104965"/>
                  </a:lnTo>
                  <a:cubicBezTo>
                    <a:pt x="113214" y="103336"/>
                    <a:pt x="114843" y="101707"/>
                    <a:pt x="116472" y="101707"/>
                  </a:cubicBezTo>
                  <a:cubicBezTo>
                    <a:pt x="264709" y="78901"/>
                    <a:pt x="257379" y="206776"/>
                    <a:pt x="257379" y="206776"/>
                  </a:cubicBezTo>
                  <a:cubicBezTo>
                    <a:pt x="257379" y="206776"/>
                    <a:pt x="264709" y="337909"/>
                    <a:pt x="116472" y="310216"/>
                  </a:cubicBezTo>
                  <a:cubicBezTo>
                    <a:pt x="114843" y="309402"/>
                    <a:pt x="113214" y="307773"/>
                    <a:pt x="113214" y="306144"/>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3" name="Hình tự do: Hình 52">
              <a:extLst>
                <a:ext uri="{FF2B5EF4-FFF2-40B4-BE49-F238E27FC236}">
                  <a16:creationId xmlns="" xmlns:a16="http://schemas.microsoft.com/office/drawing/2014/main" id="{B2B6EEE8-7B2D-4D70-A02A-653DCC7B5101}"/>
                </a:ext>
              </a:extLst>
            </p:cNvPr>
            <p:cNvSpPr/>
            <p:nvPr/>
          </p:nvSpPr>
          <p:spPr>
            <a:xfrm>
              <a:off x="5424046" y="3753981"/>
              <a:ext cx="48869" cy="73304"/>
            </a:xfrm>
            <a:custGeom>
              <a:avLst/>
              <a:gdLst>
                <a:gd name="connsiteX0" fmla="*/ 6516 w 48869"/>
                <a:gd name="connsiteY0" fmla="*/ 79820 h 73304"/>
                <a:gd name="connsiteX1" fmla="*/ 0 w 48869"/>
                <a:gd name="connsiteY1" fmla="*/ 79820 h 73304"/>
                <a:gd name="connsiteX2" fmla="*/ 0 w 48869"/>
                <a:gd name="connsiteY2" fmla="*/ 3258 h 73304"/>
                <a:gd name="connsiteX3" fmla="*/ 8145 w 48869"/>
                <a:gd name="connsiteY3" fmla="*/ 815 h 73304"/>
                <a:gd name="connsiteX4" fmla="*/ 21177 w 48869"/>
                <a:gd name="connsiteY4" fmla="*/ 0 h 73304"/>
                <a:gd name="connsiteX5" fmla="*/ 32580 w 48869"/>
                <a:gd name="connsiteY5" fmla="*/ 2444 h 73304"/>
                <a:gd name="connsiteX6" fmla="*/ 41539 w 48869"/>
                <a:gd name="connsiteY6" fmla="*/ 8145 h 73304"/>
                <a:gd name="connsiteX7" fmla="*/ 47240 w 48869"/>
                <a:gd name="connsiteY7" fmla="*/ 17919 h 73304"/>
                <a:gd name="connsiteX8" fmla="*/ 49684 w 48869"/>
                <a:gd name="connsiteY8" fmla="*/ 30951 h 73304"/>
                <a:gd name="connsiteX9" fmla="*/ 48055 w 48869"/>
                <a:gd name="connsiteY9" fmla="*/ 43168 h 73304"/>
                <a:gd name="connsiteX10" fmla="*/ 43168 w 48869"/>
                <a:gd name="connsiteY10" fmla="*/ 52942 h 73304"/>
                <a:gd name="connsiteX11" fmla="*/ 35023 w 48869"/>
                <a:gd name="connsiteY11" fmla="*/ 59458 h 73304"/>
                <a:gd name="connsiteX12" fmla="*/ 23620 w 48869"/>
                <a:gd name="connsiteY12" fmla="*/ 61901 h 73304"/>
                <a:gd name="connsiteX13" fmla="*/ 13846 w 48869"/>
                <a:gd name="connsiteY13" fmla="*/ 60272 h 73304"/>
                <a:gd name="connsiteX14" fmla="*/ 8145 w 48869"/>
                <a:gd name="connsiteY14" fmla="*/ 57014 h 73304"/>
                <a:gd name="connsiteX15" fmla="*/ 8145 w 48869"/>
                <a:gd name="connsiteY15" fmla="*/ 79820 h 73304"/>
                <a:gd name="connsiteX16" fmla="*/ 6516 w 48869"/>
                <a:gd name="connsiteY16" fmla="*/ 48869 h 73304"/>
                <a:gd name="connsiteX17" fmla="*/ 8959 w 48869"/>
                <a:gd name="connsiteY17" fmla="*/ 50498 h 73304"/>
                <a:gd name="connsiteX18" fmla="*/ 12217 w 48869"/>
                <a:gd name="connsiteY18" fmla="*/ 52127 h 73304"/>
                <a:gd name="connsiteX19" fmla="*/ 16290 w 48869"/>
                <a:gd name="connsiteY19" fmla="*/ 53756 h 73304"/>
                <a:gd name="connsiteX20" fmla="*/ 21177 w 48869"/>
                <a:gd name="connsiteY20" fmla="*/ 54571 h 73304"/>
                <a:gd name="connsiteX21" fmla="*/ 30136 w 48869"/>
                <a:gd name="connsiteY21" fmla="*/ 52942 h 73304"/>
                <a:gd name="connsiteX22" fmla="*/ 35837 w 48869"/>
                <a:gd name="connsiteY22" fmla="*/ 48055 h 73304"/>
                <a:gd name="connsiteX23" fmla="*/ 39096 w 48869"/>
                <a:gd name="connsiteY23" fmla="*/ 40724 h 73304"/>
                <a:gd name="connsiteX24" fmla="*/ 39910 w 48869"/>
                <a:gd name="connsiteY24" fmla="*/ 31765 h 73304"/>
                <a:gd name="connsiteX25" fmla="*/ 34209 w 48869"/>
                <a:gd name="connsiteY25" fmla="*/ 14661 h 73304"/>
                <a:gd name="connsiteX26" fmla="*/ 18733 w 48869"/>
                <a:gd name="connsiteY26" fmla="*/ 8959 h 73304"/>
                <a:gd name="connsiteX27" fmla="*/ 9774 w 48869"/>
                <a:gd name="connsiteY27" fmla="*/ 9774 h 73304"/>
                <a:gd name="connsiteX28" fmla="*/ 4887 w 48869"/>
                <a:gd name="connsiteY28" fmla="*/ 10589 h 73304"/>
                <a:gd name="connsiteX29" fmla="*/ 4887 w 48869"/>
                <a:gd name="connsiteY29" fmla="*/ 48869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73304">
                  <a:moveTo>
                    <a:pt x="6516" y="79820"/>
                  </a:moveTo>
                  <a:lnTo>
                    <a:pt x="0" y="79820"/>
                  </a:lnTo>
                  <a:lnTo>
                    <a:pt x="0" y="3258"/>
                  </a:lnTo>
                  <a:cubicBezTo>
                    <a:pt x="2443" y="2444"/>
                    <a:pt x="4887" y="1629"/>
                    <a:pt x="8145" y="815"/>
                  </a:cubicBezTo>
                  <a:cubicBezTo>
                    <a:pt x="11403" y="0"/>
                    <a:pt x="15475" y="0"/>
                    <a:pt x="21177" y="0"/>
                  </a:cubicBezTo>
                  <a:cubicBezTo>
                    <a:pt x="25249" y="0"/>
                    <a:pt x="29322" y="815"/>
                    <a:pt x="32580" y="2444"/>
                  </a:cubicBezTo>
                  <a:cubicBezTo>
                    <a:pt x="35837" y="4072"/>
                    <a:pt x="39096" y="5702"/>
                    <a:pt x="41539" y="8145"/>
                  </a:cubicBezTo>
                  <a:cubicBezTo>
                    <a:pt x="43982" y="10589"/>
                    <a:pt x="45611" y="13846"/>
                    <a:pt x="47240" y="17919"/>
                  </a:cubicBezTo>
                  <a:cubicBezTo>
                    <a:pt x="48869" y="21991"/>
                    <a:pt x="49684" y="26064"/>
                    <a:pt x="49684" y="30951"/>
                  </a:cubicBezTo>
                  <a:cubicBezTo>
                    <a:pt x="49684" y="35023"/>
                    <a:pt x="48869" y="39096"/>
                    <a:pt x="48055" y="43168"/>
                  </a:cubicBezTo>
                  <a:cubicBezTo>
                    <a:pt x="47240" y="47241"/>
                    <a:pt x="45611" y="49684"/>
                    <a:pt x="43168" y="52942"/>
                  </a:cubicBezTo>
                  <a:cubicBezTo>
                    <a:pt x="40724" y="55385"/>
                    <a:pt x="38281" y="57829"/>
                    <a:pt x="35023" y="59458"/>
                  </a:cubicBezTo>
                  <a:cubicBezTo>
                    <a:pt x="31765" y="61087"/>
                    <a:pt x="27693" y="61901"/>
                    <a:pt x="23620" y="61901"/>
                  </a:cubicBezTo>
                  <a:cubicBezTo>
                    <a:pt x="19548" y="61901"/>
                    <a:pt x="16290" y="61087"/>
                    <a:pt x="13846" y="60272"/>
                  </a:cubicBezTo>
                  <a:cubicBezTo>
                    <a:pt x="11403" y="59458"/>
                    <a:pt x="8959" y="57829"/>
                    <a:pt x="8145" y="57014"/>
                  </a:cubicBezTo>
                  <a:lnTo>
                    <a:pt x="8145" y="79820"/>
                  </a:lnTo>
                  <a:close/>
                  <a:moveTo>
                    <a:pt x="6516" y="48869"/>
                  </a:moveTo>
                  <a:cubicBezTo>
                    <a:pt x="7330" y="49684"/>
                    <a:pt x="8145" y="49684"/>
                    <a:pt x="8959" y="50498"/>
                  </a:cubicBezTo>
                  <a:cubicBezTo>
                    <a:pt x="9774" y="51313"/>
                    <a:pt x="11403" y="51313"/>
                    <a:pt x="12217" y="52127"/>
                  </a:cubicBezTo>
                  <a:cubicBezTo>
                    <a:pt x="13846" y="52942"/>
                    <a:pt x="14661" y="52942"/>
                    <a:pt x="16290" y="53756"/>
                  </a:cubicBezTo>
                  <a:cubicBezTo>
                    <a:pt x="17919" y="53756"/>
                    <a:pt x="19548" y="54571"/>
                    <a:pt x="21177" y="54571"/>
                  </a:cubicBezTo>
                  <a:cubicBezTo>
                    <a:pt x="24435" y="54571"/>
                    <a:pt x="27693" y="53756"/>
                    <a:pt x="30136" y="52942"/>
                  </a:cubicBezTo>
                  <a:cubicBezTo>
                    <a:pt x="32580" y="51313"/>
                    <a:pt x="34209" y="49684"/>
                    <a:pt x="35837" y="48055"/>
                  </a:cubicBezTo>
                  <a:cubicBezTo>
                    <a:pt x="37467" y="45611"/>
                    <a:pt x="38281" y="43168"/>
                    <a:pt x="39096" y="40724"/>
                  </a:cubicBezTo>
                  <a:cubicBezTo>
                    <a:pt x="39910" y="37467"/>
                    <a:pt x="39910" y="35023"/>
                    <a:pt x="39910" y="31765"/>
                  </a:cubicBezTo>
                  <a:cubicBezTo>
                    <a:pt x="39910" y="24435"/>
                    <a:pt x="38281" y="17919"/>
                    <a:pt x="34209" y="14661"/>
                  </a:cubicBezTo>
                  <a:cubicBezTo>
                    <a:pt x="30136" y="10589"/>
                    <a:pt x="25249" y="8959"/>
                    <a:pt x="18733" y="8959"/>
                  </a:cubicBezTo>
                  <a:cubicBezTo>
                    <a:pt x="15475" y="8959"/>
                    <a:pt x="12217" y="8959"/>
                    <a:pt x="9774" y="9774"/>
                  </a:cubicBezTo>
                  <a:cubicBezTo>
                    <a:pt x="7330" y="9774"/>
                    <a:pt x="5701" y="10589"/>
                    <a:pt x="4887" y="10589"/>
                  </a:cubicBezTo>
                  <a:lnTo>
                    <a:pt x="4887" y="4886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4" name="Hình tự do: Hình 53">
              <a:extLst>
                <a:ext uri="{FF2B5EF4-FFF2-40B4-BE49-F238E27FC236}">
                  <a16:creationId xmlns="" xmlns:a16="http://schemas.microsoft.com/office/drawing/2014/main" id="{752DA8E4-50F7-47EC-8283-DC767121C62B}"/>
                </a:ext>
              </a:extLst>
            </p:cNvPr>
            <p:cNvSpPr/>
            <p:nvPr/>
          </p:nvSpPr>
          <p:spPr>
            <a:xfrm>
              <a:off x="5484318" y="3753981"/>
              <a:ext cx="40724" cy="57014"/>
            </a:xfrm>
            <a:custGeom>
              <a:avLst/>
              <a:gdLst>
                <a:gd name="connsiteX0" fmla="*/ 21991 w 40724"/>
                <a:gd name="connsiteY0" fmla="*/ 0 h 57014"/>
                <a:gd name="connsiteX1" fmla="*/ 31765 w 40724"/>
                <a:gd name="connsiteY1" fmla="*/ 1629 h 57014"/>
                <a:gd name="connsiteX2" fmla="*/ 38281 w 40724"/>
                <a:gd name="connsiteY2" fmla="*/ 6516 h 57014"/>
                <a:gd name="connsiteX3" fmla="*/ 41539 w 40724"/>
                <a:gd name="connsiteY3" fmla="*/ 13032 h 57014"/>
                <a:gd name="connsiteX4" fmla="*/ 42354 w 40724"/>
                <a:gd name="connsiteY4" fmla="*/ 21177 h 57014"/>
                <a:gd name="connsiteX5" fmla="*/ 42354 w 40724"/>
                <a:gd name="connsiteY5" fmla="*/ 57829 h 57014"/>
                <a:gd name="connsiteX6" fmla="*/ 39096 w 40724"/>
                <a:gd name="connsiteY6" fmla="*/ 58643 h 57014"/>
                <a:gd name="connsiteX7" fmla="*/ 34209 w 40724"/>
                <a:gd name="connsiteY7" fmla="*/ 59458 h 57014"/>
                <a:gd name="connsiteX8" fmla="*/ 27693 w 40724"/>
                <a:gd name="connsiteY8" fmla="*/ 60272 h 57014"/>
                <a:gd name="connsiteX9" fmla="*/ 20362 w 40724"/>
                <a:gd name="connsiteY9" fmla="*/ 60272 h 57014"/>
                <a:gd name="connsiteX10" fmla="*/ 12217 w 40724"/>
                <a:gd name="connsiteY10" fmla="*/ 59458 h 57014"/>
                <a:gd name="connsiteX11" fmla="*/ 5702 w 40724"/>
                <a:gd name="connsiteY11" fmla="*/ 56200 h 57014"/>
                <a:gd name="connsiteX12" fmla="*/ 1629 w 40724"/>
                <a:gd name="connsiteY12" fmla="*/ 50498 h 57014"/>
                <a:gd name="connsiteX13" fmla="*/ 0 w 40724"/>
                <a:gd name="connsiteY13" fmla="*/ 42354 h 57014"/>
                <a:gd name="connsiteX14" fmla="*/ 1629 w 40724"/>
                <a:gd name="connsiteY14" fmla="*/ 34209 h 57014"/>
                <a:gd name="connsiteX15" fmla="*/ 6516 w 40724"/>
                <a:gd name="connsiteY15" fmla="*/ 28507 h 57014"/>
                <a:gd name="connsiteX16" fmla="*/ 13846 w 40724"/>
                <a:gd name="connsiteY16" fmla="*/ 25249 h 57014"/>
                <a:gd name="connsiteX17" fmla="*/ 23620 w 40724"/>
                <a:gd name="connsiteY17" fmla="*/ 24435 h 57014"/>
                <a:gd name="connsiteX18" fmla="*/ 26878 w 40724"/>
                <a:gd name="connsiteY18" fmla="*/ 24435 h 57014"/>
                <a:gd name="connsiteX19" fmla="*/ 30136 w 40724"/>
                <a:gd name="connsiteY19" fmla="*/ 25249 h 57014"/>
                <a:gd name="connsiteX20" fmla="*/ 32580 w 40724"/>
                <a:gd name="connsiteY20" fmla="*/ 26064 h 57014"/>
                <a:gd name="connsiteX21" fmla="*/ 34209 w 40724"/>
                <a:gd name="connsiteY21" fmla="*/ 26878 h 57014"/>
                <a:gd name="connsiteX22" fmla="*/ 34209 w 40724"/>
                <a:gd name="connsiteY22" fmla="*/ 23620 h 57014"/>
                <a:gd name="connsiteX23" fmla="*/ 33394 w 40724"/>
                <a:gd name="connsiteY23" fmla="*/ 17919 h 57014"/>
                <a:gd name="connsiteX24" fmla="*/ 31765 w 40724"/>
                <a:gd name="connsiteY24" fmla="*/ 13032 h 57014"/>
                <a:gd name="connsiteX25" fmla="*/ 27693 w 40724"/>
                <a:gd name="connsiteY25" fmla="*/ 8959 h 57014"/>
                <a:gd name="connsiteX26" fmla="*/ 20362 w 40724"/>
                <a:gd name="connsiteY26" fmla="*/ 7330 h 57014"/>
                <a:gd name="connsiteX27" fmla="*/ 10588 w 40724"/>
                <a:gd name="connsiteY27" fmla="*/ 8145 h 57014"/>
                <a:gd name="connsiteX28" fmla="*/ 5702 w 40724"/>
                <a:gd name="connsiteY28" fmla="*/ 9774 h 57014"/>
                <a:gd name="connsiteX29" fmla="*/ 4887 w 40724"/>
                <a:gd name="connsiteY29" fmla="*/ 3258 h 57014"/>
                <a:gd name="connsiteX30" fmla="*/ 10588 w 40724"/>
                <a:gd name="connsiteY30" fmla="*/ 1629 h 57014"/>
                <a:gd name="connsiteX31" fmla="*/ 21991 w 40724"/>
                <a:gd name="connsiteY31" fmla="*/ 0 h 57014"/>
                <a:gd name="connsiteX32" fmla="*/ 22806 w 40724"/>
                <a:gd name="connsiteY32" fmla="*/ 53756 h 57014"/>
                <a:gd name="connsiteX33" fmla="*/ 30136 w 40724"/>
                <a:gd name="connsiteY33" fmla="*/ 53756 h 57014"/>
                <a:gd name="connsiteX34" fmla="*/ 35838 w 40724"/>
                <a:gd name="connsiteY34" fmla="*/ 52942 h 57014"/>
                <a:gd name="connsiteX35" fmla="*/ 35838 w 40724"/>
                <a:gd name="connsiteY35" fmla="*/ 32580 h 57014"/>
                <a:gd name="connsiteX36" fmla="*/ 31765 w 40724"/>
                <a:gd name="connsiteY36" fmla="*/ 31765 h 57014"/>
                <a:gd name="connsiteX37" fmla="*/ 24435 w 40724"/>
                <a:gd name="connsiteY37" fmla="*/ 30951 h 57014"/>
                <a:gd name="connsiteX38" fmla="*/ 18733 w 40724"/>
                <a:gd name="connsiteY38" fmla="*/ 30951 h 57014"/>
                <a:gd name="connsiteX39" fmla="*/ 13032 w 40724"/>
                <a:gd name="connsiteY39" fmla="*/ 32580 h 57014"/>
                <a:gd name="connsiteX40" fmla="*/ 8959 w 40724"/>
                <a:gd name="connsiteY40" fmla="*/ 35837 h 57014"/>
                <a:gd name="connsiteX41" fmla="*/ 7330 w 40724"/>
                <a:gd name="connsiteY41" fmla="*/ 41539 h 57014"/>
                <a:gd name="connsiteX42" fmla="*/ 8145 w 40724"/>
                <a:gd name="connsiteY42" fmla="*/ 47241 h 57014"/>
                <a:gd name="connsiteX43" fmla="*/ 11403 w 40724"/>
                <a:gd name="connsiteY43" fmla="*/ 50498 h 57014"/>
                <a:gd name="connsiteX44" fmla="*/ 16290 w 40724"/>
                <a:gd name="connsiteY44" fmla="*/ 52127 h 57014"/>
                <a:gd name="connsiteX45" fmla="*/ 22806 w 40724"/>
                <a:gd name="connsiteY45" fmla="*/ 53756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724" h="57014">
                  <a:moveTo>
                    <a:pt x="21991" y="0"/>
                  </a:moveTo>
                  <a:cubicBezTo>
                    <a:pt x="26064" y="0"/>
                    <a:pt x="29322" y="815"/>
                    <a:pt x="31765" y="1629"/>
                  </a:cubicBezTo>
                  <a:cubicBezTo>
                    <a:pt x="34209" y="2444"/>
                    <a:pt x="36652" y="4072"/>
                    <a:pt x="38281" y="6516"/>
                  </a:cubicBezTo>
                  <a:cubicBezTo>
                    <a:pt x="39910" y="8145"/>
                    <a:pt x="40724" y="10589"/>
                    <a:pt x="41539" y="13032"/>
                  </a:cubicBezTo>
                  <a:cubicBezTo>
                    <a:pt x="42354" y="15475"/>
                    <a:pt x="42354" y="18733"/>
                    <a:pt x="42354" y="21177"/>
                  </a:cubicBezTo>
                  <a:lnTo>
                    <a:pt x="42354" y="57829"/>
                  </a:lnTo>
                  <a:cubicBezTo>
                    <a:pt x="41539" y="57829"/>
                    <a:pt x="40724" y="58643"/>
                    <a:pt x="39096" y="58643"/>
                  </a:cubicBezTo>
                  <a:cubicBezTo>
                    <a:pt x="37467" y="58643"/>
                    <a:pt x="35838" y="59458"/>
                    <a:pt x="34209" y="59458"/>
                  </a:cubicBezTo>
                  <a:cubicBezTo>
                    <a:pt x="32580" y="59458"/>
                    <a:pt x="30136" y="60272"/>
                    <a:pt x="27693" y="60272"/>
                  </a:cubicBezTo>
                  <a:cubicBezTo>
                    <a:pt x="25249" y="60272"/>
                    <a:pt x="22806" y="60272"/>
                    <a:pt x="20362" y="60272"/>
                  </a:cubicBezTo>
                  <a:cubicBezTo>
                    <a:pt x="17104" y="60272"/>
                    <a:pt x="14661" y="60272"/>
                    <a:pt x="12217" y="59458"/>
                  </a:cubicBezTo>
                  <a:cubicBezTo>
                    <a:pt x="9774" y="58643"/>
                    <a:pt x="7330" y="57829"/>
                    <a:pt x="5702" y="56200"/>
                  </a:cubicBezTo>
                  <a:cubicBezTo>
                    <a:pt x="4072" y="54571"/>
                    <a:pt x="2443" y="52942"/>
                    <a:pt x="1629" y="50498"/>
                  </a:cubicBezTo>
                  <a:cubicBezTo>
                    <a:pt x="815" y="48055"/>
                    <a:pt x="0" y="45611"/>
                    <a:pt x="0" y="42354"/>
                  </a:cubicBezTo>
                  <a:cubicBezTo>
                    <a:pt x="0" y="39096"/>
                    <a:pt x="815" y="36652"/>
                    <a:pt x="1629" y="34209"/>
                  </a:cubicBezTo>
                  <a:cubicBezTo>
                    <a:pt x="2443" y="31765"/>
                    <a:pt x="4887" y="30136"/>
                    <a:pt x="6516" y="28507"/>
                  </a:cubicBezTo>
                  <a:cubicBezTo>
                    <a:pt x="8959" y="26878"/>
                    <a:pt x="11403" y="26064"/>
                    <a:pt x="13846" y="25249"/>
                  </a:cubicBezTo>
                  <a:cubicBezTo>
                    <a:pt x="17104" y="24435"/>
                    <a:pt x="20362" y="24435"/>
                    <a:pt x="23620" y="24435"/>
                  </a:cubicBezTo>
                  <a:cubicBezTo>
                    <a:pt x="24435" y="24435"/>
                    <a:pt x="26064" y="24435"/>
                    <a:pt x="26878" y="24435"/>
                  </a:cubicBezTo>
                  <a:cubicBezTo>
                    <a:pt x="27693" y="24435"/>
                    <a:pt x="29322" y="24435"/>
                    <a:pt x="30136" y="25249"/>
                  </a:cubicBezTo>
                  <a:cubicBezTo>
                    <a:pt x="30951" y="25249"/>
                    <a:pt x="31765" y="25249"/>
                    <a:pt x="32580" y="26064"/>
                  </a:cubicBezTo>
                  <a:cubicBezTo>
                    <a:pt x="33394" y="26064"/>
                    <a:pt x="34209" y="26064"/>
                    <a:pt x="34209" y="26878"/>
                  </a:cubicBezTo>
                  <a:lnTo>
                    <a:pt x="34209" y="23620"/>
                  </a:lnTo>
                  <a:cubicBezTo>
                    <a:pt x="34209" y="21991"/>
                    <a:pt x="34209" y="19548"/>
                    <a:pt x="33394" y="17919"/>
                  </a:cubicBezTo>
                  <a:cubicBezTo>
                    <a:pt x="33394" y="16290"/>
                    <a:pt x="32580" y="14661"/>
                    <a:pt x="31765" y="13032"/>
                  </a:cubicBezTo>
                  <a:cubicBezTo>
                    <a:pt x="30951" y="11403"/>
                    <a:pt x="29322" y="10589"/>
                    <a:pt x="27693" y="8959"/>
                  </a:cubicBezTo>
                  <a:cubicBezTo>
                    <a:pt x="26064" y="8145"/>
                    <a:pt x="23620" y="7330"/>
                    <a:pt x="20362" y="7330"/>
                  </a:cubicBezTo>
                  <a:cubicBezTo>
                    <a:pt x="16290" y="7330"/>
                    <a:pt x="13032" y="7330"/>
                    <a:pt x="10588" y="8145"/>
                  </a:cubicBezTo>
                  <a:cubicBezTo>
                    <a:pt x="8145" y="8959"/>
                    <a:pt x="7330" y="8959"/>
                    <a:pt x="5702" y="9774"/>
                  </a:cubicBezTo>
                  <a:lnTo>
                    <a:pt x="4887" y="3258"/>
                  </a:lnTo>
                  <a:cubicBezTo>
                    <a:pt x="6516" y="2444"/>
                    <a:pt x="8145" y="2444"/>
                    <a:pt x="10588" y="1629"/>
                  </a:cubicBezTo>
                  <a:cubicBezTo>
                    <a:pt x="15475" y="0"/>
                    <a:pt x="18733" y="0"/>
                    <a:pt x="21991" y="0"/>
                  </a:cubicBezTo>
                  <a:moveTo>
                    <a:pt x="22806" y="53756"/>
                  </a:moveTo>
                  <a:cubicBezTo>
                    <a:pt x="25249" y="53756"/>
                    <a:pt x="28507" y="53756"/>
                    <a:pt x="30136" y="53756"/>
                  </a:cubicBezTo>
                  <a:cubicBezTo>
                    <a:pt x="32580" y="53756"/>
                    <a:pt x="34209" y="52942"/>
                    <a:pt x="35838" y="52942"/>
                  </a:cubicBezTo>
                  <a:lnTo>
                    <a:pt x="35838" y="32580"/>
                  </a:lnTo>
                  <a:cubicBezTo>
                    <a:pt x="35023" y="32580"/>
                    <a:pt x="33394" y="31765"/>
                    <a:pt x="31765" y="31765"/>
                  </a:cubicBezTo>
                  <a:cubicBezTo>
                    <a:pt x="30136" y="30951"/>
                    <a:pt x="27693" y="30951"/>
                    <a:pt x="24435" y="30951"/>
                  </a:cubicBezTo>
                  <a:cubicBezTo>
                    <a:pt x="22806" y="30951"/>
                    <a:pt x="21177" y="30951"/>
                    <a:pt x="18733" y="30951"/>
                  </a:cubicBezTo>
                  <a:cubicBezTo>
                    <a:pt x="17104" y="30951"/>
                    <a:pt x="14661" y="31765"/>
                    <a:pt x="13032" y="32580"/>
                  </a:cubicBezTo>
                  <a:cubicBezTo>
                    <a:pt x="11403" y="33394"/>
                    <a:pt x="9774" y="34209"/>
                    <a:pt x="8959" y="35837"/>
                  </a:cubicBezTo>
                  <a:cubicBezTo>
                    <a:pt x="8145" y="37467"/>
                    <a:pt x="7330" y="39096"/>
                    <a:pt x="7330" y="41539"/>
                  </a:cubicBezTo>
                  <a:cubicBezTo>
                    <a:pt x="7330" y="43982"/>
                    <a:pt x="7330" y="45611"/>
                    <a:pt x="8145" y="47241"/>
                  </a:cubicBezTo>
                  <a:cubicBezTo>
                    <a:pt x="8959" y="48869"/>
                    <a:pt x="9774" y="49684"/>
                    <a:pt x="11403" y="50498"/>
                  </a:cubicBezTo>
                  <a:cubicBezTo>
                    <a:pt x="13032" y="51313"/>
                    <a:pt x="14661" y="52127"/>
                    <a:pt x="16290" y="52127"/>
                  </a:cubicBezTo>
                  <a:cubicBezTo>
                    <a:pt x="18733" y="53756"/>
                    <a:pt x="20362" y="53756"/>
                    <a:pt x="22806" y="53756"/>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5" name="Hình tự do: Hình 54">
              <a:extLst>
                <a:ext uri="{FF2B5EF4-FFF2-40B4-BE49-F238E27FC236}">
                  <a16:creationId xmlns="" xmlns:a16="http://schemas.microsoft.com/office/drawing/2014/main" id="{2DDEE760-0F65-4FE2-B9E3-6EC5F6115138}"/>
                </a:ext>
              </a:extLst>
            </p:cNvPr>
            <p:cNvSpPr/>
            <p:nvPr/>
          </p:nvSpPr>
          <p:spPr>
            <a:xfrm>
              <a:off x="5546219" y="3753981"/>
              <a:ext cx="24435" cy="57014"/>
            </a:xfrm>
            <a:custGeom>
              <a:avLst/>
              <a:gdLst>
                <a:gd name="connsiteX0" fmla="*/ 19548 w 24434"/>
                <a:gd name="connsiteY0" fmla="*/ 0 h 57014"/>
                <a:gd name="connsiteX1" fmla="*/ 26064 w 24434"/>
                <a:gd name="connsiteY1" fmla="*/ 815 h 57014"/>
                <a:gd name="connsiteX2" fmla="*/ 30136 w 24434"/>
                <a:gd name="connsiteY2" fmla="*/ 1629 h 57014"/>
                <a:gd name="connsiteX3" fmla="*/ 28507 w 24434"/>
                <a:gd name="connsiteY3" fmla="*/ 8145 h 57014"/>
                <a:gd name="connsiteX4" fmla="*/ 25249 w 24434"/>
                <a:gd name="connsiteY4" fmla="*/ 7330 h 57014"/>
                <a:gd name="connsiteX5" fmla="*/ 17919 w 24434"/>
                <a:gd name="connsiteY5" fmla="*/ 6516 h 57014"/>
                <a:gd name="connsiteX6" fmla="*/ 10588 w 24434"/>
                <a:gd name="connsiteY6" fmla="*/ 7330 h 57014"/>
                <a:gd name="connsiteX7" fmla="*/ 6516 w 24434"/>
                <a:gd name="connsiteY7" fmla="*/ 8145 h 57014"/>
                <a:gd name="connsiteX8" fmla="*/ 6516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19548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19548" y="0"/>
                  </a:moveTo>
                  <a:cubicBezTo>
                    <a:pt x="21991" y="0"/>
                    <a:pt x="24435" y="0"/>
                    <a:pt x="26064" y="815"/>
                  </a:cubicBezTo>
                  <a:cubicBezTo>
                    <a:pt x="28507" y="815"/>
                    <a:pt x="29322" y="1629"/>
                    <a:pt x="30136" y="1629"/>
                  </a:cubicBezTo>
                  <a:lnTo>
                    <a:pt x="28507" y="8145"/>
                  </a:lnTo>
                  <a:cubicBezTo>
                    <a:pt x="27693" y="8145"/>
                    <a:pt x="26878" y="7330"/>
                    <a:pt x="25249" y="7330"/>
                  </a:cubicBezTo>
                  <a:cubicBezTo>
                    <a:pt x="23620" y="7330"/>
                    <a:pt x="21177" y="6516"/>
                    <a:pt x="17919" y="6516"/>
                  </a:cubicBezTo>
                  <a:cubicBezTo>
                    <a:pt x="14661" y="6516"/>
                    <a:pt x="12217" y="6516"/>
                    <a:pt x="10588" y="7330"/>
                  </a:cubicBezTo>
                  <a:cubicBezTo>
                    <a:pt x="8959" y="8145"/>
                    <a:pt x="7330" y="8145"/>
                    <a:pt x="6516" y="8145"/>
                  </a:cubicBezTo>
                  <a:lnTo>
                    <a:pt x="6516" y="58643"/>
                  </a:lnTo>
                  <a:lnTo>
                    <a:pt x="0" y="58643"/>
                  </a:lnTo>
                  <a:lnTo>
                    <a:pt x="0" y="3258"/>
                  </a:lnTo>
                  <a:cubicBezTo>
                    <a:pt x="1629" y="2444"/>
                    <a:pt x="4072" y="1629"/>
                    <a:pt x="7330" y="815"/>
                  </a:cubicBezTo>
                  <a:cubicBezTo>
                    <a:pt x="10588" y="815"/>
                    <a:pt x="14661" y="0"/>
                    <a:pt x="19548"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6" name="Hình tự do: Hình 55">
              <a:extLst>
                <a:ext uri="{FF2B5EF4-FFF2-40B4-BE49-F238E27FC236}">
                  <a16:creationId xmlns="" xmlns:a16="http://schemas.microsoft.com/office/drawing/2014/main" id="{DBE1B5B6-62B0-4A0A-BB9A-C3F4B3937EB0}"/>
                </a:ext>
              </a:extLst>
            </p:cNvPr>
            <p:cNvSpPr/>
            <p:nvPr/>
          </p:nvSpPr>
          <p:spPr>
            <a:xfrm>
              <a:off x="5586944" y="3736877"/>
              <a:ext cx="32580" cy="73304"/>
            </a:xfrm>
            <a:custGeom>
              <a:avLst/>
              <a:gdLst>
                <a:gd name="connsiteX0" fmla="*/ 7330 w 32579"/>
                <a:gd name="connsiteY0" fmla="*/ 18733 h 73304"/>
                <a:gd name="connsiteX1" fmla="*/ 30136 w 32579"/>
                <a:gd name="connsiteY1" fmla="*/ 18733 h 73304"/>
                <a:gd name="connsiteX2" fmla="*/ 30136 w 32579"/>
                <a:gd name="connsiteY2" fmla="*/ 25249 h 73304"/>
                <a:gd name="connsiteX3" fmla="*/ 7330 w 32579"/>
                <a:gd name="connsiteY3" fmla="*/ 25249 h 73304"/>
                <a:gd name="connsiteX4" fmla="*/ 7330 w 32579"/>
                <a:gd name="connsiteY4" fmla="*/ 56200 h 73304"/>
                <a:gd name="connsiteX5" fmla="*/ 8145 w 32579"/>
                <a:gd name="connsiteY5" fmla="*/ 64345 h 73304"/>
                <a:gd name="connsiteX6" fmla="*/ 10588 w 32579"/>
                <a:gd name="connsiteY6" fmla="*/ 69232 h 73304"/>
                <a:gd name="connsiteX7" fmla="*/ 14661 w 32579"/>
                <a:gd name="connsiteY7" fmla="*/ 71675 h 73304"/>
                <a:gd name="connsiteX8" fmla="*/ 19548 w 32579"/>
                <a:gd name="connsiteY8" fmla="*/ 72490 h 73304"/>
                <a:gd name="connsiteX9" fmla="*/ 26878 w 32579"/>
                <a:gd name="connsiteY9" fmla="*/ 71675 h 73304"/>
                <a:gd name="connsiteX10" fmla="*/ 30951 w 32579"/>
                <a:gd name="connsiteY10" fmla="*/ 70046 h 73304"/>
                <a:gd name="connsiteX11" fmla="*/ 32580 w 32579"/>
                <a:gd name="connsiteY11" fmla="*/ 75748 h 73304"/>
                <a:gd name="connsiteX12" fmla="*/ 26878 w 32579"/>
                <a:gd name="connsiteY12" fmla="*/ 78191 h 73304"/>
                <a:gd name="connsiteX13" fmla="*/ 18733 w 32579"/>
                <a:gd name="connsiteY13" fmla="*/ 79820 h 73304"/>
                <a:gd name="connsiteX14" fmla="*/ 9774 w 32579"/>
                <a:gd name="connsiteY14" fmla="*/ 78191 h 73304"/>
                <a:gd name="connsiteX15" fmla="*/ 4072 w 32579"/>
                <a:gd name="connsiteY15" fmla="*/ 74119 h 73304"/>
                <a:gd name="connsiteX16" fmla="*/ 815 w 32579"/>
                <a:gd name="connsiteY16" fmla="*/ 66788 h 73304"/>
                <a:gd name="connsiteX17" fmla="*/ 0 w 32579"/>
                <a:gd name="connsiteY17" fmla="*/ 57014 h 73304"/>
                <a:gd name="connsiteX18" fmla="*/ 0 w 32579"/>
                <a:gd name="connsiteY18" fmla="*/ 1629 h 73304"/>
                <a:gd name="connsiteX19" fmla="*/ 7330 w 32579"/>
                <a:gd name="connsiteY19" fmla="*/ 0 h 73304"/>
                <a:gd name="connsiteX20" fmla="*/ 7330 w 32579"/>
                <a:gd name="connsiteY20" fmla="*/ 18733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9" h="73304">
                  <a:moveTo>
                    <a:pt x="7330" y="18733"/>
                  </a:moveTo>
                  <a:lnTo>
                    <a:pt x="30136" y="18733"/>
                  </a:lnTo>
                  <a:lnTo>
                    <a:pt x="30136" y="25249"/>
                  </a:lnTo>
                  <a:lnTo>
                    <a:pt x="7330" y="25249"/>
                  </a:lnTo>
                  <a:lnTo>
                    <a:pt x="7330" y="56200"/>
                  </a:lnTo>
                  <a:cubicBezTo>
                    <a:pt x="7330" y="59458"/>
                    <a:pt x="7330" y="61901"/>
                    <a:pt x="8145" y="64345"/>
                  </a:cubicBezTo>
                  <a:cubicBezTo>
                    <a:pt x="8959" y="66788"/>
                    <a:pt x="9774" y="67603"/>
                    <a:pt x="10588" y="69232"/>
                  </a:cubicBezTo>
                  <a:cubicBezTo>
                    <a:pt x="11403" y="70046"/>
                    <a:pt x="13032" y="70861"/>
                    <a:pt x="14661" y="71675"/>
                  </a:cubicBezTo>
                  <a:cubicBezTo>
                    <a:pt x="16290" y="71675"/>
                    <a:pt x="17919" y="72490"/>
                    <a:pt x="19548" y="72490"/>
                  </a:cubicBezTo>
                  <a:cubicBezTo>
                    <a:pt x="22806" y="72490"/>
                    <a:pt x="25249" y="72490"/>
                    <a:pt x="26878" y="71675"/>
                  </a:cubicBezTo>
                  <a:cubicBezTo>
                    <a:pt x="28507" y="70861"/>
                    <a:pt x="30136" y="70046"/>
                    <a:pt x="30951" y="70046"/>
                  </a:cubicBezTo>
                  <a:lnTo>
                    <a:pt x="32580" y="75748"/>
                  </a:lnTo>
                  <a:cubicBezTo>
                    <a:pt x="31765" y="76562"/>
                    <a:pt x="29322" y="77376"/>
                    <a:pt x="26878" y="78191"/>
                  </a:cubicBezTo>
                  <a:cubicBezTo>
                    <a:pt x="24435" y="79006"/>
                    <a:pt x="21177" y="79820"/>
                    <a:pt x="18733" y="79820"/>
                  </a:cubicBezTo>
                  <a:cubicBezTo>
                    <a:pt x="15475" y="79820"/>
                    <a:pt x="12217" y="79006"/>
                    <a:pt x="9774" y="78191"/>
                  </a:cubicBezTo>
                  <a:cubicBezTo>
                    <a:pt x="7330" y="77376"/>
                    <a:pt x="5701" y="75748"/>
                    <a:pt x="4072" y="74119"/>
                  </a:cubicBezTo>
                  <a:cubicBezTo>
                    <a:pt x="2443" y="72490"/>
                    <a:pt x="1629" y="70046"/>
                    <a:pt x="815" y="66788"/>
                  </a:cubicBezTo>
                  <a:cubicBezTo>
                    <a:pt x="0" y="64345"/>
                    <a:pt x="0" y="60272"/>
                    <a:pt x="0" y="57014"/>
                  </a:cubicBezTo>
                  <a:lnTo>
                    <a:pt x="0" y="1629"/>
                  </a:lnTo>
                  <a:lnTo>
                    <a:pt x="7330" y="0"/>
                  </a:lnTo>
                  <a:lnTo>
                    <a:pt x="7330" y="1873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7" name="Hình tự do: Hình 56">
              <a:extLst>
                <a:ext uri="{FF2B5EF4-FFF2-40B4-BE49-F238E27FC236}">
                  <a16:creationId xmlns="" xmlns:a16="http://schemas.microsoft.com/office/drawing/2014/main" id="{190C675B-85B6-4264-AFC6-FEC4526A46EE}"/>
                </a:ext>
              </a:extLst>
            </p:cNvPr>
            <p:cNvSpPr/>
            <p:nvPr/>
          </p:nvSpPr>
          <p:spPr>
            <a:xfrm>
              <a:off x="5630926" y="3754796"/>
              <a:ext cx="40724" cy="57014"/>
            </a:xfrm>
            <a:custGeom>
              <a:avLst/>
              <a:gdLst>
                <a:gd name="connsiteX0" fmla="*/ 0 w 40724"/>
                <a:gd name="connsiteY0" fmla="*/ 2443 h 57014"/>
                <a:gd name="connsiteX1" fmla="*/ 8959 w 40724"/>
                <a:gd name="connsiteY1" fmla="*/ 815 h 57014"/>
                <a:gd name="connsiteX2" fmla="*/ 21991 w 40724"/>
                <a:gd name="connsiteY2" fmla="*/ 0 h 57014"/>
                <a:gd name="connsiteX3" fmla="*/ 33394 w 40724"/>
                <a:gd name="connsiteY3" fmla="*/ 1629 h 57014"/>
                <a:gd name="connsiteX4" fmla="*/ 40724 w 40724"/>
                <a:gd name="connsiteY4" fmla="*/ 7330 h 57014"/>
                <a:gd name="connsiteX5" fmla="*/ 44797 w 40724"/>
                <a:gd name="connsiteY5" fmla="*/ 15475 h 57014"/>
                <a:gd name="connsiteX6" fmla="*/ 45611 w 40724"/>
                <a:gd name="connsiteY6" fmla="*/ 26064 h 57014"/>
                <a:gd name="connsiteX7" fmla="*/ 45611 w 40724"/>
                <a:gd name="connsiteY7" fmla="*/ 58643 h 57014"/>
                <a:gd name="connsiteX8" fmla="*/ 38281 w 40724"/>
                <a:gd name="connsiteY8" fmla="*/ 58643 h 57014"/>
                <a:gd name="connsiteX9" fmla="*/ 38281 w 40724"/>
                <a:gd name="connsiteY9" fmla="*/ 28507 h 57014"/>
                <a:gd name="connsiteX10" fmla="*/ 37467 w 40724"/>
                <a:gd name="connsiteY10" fmla="*/ 17919 h 57014"/>
                <a:gd name="connsiteX11" fmla="*/ 35023 w 40724"/>
                <a:gd name="connsiteY11" fmla="*/ 10588 h 57014"/>
                <a:gd name="connsiteX12" fmla="*/ 30136 w 40724"/>
                <a:gd name="connsiteY12" fmla="*/ 6516 h 57014"/>
                <a:gd name="connsiteX13" fmla="*/ 21991 w 40724"/>
                <a:gd name="connsiteY13" fmla="*/ 5702 h 57014"/>
                <a:gd name="connsiteX14" fmla="*/ 13032 w 40724"/>
                <a:gd name="connsiteY14" fmla="*/ 6516 h 57014"/>
                <a:gd name="connsiteX15" fmla="*/ 8145 w 40724"/>
                <a:gd name="connsiteY15" fmla="*/ 7330 h 57014"/>
                <a:gd name="connsiteX16" fmla="*/ 8145 w 40724"/>
                <a:gd name="connsiteY16" fmla="*/ 57829 h 57014"/>
                <a:gd name="connsiteX17" fmla="*/ 815 w 40724"/>
                <a:gd name="connsiteY17" fmla="*/ 57829 h 57014"/>
                <a:gd name="connsiteX18" fmla="*/ 815 w 40724"/>
                <a:gd name="connsiteY18"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24" h="57014">
                  <a:moveTo>
                    <a:pt x="0" y="2443"/>
                  </a:moveTo>
                  <a:cubicBezTo>
                    <a:pt x="2443" y="1629"/>
                    <a:pt x="4887" y="815"/>
                    <a:pt x="8959" y="815"/>
                  </a:cubicBezTo>
                  <a:cubicBezTo>
                    <a:pt x="13032" y="0"/>
                    <a:pt x="17104" y="0"/>
                    <a:pt x="21991" y="0"/>
                  </a:cubicBezTo>
                  <a:cubicBezTo>
                    <a:pt x="26064" y="0"/>
                    <a:pt x="30136" y="815"/>
                    <a:pt x="33394" y="1629"/>
                  </a:cubicBezTo>
                  <a:cubicBezTo>
                    <a:pt x="36652" y="3258"/>
                    <a:pt x="39096" y="4887"/>
                    <a:pt x="40724" y="7330"/>
                  </a:cubicBezTo>
                  <a:cubicBezTo>
                    <a:pt x="42354" y="9774"/>
                    <a:pt x="43982" y="12217"/>
                    <a:pt x="44797" y="15475"/>
                  </a:cubicBezTo>
                  <a:cubicBezTo>
                    <a:pt x="45611" y="18733"/>
                    <a:pt x="45611" y="21991"/>
                    <a:pt x="45611" y="26064"/>
                  </a:cubicBezTo>
                  <a:lnTo>
                    <a:pt x="45611" y="58643"/>
                  </a:lnTo>
                  <a:lnTo>
                    <a:pt x="38281" y="58643"/>
                  </a:lnTo>
                  <a:lnTo>
                    <a:pt x="38281" y="28507"/>
                  </a:lnTo>
                  <a:cubicBezTo>
                    <a:pt x="38281" y="24435"/>
                    <a:pt x="38281" y="21177"/>
                    <a:pt x="37467" y="17919"/>
                  </a:cubicBezTo>
                  <a:cubicBezTo>
                    <a:pt x="36652" y="15475"/>
                    <a:pt x="35838" y="13032"/>
                    <a:pt x="35023" y="10588"/>
                  </a:cubicBezTo>
                  <a:cubicBezTo>
                    <a:pt x="33394" y="8959"/>
                    <a:pt x="31765" y="7330"/>
                    <a:pt x="30136" y="6516"/>
                  </a:cubicBezTo>
                  <a:cubicBezTo>
                    <a:pt x="27693" y="5702"/>
                    <a:pt x="25249" y="5702"/>
                    <a:pt x="21991" y="5702"/>
                  </a:cubicBezTo>
                  <a:cubicBezTo>
                    <a:pt x="18733" y="5702"/>
                    <a:pt x="15475" y="5702"/>
                    <a:pt x="13032" y="6516"/>
                  </a:cubicBezTo>
                  <a:cubicBezTo>
                    <a:pt x="10588" y="6516"/>
                    <a:pt x="8959" y="7330"/>
                    <a:pt x="8145" y="7330"/>
                  </a:cubicBezTo>
                  <a:lnTo>
                    <a:pt x="8145" y="57829"/>
                  </a:lnTo>
                  <a:lnTo>
                    <a:pt x="815" y="57829"/>
                  </a:lnTo>
                  <a:lnTo>
                    <a:pt x="815" y="244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8" name="Hình tự do: Hình 57">
              <a:extLst>
                <a:ext uri="{FF2B5EF4-FFF2-40B4-BE49-F238E27FC236}">
                  <a16:creationId xmlns="" xmlns:a16="http://schemas.microsoft.com/office/drawing/2014/main" id="{E119F067-D358-4B3D-8EA3-6853C4BEF035}"/>
                </a:ext>
              </a:extLst>
            </p:cNvPr>
            <p:cNvSpPr/>
            <p:nvPr/>
          </p:nvSpPr>
          <p:spPr>
            <a:xfrm>
              <a:off x="5691198"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6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4"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6"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814" y="38281"/>
                    <a:pt x="0" y="35023"/>
                    <a:pt x="0" y="30136"/>
                  </a:cubicBezTo>
                  <a:moveTo>
                    <a:pt x="40724" y="25249"/>
                  </a:moveTo>
                  <a:cubicBezTo>
                    <a:pt x="40724" y="19548"/>
                    <a:pt x="39096" y="14661"/>
                    <a:pt x="36652" y="11403"/>
                  </a:cubicBezTo>
                  <a:cubicBezTo>
                    <a:pt x="34209"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9" name="Hình tự do: Hình 58">
              <a:extLst>
                <a:ext uri="{FF2B5EF4-FFF2-40B4-BE49-F238E27FC236}">
                  <a16:creationId xmlns="" xmlns:a16="http://schemas.microsoft.com/office/drawing/2014/main" id="{A93178D9-AA12-4CFB-B775-23BC77C8CBFB}"/>
                </a:ext>
              </a:extLst>
            </p:cNvPr>
            <p:cNvSpPr/>
            <p:nvPr/>
          </p:nvSpPr>
          <p:spPr>
            <a:xfrm>
              <a:off x="5755543" y="3753981"/>
              <a:ext cx="24435" cy="57014"/>
            </a:xfrm>
            <a:custGeom>
              <a:avLst/>
              <a:gdLst>
                <a:gd name="connsiteX0" fmla="*/ 20362 w 24434"/>
                <a:gd name="connsiteY0" fmla="*/ 0 h 57014"/>
                <a:gd name="connsiteX1" fmla="*/ 26878 w 24434"/>
                <a:gd name="connsiteY1" fmla="*/ 815 h 57014"/>
                <a:gd name="connsiteX2" fmla="*/ 30951 w 24434"/>
                <a:gd name="connsiteY2" fmla="*/ 1629 h 57014"/>
                <a:gd name="connsiteX3" fmla="*/ 29322 w 24434"/>
                <a:gd name="connsiteY3" fmla="*/ 8145 h 57014"/>
                <a:gd name="connsiteX4" fmla="*/ 26064 w 24434"/>
                <a:gd name="connsiteY4" fmla="*/ 7330 h 57014"/>
                <a:gd name="connsiteX5" fmla="*/ 18733 w 24434"/>
                <a:gd name="connsiteY5" fmla="*/ 6516 h 57014"/>
                <a:gd name="connsiteX6" fmla="*/ 11403 w 24434"/>
                <a:gd name="connsiteY6" fmla="*/ 7330 h 57014"/>
                <a:gd name="connsiteX7" fmla="*/ 7330 w 24434"/>
                <a:gd name="connsiteY7" fmla="*/ 8145 h 57014"/>
                <a:gd name="connsiteX8" fmla="*/ 7330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20362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20362" y="0"/>
                  </a:moveTo>
                  <a:cubicBezTo>
                    <a:pt x="22806" y="0"/>
                    <a:pt x="25249" y="0"/>
                    <a:pt x="26878" y="815"/>
                  </a:cubicBezTo>
                  <a:cubicBezTo>
                    <a:pt x="29322" y="815"/>
                    <a:pt x="30136" y="1629"/>
                    <a:pt x="30951" y="1629"/>
                  </a:cubicBezTo>
                  <a:lnTo>
                    <a:pt x="29322" y="8145"/>
                  </a:lnTo>
                  <a:cubicBezTo>
                    <a:pt x="28507" y="8145"/>
                    <a:pt x="27693" y="7330"/>
                    <a:pt x="26064" y="7330"/>
                  </a:cubicBezTo>
                  <a:cubicBezTo>
                    <a:pt x="24435" y="7330"/>
                    <a:pt x="21991" y="6516"/>
                    <a:pt x="18733" y="6516"/>
                  </a:cubicBezTo>
                  <a:cubicBezTo>
                    <a:pt x="15475" y="6516"/>
                    <a:pt x="13032" y="6516"/>
                    <a:pt x="11403" y="7330"/>
                  </a:cubicBezTo>
                  <a:cubicBezTo>
                    <a:pt x="9774" y="8145"/>
                    <a:pt x="8145" y="8145"/>
                    <a:pt x="7330" y="8145"/>
                  </a:cubicBezTo>
                  <a:lnTo>
                    <a:pt x="7330" y="58643"/>
                  </a:lnTo>
                  <a:lnTo>
                    <a:pt x="0" y="58643"/>
                  </a:lnTo>
                  <a:lnTo>
                    <a:pt x="0" y="3258"/>
                  </a:lnTo>
                  <a:cubicBezTo>
                    <a:pt x="1629" y="2444"/>
                    <a:pt x="4073" y="1629"/>
                    <a:pt x="7330" y="815"/>
                  </a:cubicBezTo>
                  <a:cubicBezTo>
                    <a:pt x="11403" y="815"/>
                    <a:pt x="15475" y="0"/>
                    <a:pt x="20362"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0" name="Hình tự do: Hình 59">
              <a:extLst>
                <a:ext uri="{FF2B5EF4-FFF2-40B4-BE49-F238E27FC236}">
                  <a16:creationId xmlns="" xmlns:a16="http://schemas.microsoft.com/office/drawing/2014/main" id="{A030BA4B-FBE8-43D8-B1B7-CB6A2CD8F66B}"/>
                </a:ext>
              </a:extLst>
            </p:cNvPr>
            <p:cNvSpPr/>
            <p:nvPr/>
          </p:nvSpPr>
          <p:spPr>
            <a:xfrm>
              <a:off x="5823146" y="3726289"/>
              <a:ext cx="32580" cy="81449"/>
            </a:xfrm>
            <a:custGeom>
              <a:avLst/>
              <a:gdLst>
                <a:gd name="connsiteX0" fmla="*/ 21177 w 32579"/>
                <a:gd name="connsiteY0" fmla="*/ 0 h 81448"/>
                <a:gd name="connsiteX1" fmla="*/ 28507 w 32579"/>
                <a:gd name="connsiteY1" fmla="*/ 815 h 81448"/>
                <a:gd name="connsiteX2" fmla="*/ 32580 w 32579"/>
                <a:gd name="connsiteY2" fmla="*/ 2443 h 81448"/>
                <a:gd name="connsiteX3" fmla="*/ 30950 w 32579"/>
                <a:gd name="connsiteY3" fmla="*/ 8959 h 81448"/>
                <a:gd name="connsiteX4" fmla="*/ 27693 w 32579"/>
                <a:gd name="connsiteY4" fmla="*/ 8145 h 81448"/>
                <a:gd name="connsiteX5" fmla="*/ 21991 w 32579"/>
                <a:gd name="connsiteY5" fmla="*/ 7330 h 81448"/>
                <a:gd name="connsiteX6" fmla="*/ 10588 w 32579"/>
                <a:gd name="connsiteY6" fmla="*/ 11403 h 81448"/>
                <a:gd name="connsiteX7" fmla="*/ 7330 w 32579"/>
                <a:gd name="connsiteY7" fmla="*/ 23620 h 81448"/>
                <a:gd name="connsiteX8" fmla="*/ 7330 w 32579"/>
                <a:gd name="connsiteY8" fmla="*/ 29322 h 81448"/>
                <a:gd name="connsiteX9" fmla="*/ 30950 w 32579"/>
                <a:gd name="connsiteY9" fmla="*/ 29322 h 81448"/>
                <a:gd name="connsiteX10" fmla="*/ 30950 w 32579"/>
                <a:gd name="connsiteY10" fmla="*/ 35837 h 81448"/>
                <a:gd name="connsiteX11" fmla="*/ 7330 w 32579"/>
                <a:gd name="connsiteY11" fmla="*/ 35837 h 81448"/>
                <a:gd name="connsiteX12" fmla="*/ 7330 w 32579"/>
                <a:gd name="connsiteY12" fmla="*/ 87150 h 81448"/>
                <a:gd name="connsiteX13" fmla="*/ 0 w 32579"/>
                <a:gd name="connsiteY13" fmla="*/ 87150 h 81448"/>
                <a:gd name="connsiteX14" fmla="*/ 0 w 32579"/>
                <a:gd name="connsiteY14" fmla="*/ 22806 h 81448"/>
                <a:gd name="connsiteX15" fmla="*/ 4887 w 32579"/>
                <a:gd name="connsiteY15" fmla="*/ 5702 h 81448"/>
                <a:gd name="connsiteX16" fmla="*/ 21177 w 32579"/>
                <a:gd name="connsiteY16" fmla="*/ 0 h 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579" h="81448">
                  <a:moveTo>
                    <a:pt x="21177" y="0"/>
                  </a:moveTo>
                  <a:cubicBezTo>
                    <a:pt x="24435" y="0"/>
                    <a:pt x="26878" y="0"/>
                    <a:pt x="28507" y="815"/>
                  </a:cubicBezTo>
                  <a:cubicBezTo>
                    <a:pt x="30136" y="1629"/>
                    <a:pt x="31765" y="1629"/>
                    <a:pt x="32580" y="2443"/>
                  </a:cubicBezTo>
                  <a:lnTo>
                    <a:pt x="30950" y="8959"/>
                  </a:lnTo>
                  <a:cubicBezTo>
                    <a:pt x="30136" y="8959"/>
                    <a:pt x="28507" y="8145"/>
                    <a:pt x="27693" y="8145"/>
                  </a:cubicBezTo>
                  <a:cubicBezTo>
                    <a:pt x="26064" y="7330"/>
                    <a:pt x="24435" y="7330"/>
                    <a:pt x="21991" y="7330"/>
                  </a:cubicBezTo>
                  <a:cubicBezTo>
                    <a:pt x="17104" y="7330"/>
                    <a:pt x="13032" y="8959"/>
                    <a:pt x="10588" y="11403"/>
                  </a:cubicBezTo>
                  <a:cubicBezTo>
                    <a:pt x="8145" y="13846"/>
                    <a:pt x="7330" y="17919"/>
                    <a:pt x="7330" y="23620"/>
                  </a:cubicBezTo>
                  <a:lnTo>
                    <a:pt x="7330" y="29322"/>
                  </a:lnTo>
                  <a:lnTo>
                    <a:pt x="30950" y="29322"/>
                  </a:lnTo>
                  <a:lnTo>
                    <a:pt x="30950" y="35837"/>
                  </a:lnTo>
                  <a:lnTo>
                    <a:pt x="7330" y="35837"/>
                  </a:lnTo>
                  <a:lnTo>
                    <a:pt x="7330" y="87150"/>
                  </a:lnTo>
                  <a:lnTo>
                    <a:pt x="0" y="87150"/>
                  </a:lnTo>
                  <a:lnTo>
                    <a:pt x="0" y="22806"/>
                  </a:lnTo>
                  <a:cubicBezTo>
                    <a:pt x="0" y="15475"/>
                    <a:pt x="1629" y="9774"/>
                    <a:pt x="4887" y="5702"/>
                  </a:cubicBezTo>
                  <a:cubicBezTo>
                    <a:pt x="8959" y="1629"/>
                    <a:pt x="14661" y="0"/>
                    <a:pt x="21177"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1" name="Hình tự do: Hình 60">
              <a:extLst>
                <a:ext uri="{FF2B5EF4-FFF2-40B4-BE49-F238E27FC236}">
                  <a16:creationId xmlns="" xmlns:a16="http://schemas.microsoft.com/office/drawing/2014/main" id="{9DFB54A0-9C62-4A6A-AF45-396ECFDB17A8}"/>
                </a:ext>
              </a:extLst>
            </p:cNvPr>
            <p:cNvSpPr/>
            <p:nvPr/>
          </p:nvSpPr>
          <p:spPr>
            <a:xfrm>
              <a:off x="5863056" y="3753167"/>
              <a:ext cx="48869" cy="57014"/>
            </a:xfrm>
            <a:custGeom>
              <a:avLst/>
              <a:gdLst>
                <a:gd name="connsiteX0" fmla="*/ 52127 w 48869"/>
                <a:gd name="connsiteY0" fmla="*/ 30951 h 57014"/>
                <a:gd name="connsiteX1" fmla="*/ 50498 w 48869"/>
                <a:gd name="connsiteY1" fmla="*/ 43168 h 57014"/>
                <a:gd name="connsiteX2" fmla="*/ 44797 w 48869"/>
                <a:gd name="connsiteY2" fmla="*/ 52942 h 57014"/>
                <a:gd name="connsiteX3" fmla="*/ 36652 w 48869"/>
                <a:gd name="connsiteY3" fmla="*/ 58643 h 57014"/>
                <a:gd name="connsiteX4" fmla="*/ 26064 w 48869"/>
                <a:gd name="connsiteY4" fmla="*/ 61087 h 57014"/>
                <a:gd name="connsiteX5" fmla="*/ 15475 w 48869"/>
                <a:gd name="connsiteY5" fmla="*/ 58643 h 57014"/>
                <a:gd name="connsiteX6" fmla="*/ 7330 w 48869"/>
                <a:gd name="connsiteY6" fmla="*/ 52942 h 57014"/>
                <a:gd name="connsiteX7" fmla="*/ 1629 w 48869"/>
                <a:gd name="connsiteY7" fmla="*/ 43168 h 57014"/>
                <a:gd name="connsiteX8" fmla="*/ 0 w 48869"/>
                <a:gd name="connsiteY8" fmla="*/ 30951 h 57014"/>
                <a:gd name="connsiteX9" fmla="*/ 1629 w 48869"/>
                <a:gd name="connsiteY9" fmla="*/ 18733 h 57014"/>
                <a:gd name="connsiteX10" fmla="*/ 7330 w 48869"/>
                <a:gd name="connsiteY10" fmla="*/ 8959 h 57014"/>
                <a:gd name="connsiteX11" fmla="*/ 15475 w 48869"/>
                <a:gd name="connsiteY11" fmla="*/ 2444 h 57014"/>
                <a:gd name="connsiteX12" fmla="*/ 26064 w 48869"/>
                <a:gd name="connsiteY12" fmla="*/ 0 h 57014"/>
                <a:gd name="connsiteX13" fmla="*/ 36652 w 48869"/>
                <a:gd name="connsiteY13" fmla="*/ 2444 h 57014"/>
                <a:gd name="connsiteX14" fmla="*/ 44797 w 48869"/>
                <a:gd name="connsiteY14" fmla="*/ 8959 h 57014"/>
                <a:gd name="connsiteX15" fmla="*/ 50498 w 48869"/>
                <a:gd name="connsiteY15" fmla="*/ 18733 h 57014"/>
                <a:gd name="connsiteX16" fmla="*/ 52127 w 48869"/>
                <a:gd name="connsiteY16" fmla="*/ 30951 h 57014"/>
                <a:gd name="connsiteX17" fmla="*/ 43982 w 48869"/>
                <a:gd name="connsiteY17" fmla="*/ 30951 h 57014"/>
                <a:gd name="connsiteX18" fmla="*/ 39096 w 48869"/>
                <a:gd name="connsiteY18" fmla="*/ 13846 h 57014"/>
                <a:gd name="connsiteX19" fmla="*/ 25249 w 48869"/>
                <a:gd name="connsiteY19" fmla="*/ 7331 h 57014"/>
                <a:gd name="connsiteX20" fmla="*/ 11403 w 48869"/>
                <a:gd name="connsiteY20" fmla="*/ 13846 h 57014"/>
                <a:gd name="connsiteX21" fmla="*/ 6516 w 48869"/>
                <a:gd name="connsiteY21" fmla="*/ 30951 h 57014"/>
                <a:gd name="connsiteX22" fmla="*/ 11403 w 48869"/>
                <a:gd name="connsiteY22" fmla="*/ 48055 h 57014"/>
                <a:gd name="connsiteX23" fmla="*/ 25249 w 48869"/>
                <a:gd name="connsiteY23" fmla="*/ 54571 h 57014"/>
                <a:gd name="connsiteX24" fmla="*/ 39096 w 48869"/>
                <a:gd name="connsiteY24" fmla="*/ 48055 h 57014"/>
                <a:gd name="connsiteX25" fmla="*/ 43982 w 48869"/>
                <a:gd name="connsiteY25" fmla="*/ 30951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69" h="57014">
                  <a:moveTo>
                    <a:pt x="52127" y="30951"/>
                  </a:moveTo>
                  <a:cubicBezTo>
                    <a:pt x="52127" y="35838"/>
                    <a:pt x="51313" y="39910"/>
                    <a:pt x="50498" y="43168"/>
                  </a:cubicBezTo>
                  <a:cubicBezTo>
                    <a:pt x="48869" y="47241"/>
                    <a:pt x="47241" y="49684"/>
                    <a:pt x="44797" y="52942"/>
                  </a:cubicBezTo>
                  <a:cubicBezTo>
                    <a:pt x="42354" y="55385"/>
                    <a:pt x="39910" y="57829"/>
                    <a:pt x="36652" y="58643"/>
                  </a:cubicBezTo>
                  <a:cubicBezTo>
                    <a:pt x="33394" y="60272"/>
                    <a:pt x="30136" y="61087"/>
                    <a:pt x="26064" y="61087"/>
                  </a:cubicBezTo>
                  <a:cubicBezTo>
                    <a:pt x="21991" y="61087"/>
                    <a:pt x="18733" y="60272"/>
                    <a:pt x="15475" y="58643"/>
                  </a:cubicBezTo>
                  <a:cubicBezTo>
                    <a:pt x="12217" y="57014"/>
                    <a:pt x="9774" y="55385"/>
                    <a:pt x="7330" y="52942"/>
                  </a:cubicBezTo>
                  <a:cubicBezTo>
                    <a:pt x="4887" y="50498"/>
                    <a:pt x="3258" y="47241"/>
                    <a:pt x="1629" y="43168"/>
                  </a:cubicBezTo>
                  <a:cubicBezTo>
                    <a:pt x="0" y="39096"/>
                    <a:pt x="0" y="35023"/>
                    <a:pt x="0" y="30951"/>
                  </a:cubicBezTo>
                  <a:cubicBezTo>
                    <a:pt x="0" y="26064"/>
                    <a:pt x="815" y="21991"/>
                    <a:pt x="1629" y="18733"/>
                  </a:cubicBezTo>
                  <a:cubicBezTo>
                    <a:pt x="2444" y="15475"/>
                    <a:pt x="4887" y="11403"/>
                    <a:pt x="7330" y="8959"/>
                  </a:cubicBezTo>
                  <a:cubicBezTo>
                    <a:pt x="9774" y="6516"/>
                    <a:pt x="12217" y="4072"/>
                    <a:pt x="15475" y="2444"/>
                  </a:cubicBezTo>
                  <a:cubicBezTo>
                    <a:pt x="18733" y="815"/>
                    <a:pt x="21991" y="0"/>
                    <a:pt x="26064" y="0"/>
                  </a:cubicBezTo>
                  <a:cubicBezTo>
                    <a:pt x="30136" y="0"/>
                    <a:pt x="33394" y="815"/>
                    <a:pt x="36652" y="2444"/>
                  </a:cubicBezTo>
                  <a:cubicBezTo>
                    <a:pt x="39910" y="4072"/>
                    <a:pt x="42354" y="5702"/>
                    <a:pt x="44797" y="8959"/>
                  </a:cubicBezTo>
                  <a:cubicBezTo>
                    <a:pt x="47241" y="11403"/>
                    <a:pt x="48869" y="14661"/>
                    <a:pt x="50498" y="18733"/>
                  </a:cubicBezTo>
                  <a:cubicBezTo>
                    <a:pt x="52127" y="22806"/>
                    <a:pt x="52127" y="26878"/>
                    <a:pt x="52127" y="30951"/>
                  </a:cubicBezTo>
                  <a:moveTo>
                    <a:pt x="43982" y="30951"/>
                  </a:moveTo>
                  <a:cubicBezTo>
                    <a:pt x="43982" y="23620"/>
                    <a:pt x="42354" y="17919"/>
                    <a:pt x="39096" y="13846"/>
                  </a:cubicBezTo>
                  <a:cubicBezTo>
                    <a:pt x="35837" y="9774"/>
                    <a:pt x="30951" y="7331"/>
                    <a:pt x="25249" y="7331"/>
                  </a:cubicBezTo>
                  <a:cubicBezTo>
                    <a:pt x="19548" y="7331"/>
                    <a:pt x="14661" y="9774"/>
                    <a:pt x="11403" y="13846"/>
                  </a:cubicBezTo>
                  <a:cubicBezTo>
                    <a:pt x="8145" y="17919"/>
                    <a:pt x="6516" y="23620"/>
                    <a:pt x="6516" y="30951"/>
                  </a:cubicBezTo>
                  <a:cubicBezTo>
                    <a:pt x="6516" y="38281"/>
                    <a:pt x="8145" y="43983"/>
                    <a:pt x="11403" y="48055"/>
                  </a:cubicBezTo>
                  <a:cubicBezTo>
                    <a:pt x="14661" y="52128"/>
                    <a:pt x="19548" y="54571"/>
                    <a:pt x="25249" y="54571"/>
                  </a:cubicBezTo>
                  <a:cubicBezTo>
                    <a:pt x="30951" y="54571"/>
                    <a:pt x="35837" y="52128"/>
                    <a:pt x="39096" y="48055"/>
                  </a:cubicBezTo>
                  <a:cubicBezTo>
                    <a:pt x="42354" y="43983"/>
                    <a:pt x="43982" y="38281"/>
                    <a:pt x="43982" y="30951"/>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2" name="Hình tự do: Hình 61">
              <a:extLst>
                <a:ext uri="{FF2B5EF4-FFF2-40B4-BE49-F238E27FC236}">
                  <a16:creationId xmlns="" xmlns:a16="http://schemas.microsoft.com/office/drawing/2014/main" id="{112B98C2-9460-4F24-8C9B-92645445249F}"/>
                </a:ext>
              </a:extLst>
            </p:cNvPr>
            <p:cNvSpPr/>
            <p:nvPr/>
          </p:nvSpPr>
          <p:spPr>
            <a:xfrm>
              <a:off x="5929844" y="3753981"/>
              <a:ext cx="24435" cy="57014"/>
            </a:xfrm>
            <a:custGeom>
              <a:avLst/>
              <a:gdLst>
                <a:gd name="connsiteX0" fmla="*/ 20362 w 24434"/>
                <a:gd name="connsiteY0" fmla="*/ 0 h 57014"/>
                <a:gd name="connsiteX1" fmla="*/ 26878 w 24434"/>
                <a:gd name="connsiteY1" fmla="*/ 815 h 57014"/>
                <a:gd name="connsiteX2" fmla="*/ 30950 w 24434"/>
                <a:gd name="connsiteY2" fmla="*/ 1629 h 57014"/>
                <a:gd name="connsiteX3" fmla="*/ 29322 w 24434"/>
                <a:gd name="connsiteY3" fmla="*/ 8145 h 57014"/>
                <a:gd name="connsiteX4" fmla="*/ 26064 w 24434"/>
                <a:gd name="connsiteY4" fmla="*/ 7330 h 57014"/>
                <a:gd name="connsiteX5" fmla="*/ 18733 w 24434"/>
                <a:gd name="connsiteY5" fmla="*/ 6516 h 57014"/>
                <a:gd name="connsiteX6" fmla="*/ 11403 w 24434"/>
                <a:gd name="connsiteY6" fmla="*/ 7330 h 57014"/>
                <a:gd name="connsiteX7" fmla="*/ 7330 w 24434"/>
                <a:gd name="connsiteY7" fmla="*/ 8145 h 57014"/>
                <a:gd name="connsiteX8" fmla="*/ 7330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20362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20362" y="0"/>
                  </a:moveTo>
                  <a:cubicBezTo>
                    <a:pt x="22806" y="0"/>
                    <a:pt x="25249" y="0"/>
                    <a:pt x="26878" y="815"/>
                  </a:cubicBezTo>
                  <a:cubicBezTo>
                    <a:pt x="29322" y="815"/>
                    <a:pt x="30136" y="1629"/>
                    <a:pt x="30950" y="1629"/>
                  </a:cubicBezTo>
                  <a:lnTo>
                    <a:pt x="29322" y="8145"/>
                  </a:lnTo>
                  <a:cubicBezTo>
                    <a:pt x="28507" y="8145"/>
                    <a:pt x="27693" y="7330"/>
                    <a:pt x="26064" y="7330"/>
                  </a:cubicBezTo>
                  <a:cubicBezTo>
                    <a:pt x="24435" y="7330"/>
                    <a:pt x="21991" y="6516"/>
                    <a:pt x="18733" y="6516"/>
                  </a:cubicBezTo>
                  <a:cubicBezTo>
                    <a:pt x="15475" y="6516"/>
                    <a:pt x="13032" y="6516"/>
                    <a:pt x="11403" y="7330"/>
                  </a:cubicBezTo>
                  <a:cubicBezTo>
                    <a:pt x="9774" y="8145"/>
                    <a:pt x="8145" y="8145"/>
                    <a:pt x="7330" y="8145"/>
                  </a:cubicBezTo>
                  <a:lnTo>
                    <a:pt x="7330" y="58643"/>
                  </a:lnTo>
                  <a:lnTo>
                    <a:pt x="0" y="58643"/>
                  </a:lnTo>
                  <a:lnTo>
                    <a:pt x="0" y="3258"/>
                  </a:lnTo>
                  <a:cubicBezTo>
                    <a:pt x="1629" y="2444"/>
                    <a:pt x="4072" y="1629"/>
                    <a:pt x="7330" y="815"/>
                  </a:cubicBezTo>
                  <a:cubicBezTo>
                    <a:pt x="11403" y="815"/>
                    <a:pt x="15475" y="0"/>
                    <a:pt x="20362"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3" name="Hình tự do: Hình 62">
              <a:extLst>
                <a:ext uri="{FF2B5EF4-FFF2-40B4-BE49-F238E27FC236}">
                  <a16:creationId xmlns="" xmlns:a16="http://schemas.microsoft.com/office/drawing/2014/main" id="{9EC4C118-2AFF-4BC1-B713-9974F1C9ACF0}"/>
                </a:ext>
              </a:extLst>
            </p:cNvPr>
            <p:cNvSpPr/>
            <p:nvPr/>
          </p:nvSpPr>
          <p:spPr>
            <a:xfrm>
              <a:off x="5994188" y="3725474"/>
              <a:ext cx="48869" cy="89594"/>
            </a:xfrm>
            <a:custGeom>
              <a:avLst/>
              <a:gdLst>
                <a:gd name="connsiteX0" fmla="*/ 49684 w 48869"/>
                <a:gd name="connsiteY0" fmla="*/ 86336 h 89593"/>
                <a:gd name="connsiteX1" fmla="*/ 41539 w 48869"/>
                <a:gd name="connsiteY1" fmla="*/ 88779 h 89593"/>
                <a:gd name="connsiteX2" fmla="*/ 28507 w 48869"/>
                <a:gd name="connsiteY2" fmla="*/ 89594 h 89593"/>
                <a:gd name="connsiteX3" fmla="*/ 17104 w 48869"/>
                <a:gd name="connsiteY3" fmla="*/ 87150 h 89593"/>
                <a:gd name="connsiteX4" fmla="*/ 8145 w 48869"/>
                <a:gd name="connsiteY4" fmla="*/ 81449 h 89593"/>
                <a:gd name="connsiteX5" fmla="*/ 2443 w 48869"/>
                <a:gd name="connsiteY5" fmla="*/ 71675 h 89593"/>
                <a:gd name="connsiteX6" fmla="*/ 0 w 48869"/>
                <a:gd name="connsiteY6" fmla="*/ 58643 h 89593"/>
                <a:gd name="connsiteX7" fmla="*/ 1629 w 48869"/>
                <a:gd name="connsiteY7" fmla="*/ 46426 h 89593"/>
                <a:gd name="connsiteX8" fmla="*/ 6516 w 48869"/>
                <a:gd name="connsiteY8" fmla="*/ 36652 h 89593"/>
                <a:gd name="connsiteX9" fmla="*/ 14661 w 48869"/>
                <a:gd name="connsiteY9" fmla="*/ 30136 h 89593"/>
                <a:gd name="connsiteX10" fmla="*/ 26064 w 48869"/>
                <a:gd name="connsiteY10" fmla="*/ 27693 h 89593"/>
                <a:gd name="connsiteX11" fmla="*/ 35837 w 48869"/>
                <a:gd name="connsiteY11" fmla="*/ 29322 h 89593"/>
                <a:gd name="connsiteX12" fmla="*/ 41539 w 48869"/>
                <a:gd name="connsiteY12" fmla="*/ 32580 h 89593"/>
                <a:gd name="connsiteX13" fmla="*/ 41539 w 48869"/>
                <a:gd name="connsiteY13" fmla="*/ 1629 h 89593"/>
                <a:gd name="connsiteX14" fmla="*/ 48869 w 48869"/>
                <a:gd name="connsiteY14" fmla="*/ 0 h 89593"/>
                <a:gd name="connsiteX15" fmla="*/ 48869 w 48869"/>
                <a:gd name="connsiteY15" fmla="*/ 86336 h 89593"/>
                <a:gd name="connsiteX16" fmla="*/ 42354 w 48869"/>
                <a:gd name="connsiteY16" fmla="*/ 40724 h 89593"/>
                <a:gd name="connsiteX17" fmla="*/ 39910 w 48869"/>
                <a:gd name="connsiteY17" fmla="*/ 39096 h 89593"/>
                <a:gd name="connsiteX18" fmla="*/ 36652 w 48869"/>
                <a:gd name="connsiteY18" fmla="*/ 37467 h 89593"/>
                <a:gd name="connsiteX19" fmla="*/ 32580 w 48869"/>
                <a:gd name="connsiteY19" fmla="*/ 35837 h 89593"/>
                <a:gd name="connsiteX20" fmla="*/ 27693 w 48869"/>
                <a:gd name="connsiteY20" fmla="*/ 35023 h 89593"/>
                <a:gd name="connsiteX21" fmla="*/ 18733 w 48869"/>
                <a:gd name="connsiteY21" fmla="*/ 36652 h 89593"/>
                <a:gd name="connsiteX22" fmla="*/ 13032 w 48869"/>
                <a:gd name="connsiteY22" fmla="*/ 41539 h 89593"/>
                <a:gd name="connsiteX23" fmla="*/ 9774 w 48869"/>
                <a:gd name="connsiteY23" fmla="*/ 48869 h 89593"/>
                <a:gd name="connsiteX24" fmla="*/ 8959 w 48869"/>
                <a:gd name="connsiteY24" fmla="*/ 57829 h 89593"/>
                <a:gd name="connsiteX25" fmla="*/ 14661 w 48869"/>
                <a:gd name="connsiteY25" fmla="*/ 74933 h 89593"/>
                <a:gd name="connsiteX26" fmla="*/ 30136 w 48869"/>
                <a:gd name="connsiteY26" fmla="*/ 80634 h 89593"/>
                <a:gd name="connsiteX27" fmla="*/ 39095 w 48869"/>
                <a:gd name="connsiteY27" fmla="*/ 79820 h 89593"/>
                <a:gd name="connsiteX28" fmla="*/ 43982 w 48869"/>
                <a:gd name="connsiteY28" fmla="*/ 79006 h 89593"/>
                <a:gd name="connsiteX29" fmla="*/ 43982 w 48869"/>
                <a:gd name="connsiteY29" fmla="*/ 40724 h 8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89593">
                  <a:moveTo>
                    <a:pt x="49684" y="86336"/>
                  </a:moveTo>
                  <a:cubicBezTo>
                    <a:pt x="47240" y="87150"/>
                    <a:pt x="44797" y="87965"/>
                    <a:pt x="41539" y="88779"/>
                  </a:cubicBezTo>
                  <a:cubicBezTo>
                    <a:pt x="38281" y="89594"/>
                    <a:pt x="34209" y="89594"/>
                    <a:pt x="28507" y="89594"/>
                  </a:cubicBezTo>
                  <a:cubicBezTo>
                    <a:pt x="24435" y="89594"/>
                    <a:pt x="20362" y="88779"/>
                    <a:pt x="17104" y="87150"/>
                  </a:cubicBezTo>
                  <a:cubicBezTo>
                    <a:pt x="13846" y="85521"/>
                    <a:pt x="10588" y="83893"/>
                    <a:pt x="8145" y="81449"/>
                  </a:cubicBezTo>
                  <a:cubicBezTo>
                    <a:pt x="5702" y="79006"/>
                    <a:pt x="4072" y="75748"/>
                    <a:pt x="2443" y="71675"/>
                  </a:cubicBezTo>
                  <a:cubicBezTo>
                    <a:pt x="815" y="67603"/>
                    <a:pt x="0" y="63530"/>
                    <a:pt x="0" y="58643"/>
                  </a:cubicBezTo>
                  <a:cubicBezTo>
                    <a:pt x="0" y="54571"/>
                    <a:pt x="815" y="50498"/>
                    <a:pt x="1629" y="46426"/>
                  </a:cubicBezTo>
                  <a:cubicBezTo>
                    <a:pt x="2443" y="42354"/>
                    <a:pt x="4072" y="39910"/>
                    <a:pt x="6516" y="36652"/>
                  </a:cubicBezTo>
                  <a:cubicBezTo>
                    <a:pt x="8959" y="34209"/>
                    <a:pt x="11403" y="31765"/>
                    <a:pt x="14661" y="30136"/>
                  </a:cubicBezTo>
                  <a:cubicBezTo>
                    <a:pt x="17919" y="28507"/>
                    <a:pt x="21991" y="27693"/>
                    <a:pt x="26064" y="27693"/>
                  </a:cubicBezTo>
                  <a:cubicBezTo>
                    <a:pt x="30136" y="27693"/>
                    <a:pt x="33394" y="28507"/>
                    <a:pt x="35837" y="29322"/>
                  </a:cubicBezTo>
                  <a:cubicBezTo>
                    <a:pt x="38281" y="30136"/>
                    <a:pt x="40724" y="31765"/>
                    <a:pt x="41539" y="32580"/>
                  </a:cubicBezTo>
                  <a:lnTo>
                    <a:pt x="41539" y="1629"/>
                  </a:lnTo>
                  <a:lnTo>
                    <a:pt x="48869" y="0"/>
                  </a:lnTo>
                  <a:lnTo>
                    <a:pt x="48869" y="86336"/>
                  </a:lnTo>
                  <a:close/>
                  <a:moveTo>
                    <a:pt x="42354" y="40724"/>
                  </a:moveTo>
                  <a:cubicBezTo>
                    <a:pt x="41539" y="39910"/>
                    <a:pt x="40724" y="39910"/>
                    <a:pt x="39910" y="39096"/>
                  </a:cubicBezTo>
                  <a:cubicBezTo>
                    <a:pt x="39095" y="38281"/>
                    <a:pt x="37467" y="38281"/>
                    <a:pt x="36652" y="37467"/>
                  </a:cubicBezTo>
                  <a:cubicBezTo>
                    <a:pt x="35023" y="36652"/>
                    <a:pt x="34209" y="36652"/>
                    <a:pt x="32580" y="35837"/>
                  </a:cubicBezTo>
                  <a:cubicBezTo>
                    <a:pt x="30950" y="35837"/>
                    <a:pt x="29322" y="35023"/>
                    <a:pt x="27693" y="35023"/>
                  </a:cubicBezTo>
                  <a:cubicBezTo>
                    <a:pt x="24435" y="35023"/>
                    <a:pt x="21177" y="35837"/>
                    <a:pt x="18733" y="36652"/>
                  </a:cubicBezTo>
                  <a:cubicBezTo>
                    <a:pt x="16290" y="38281"/>
                    <a:pt x="14661" y="39910"/>
                    <a:pt x="13032" y="41539"/>
                  </a:cubicBezTo>
                  <a:cubicBezTo>
                    <a:pt x="11403" y="43982"/>
                    <a:pt x="10588" y="46426"/>
                    <a:pt x="9774" y="48869"/>
                  </a:cubicBezTo>
                  <a:cubicBezTo>
                    <a:pt x="8959" y="52127"/>
                    <a:pt x="8959" y="54571"/>
                    <a:pt x="8959" y="57829"/>
                  </a:cubicBezTo>
                  <a:cubicBezTo>
                    <a:pt x="8959" y="65159"/>
                    <a:pt x="10588" y="71675"/>
                    <a:pt x="14661" y="74933"/>
                  </a:cubicBezTo>
                  <a:cubicBezTo>
                    <a:pt x="18733" y="79006"/>
                    <a:pt x="23620" y="80634"/>
                    <a:pt x="30136" y="80634"/>
                  </a:cubicBezTo>
                  <a:cubicBezTo>
                    <a:pt x="33394" y="80634"/>
                    <a:pt x="36652" y="80634"/>
                    <a:pt x="39095" y="79820"/>
                  </a:cubicBezTo>
                  <a:cubicBezTo>
                    <a:pt x="41539" y="79820"/>
                    <a:pt x="43168" y="79006"/>
                    <a:pt x="43982" y="79006"/>
                  </a:cubicBezTo>
                  <a:lnTo>
                    <a:pt x="43982" y="40724"/>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4" name="Hình tự do: Hình 63">
              <a:extLst>
                <a:ext uri="{FF2B5EF4-FFF2-40B4-BE49-F238E27FC236}">
                  <a16:creationId xmlns="" xmlns:a16="http://schemas.microsoft.com/office/drawing/2014/main" id="{DB3E22C1-917A-4717-B173-FDA9C4A2EAFF}"/>
                </a:ext>
              </a:extLst>
            </p:cNvPr>
            <p:cNvSpPr/>
            <p:nvPr/>
          </p:nvSpPr>
          <p:spPr>
            <a:xfrm>
              <a:off x="6059347"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4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1539 w 48869"/>
                <a:gd name="connsiteY21" fmla="*/ 25249 h 57014"/>
                <a:gd name="connsiteX22" fmla="*/ 37467 w 48869"/>
                <a:gd name="connsiteY22" fmla="*/ 11403 h 57014"/>
                <a:gd name="connsiteX23" fmla="*/ 26064 w 48869"/>
                <a:gd name="connsiteY23" fmla="*/ 6516 h 57014"/>
                <a:gd name="connsiteX24" fmla="*/ 18733 w 48869"/>
                <a:gd name="connsiteY24" fmla="*/ 8145 h 57014"/>
                <a:gd name="connsiteX25" fmla="*/ 13032 w 48869"/>
                <a:gd name="connsiteY25" fmla="*/ 12217 h 57014"/>
                <a:gd name="connsiteX26" fmla="*/ 9774 w 48869"/>
                <a:gd name="connsiteY26" fmla="*/ 17919 h 57014"/>
                <a:gd name="connsiteX27" fmla="*/ 8145 w 48869"/>
                <a:gd name="connsiteY27" fmla="*/ 25249 h 57014"/>
                <a:gd name="connsiteX28" fmla="*/ 41539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5" y="20362"/>
                    <a:pt x="2443" y="17104"/>
                  </a:cubicBezTo>
                  <a:cubicBezTo>
                    <a:pt x="4072" y="13032"/>
                    <a:pt x="5702" y="10589"/>
                    <a:pt x="8145" y="7330"/>
                  </a:cubicBezTo>
                  <a:cubicBezTo>
                    <a:pt x="10588" y="4887"/>
                    <a:pt x="13032" y="3258"/>
                    <a:pt x="16290" y="1629"/>
                  </a:cubicBezTo>
                  <a:cubicBezTo>
                    <a:pt x="19548" y="0"/>
                    <a:pt x="22806" y="0"/>
                    <a:pt x="25249" y="0"/>
                  </a:cubicBezTo>
                  <a:cubicBezTo>
                    <a:pt x="32580" y="0"/>
                    <a:pt x="38281" y="2444"/>
                    <a:pt x="42354"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4" y="51313"/>
                    <a:pt x="43168" y="51313"/>
                  </a:cubicBezTo>
                  <a:lnTo>
                    <a:pt x="44797" y="57829"/>
                  </a:lnTo>
                  <a:cubicBezTo>
                    <a:pt x="43982" y="58643"/>
                    <a:pt x="41539" y="59458"/>
                    <a:pt x="39095"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815" y="38281"/>
                    <a:pt x="0" y="35023"/>
                    <a:pt x="0" y="30136"/>
                  </a:cubicBezTo>
                  <a:moveTo>
                    <a:pt x="41539" y="25249"/>
                  </a:moveTo>
                  <a:cubicBezTo>
                    <a:pt x="41539" y="19548"/>
                    <a:pt x="39910" y="14661"/>
                    <a:pt x="37467" y="11403"/>
                  </a:cubicBezTo>
                  <a:cubicBezTo>
                    <a:pt x="35023" y="8145"/>
                    <a:pt x="30950" y="6516"/>
                    <a:pt x="26064" y="6516"/>
                  </a:cubicBezTo>
                  <a:cubicBezTo>
                    <a:pt x="23620" y="6516"/>
                    <a:pt x="21177" y="7330"/>
                    <a:pt x="18733" y="8145"/>
                  </a:cubicBezTo>
                  <a:cubicBezTo>
                    <a:pt x="16290" y="8959"/>
                    <a:pt x="14661" y="10589"/>
                    <a:pt x="13032" y="12217"/>
                  </a:cubicBezTo>
                  <a:cubicBezTo>
                    <a:pt x="11403" y="13846"/>
                    <a:pt x="10588" y="16290"/>
                    <a:pt x="9774" y="17919"/>
                  </a:cubicBezTo>
                  <a:cubicBezTo>
                    <a:pt x="8959" y="20362"/>
                    <a:pt x="8145" y="22806"/>
                    <a:pt x="8145" y="25249"/>
                  </a:cubicBezTo>
                  <a:lnTo>
                    <a:pt x="41539"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5" name="Hình tự do: Hình 64">
              <a:extLst>
                <a:ext uri="{FF2B5EF4-FFF2-40B4-BE49-F238E27FC236}">
                  <a16:creationId xmlns="" xmlns:a16="http://schemas.microsoft.com/office/drawing/2014/main" id="{686250AB-133E-4894-8ED8-D8F8FE833C63}"/>
                </a:ext>
              </a:extLst>
            </p:cNvPr>
            <p:cNvSpPr/>
            <p:nvPr/>
          </p:nvSpPr>
          <p:spPr>
            <a:xfrm>
              <a:off x="6117176" y="3754796"/>
              <a:ext cx="48869" cy="57014"/>
            </a:xfrm>
            <a:custGeom>
              <a:avLst/>
              <a:gdLst>
                <a:gd name="connsiteX0" fmla="*/ 24435 w 48869"/>
                <a:gd name="connsiteY0" fmla="*/ 50498 h 57014"/>
                <a:gd name="connsiteX1" fmla="*/ 29322 w 48869"/>
                <a:gd name="connsiteY1" fmla="*/ 39095 h 57014"/>
                <a:gd name="connsiteX2" fmla="*/ 34208 w 48869"/>
                <a:gd name="connsiteY2" fmla="*/ 26064 h 57014"/>
                <a:gd name="connsiteX3" fmla="*/ 38281 w 48869"/>
                <a:gd name="connsiteY3" fmla="*/ 13032 h 57014"/>
                <a:gd name="connsiteX4" fmla="*/ 41539 w 48869"/>
                <a:gd name="connsiteY4" fmla="*/ 0 h 57014"/>
                <a:gd name="connsiteX5" fmla="*/ 48869 w 48869"/>
                <a:gd name="connsiteY5" fmla="*/ 0 h 57014"/>
                <a:gd name="connsiteX6" fmla="*/ 43982 w 48869"/>
                <a:gd name="connsiteY6" fmla="*/ 15475 h 57014"/>
                <a:gd name="connsiteX7" fmla="*/ 39095 w 48869"/>
                <a:gd name="connsiteY7" fmla="*/ 30950 h 57014"/>
                <a:gd name="connsiteX8" fmla="*/ 33394 w 48869"/>
                <a:gd name="connsiteY8" fmla="*/ 44797 h 57014"/>
                <a:gd name="connsiteX9" fmla="*/ 27693 w 48869"/>
                <a:gd name="connsiteY9" fmla="*/ 57829 h 57014"/>
                <a:gd name="connsiteX10" fmla="*/ 21177 w 48869"/>
                <a:gd name="connsiteY10" fmla="*/ 57829 h 57014"/>
                <a:gd name="connsiteX11" fmla="*/ 15475 w 48869"/>
                <a:gd name="connsiteY11" fmla="*/ 44797 h 57014"/>
                <a:gd name="connsiteX12" fmla="*/ 9774 w 48869"/>
                <a:gd name="connsiteY12" fmla="*/ 30950 h 57014"/>
                <a:gd name="connsiteX13" fmla="*/ 4887 w 48869"/>
                <a:gd name="connsiteY13" fmla="*/ 15475 h 57014"/>
                <a:gd name="connsiteX14" fmla="*/ 0 w 48869"/>
                <a:gd name="connsiteY14" fmla="*/ 0 h 57014"/>
                <a:gd name="connsiteX15" fmla="*/ 7330 w 48869"/>
                <a:gd name="connsiteY15" fmla="*/ 0 h 57014"/>
                <a:gd name="connsiteX16" fmla="*/ 10588 w 48869"/>
                <a:gd name="connsiteY16" fmla="*/ 13032 h 57014"/>
                <a:gd name="connsiteX17" fmla="*/ 14661 w 48869"/>
                <a:gd name="connsiteY17" fmla="*/ 26064 h 57014"/>
                <a:gd name="connsiteX18" fmla="*/ 19548 w 48869"/>
                <a:gd name="connsiteY18" fmla="*/ 39095 h 57014"/>
                <a:gd name="connsiteX19" fmla="*/ 24435 w 48869"/>
                <a:gd name="connsiteY19" fmla="*/ 50498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69" h="57014">
                  <a:moveTo>
                    <a:pt x="24435" y="50498"/>
                  </a:moveTo>
                  <a:cubicBezTo>
                    <a:pt x="26064" y="47240"/>
                    <a:pt x="27693" y="43982"/>
                    <a:pt x="29322" y="39095"/>
                  </a:cubicBezTo>
                  <a:cubicBezTo>
                    <a:pt x="30950" y="35023"/>
                    <a:pt x="32580" y="30950"/>
                    <a:pt x="34208" y="26064"/>
                  </a:cubicBezTo>
                  <a:cubicBezTo>
                    <a:pt x="35837" y="21991"/>
                    <a:pt x="37467" y="17104"/>
                    <a:pt x="38281" y="13032"/>
                  </a:cubicBezTo>
                  <a:cubicBezTo>
                    <a:pt x="39910" y="8145"/>
                    <a:pt x="40724" y="4072"/>
                    <a:pt x="41539" y="0"/>
                  </a:cubicBezTo>
                  <a:lnTo>
                    <a:pt x="48869" y="0"/>
                  </a:lnTo>
                  <a:cubicBezTo>
                    <a:pt x="47240" y="5702"/>
                    <a:pt x="45611" y="10588"/>
                    <a:pt x="43982" y="15475"/>
                  </a:cubicBezTo>
                  <a:cubicBezTo>
                    <a:pt x="42353" y="20362"/>
                    <a:pt x="40724" y="26064"/>
                    <a:pt x="39095" y="30950"/>
                  </a:cubicBezTo>
                  <a:cubicBezTo>
                    <a:pt x="37467" y="35837"/>
                    <a:pt x="35023" y="40724"/>
                    <a:pt x="33394" y="44797"/>
                  </a:cubicBezTo>
                  <a:cubicBezTo>
                    <a:pt x="31765" y="49684"/>
                    <a:pt x="29322" y="53756"/>
                    <a:pt x="27693" y="57829"/>
                  </a:cubicBezTo>
                  <a:lnTo>
                    <a:pt x="21177" y="57829"/>
                  </a:lnTo>
                  <a:cubicBezTo>
                    <a:pt x="19548" y="53756"/>
                    <a:pt x="17104" y="49684"/>
                    <a:pt x="15475" y="44797"/>
                  </a:cubicBezTo>
                  <a:cubicBezTo>
                    <a:pt x="13846" y="39910"/>
                    <a:pt x="11403" y="35837"/>
                    <a:pt x="9774" y="30950"/>
                  </a:cubicBezTo>
                  <a:cubicBezTo>
                    <a:pt x="8145" y="26064"/>
                    <a:pt x="6516" y="21177"/>
                    <a:pt x="4887" y="15475"/>
                  </a:cubicBezTo>
                  <a:cubicBezTo>
                    <a:pt x="3258" y="10588"/>
                    <a:pt x="1629" y="4887"/>
                    <a:pt x="0" y="0"/>
                  </a:cubicBezTo>
                  <a:lnTo>
                    <a:pt x="7330" y="0"/>
                  </a:lnTo>
                  <a:cubicBezTo>
                    <a:pt x="8145" y="4072"/>
                    <a:pt x="8959" y="8145"/>
                    <a:pt x="10588" y="13032"/>
                  </a:cubicBezTo>
                  <a:cubicBezTo>
                    <a:pt x="12217" y="17919"/>
                    <a:pt x="13032" y="21991"/>
                    <a:pt x="14661" y="26064"/>
                  </a:cubicBezTo>
                  <a:cubicBezTo>
                    <a:pt x="16290" y="30136"/>
                    <a:pt x="17919" y="35023"/>
                    <a:pt x="19548" y="39095"/>
                  </a:cubicBezTo>
                  <a:cubicBezTo>
                    <a:pt x="21991" y="43982"/>
                    <a:pt x="23620" y="47240"/>
                    <a:pt x="24435" y="50498"/>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6" name="Hình tự do: Hình 65">
              <a:extLst>
                <a:ext uri="{FF2B5EF4-FFF2-40B4-BE49-F238E27FC236}">
                  <a16:creationId xmlns="" xmlns:a16="http://schemas.microsoft.com/office/drawing/2014/main" id="{41E01B80-C423-43F5-92D5-335BFE23EEDD}"/>
                </a:ext>
              </a:extLst>
            </p:cNvPr>
            <p:cNvSpPr/>
            <p:nvPr/>
          </p:nvSpPr>
          <p:spPr>
            <a:xfrm>
              <a:off x="6175005"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1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4"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5" y="60272"/>
                  </a:cubicBezTo>
                  <a:cubicBezTo>
                    <a:pt x="35837" y="61087"/>
                    <a:pt x="32580" y="61901"/>
                    <a:pt x="29321" y="61901"/>
                  </a:cubicBezTo>
                  <a:cubicBezTo>
                    <a:pt x="24435" y="61901"/>
                    <a:pt x="19548" y="61087"/>
                    <a:pt x="16290" y="59458"/>
                  </a:cubicBezTo>
                  <a:cubicBezTo>
                    <a:pt x="13032" y="57829"/>
                    <a:pt x="9774" y="56200"/>
                    <a:pt x="7330" y="52942"/>
                  </a:cubicBezTo>
                  <a:cubicBezTo>
                    <a:pt x="4887" y="50498"/>
                    <a:pt x="3258" y="47241"/>
                    <a:pt x="2443" y="43168"/>
                  </a:cubicBezTo>
                  <a:cubicBezTo>
                    <a:pt x="0" y="38281"/>
                    <a:pt x="0" y="35023"/>
                    <a:pt x="0" y="30136"/>
                  </a:cubicBezTo>
                  <a:moveTo>
                    <a:pt x="40724" y="25249"/>
                  </a:moveTo>
                  <a:cubicBezTo>
                    <a:pt x="40724" y="19548"/>
                    <a:pt x="39095" y="14661"/>
                    <a:pt x="36652" y="11403"/>
                  </a:cubicBezTo>
                  <a:cubicBezTo>
                    <a:pt x="34208"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7" name="Hình tự do: Hình 66">
              <a:extLst>
                <a:ext uri="{FF2B5EF4-FFF2-40B4-BE49-F238E27FC236}">
                  <a16:creationId xmlns="" xmlns:a16="http://schemas.microsoft.com/office/drawing/2014/main" id="{0B174306-A02C-485F-85B5-CFB3E2316903}"/>
                </a:ext>
              </a:extLst>
            </p:cNvPr>
            <p:cNvSpPr/>
            <p:nvPr/>
          </p:nvSpPr>
          <p:spPr>
            <a:xfrm>
              <a:off x="6239350" y="3727103"/>
              <a:ext cx="16290" cy="81449"/>
            </a:xfrm>
            <a:custGeom>
              <a:avLst/>
              <a:gdLst>
                <a:gd name="connsiteX0" fmla="*/ 14661 w 16289"/>
                <a:gd name="connsiteY0" fmla="*/ 87150 h 81448"/>
                <a:gd name="connsiteX1" fmla="*/ 8145 w 16289"/>
                <a:gd name="connsiteY1" fmla="*/ 86336 h 81448"/>
                <a:gd name="connsiteX2" fmla="*/ 3258 w 16289"/>
                <a:gd name="connsiteY2" fmla="*/ 83892 h 81448"/>
                <a:gd name="connsiteX3" fmla="*/ 815 w 16289"/>
                <a:gd name="connsiteY3" fmla="*/ 79820 h 81448"/>
                <a:gd name="connsiteX4" fmla="*/ 0 w 16289"/>
                <a:gd name="connsiteY4" fmla="*/ 73304 h 81448"/>
                <a:gd name="connsiteX5" fmla="*/ 0 w 16289"/>
                <a:gd name="connsiteY5" fmla="*/ 1629 h 81448"/>
                <a:gd name="connsiteX6" fmla="*/ 7330 w 16289"/>
                <a:gd name="connsiteY6" fmla="*/ 0 h 81448"/>
                <a:gd name="connsiteX7" fmla="*/ 7330 w 16289"/>
                <a:gd name="connsiteY7" fmla="*/ 72490 h 81448"/>
                <a:gd name="connsiteX8" fmla="*/ 8145 w 16289"/>
                <a:gd name="connsiteY8" fmla="*/ 76562 h 81448"/>
                <a:gd name="connsiteX9" fmla="*/ 9774 w 16289"/>
                <a:gd name="connsiteY9" fmla="*/ 79005 h 81448"/>
                <a:gd name="connsiteX10" fmla="*/ 12217 w 16289"/>
                <a:gd name="connsiteY10" fmla="*/ 80634 h 81448"/>
                <a:gd name="connsiteX11" fmla="*/ 16290 w 16289"/>
                <a:gd name="connsiteY11" fmla="*/ 81449 h 81448"/>
                <a:gd name="connsiteX12" fmla="*/ 14661 w 16289"/>
                <a:gd name="connsiteY12" fmla="*/ 87150 h 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89" h="81448">
                  <a:moveTo>
                    <a:pt x="14661" y="87150"/>
                  </a:moveTo>
                  <a:cubicBezTo>
                    <a:pt x="12217" y="87150"/>
                    <a:pt x="9774" y="87150"/>
                    <a:pt x="8145" y="86336"/>
                  </a:cubicBezTo>
                  <a:cubicBezTo>
                    <a:pt x="6516" y="85521"/>
                    <a:pt x="4887" y="84707"/>
                    <a:pt x="3258" y="83892"/>
                  </a:cubicBezTo>
                  <a:cubicBezTo>
                    <a:pt x="1629" y="83078"/>
                    <a:pt x="815" y="81449"/>
                    <a:pt x="815" y="79820"/>
                  </a:cubicBezTo>
                  <a:cubicBezTo>
                    <a:pt x="0" y="78191"/>
                    <a:pt x="0" y="75747"/>
                    <a:pt x="0" y="73304"/>
                  </a:cubicBezTo>
                  <a:lnTo>
                    <a:pt x="0" y="1629"/>
                  </a:lnTo>
                  <a:lnTo>
                    <a:pt x="7330" y="0"/>
                  </a:lnTo>
                  <a:lnTo>
                    <a:pt x="7330" y="72490"/>
                  </a:lnTo>
                  <a:cubicBezTo>
                    <a:pt x="7330" y="74119"/>
                    <a:pt x="7330" y="75747"/>
                    <a:pt x="8145" y="76562"/>
                  </a:cubicBezTo>
                  <a:cubicBezTo>
                    <a:pt x="8145" y="77376"/>
                    <a:pt x="8959" y="78191"/>
                    <a:pt x="9774" y="79005"/>
                  </a:cubicBezTo>
                  <a:cubicBezTo>
                    <a:pt x="10588" y="79820"/>
                    <a:pt x="11403" y="79820"/>
                    <a:pt x="12217" y="80634"/>
                  </a:cubicBezTo>
                  <a:cubicBezTo>
                    <a:pt x="13032" y="80634"/>
                    <a:pt x="14661" y="81449"/>
                    <a:pt x="16290" y="81449"/>
                  </a:cubicBezTo>
                  <a:lnTo>
                    <a:pt x="14661" y="87150"/>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8" name="Hình tự do: Hình 67">
              <a:extLst>
                <a:ext uri="{FF2B5EF4-FFF2-40B4-BE49-F238E27FC236}">
                  <a16:creationId xmlns="" xmlns:a16="http://schemas.microsoft.com/office/drawing/2014/main" id="{0037AF78-1DF9-4BD1-AF7F-120A4F89416A}"/>
                </a:ext>
              </a:extLst>
            </p:cNvPr>
            <p:cNvSpPr/>
            <p:nvPr/>
          </p:nvSpPr>
          <p:spPr>
            <a:xfrm>
              <a:off x="6265413" y="3753167"/>
              <a:ext cx="48869" cy="57014"/>
            </a:xfrm>
            <a:custGeom>
              <a:avLst/>
              <a:gdLst>
                <a:gd name="connsiteX0" fmla="*/ 52128 w 48869"/>
                <a:gd name="connsiteY0" fmla="*/ 30951 h 57014"/>
                <a:gd name="connsiteX1" fmla="*/ 50498 w 48869"/>
                <a:gd name="connsiteY1" fmla="*/ 43168 h 57014"/>
                <a:gd name="connsiteX2" fmla="*/ 44797 w 48869"/>
                <a:gd name="connsiteY2" fmla="*/ 52942 h 57014"/>
                <a:gd name="connsiteX3" fmla="*/ 36652 w 48869"/>
                <a:gd name="connsiteY3" fmla="*/ 58643 h 57014"/>
                <a:gd name="connsiteX4" fmla="*/ 26064 w 48869"/>
                <a:gd name="connsiteY4" fmla="*/ 61087 h 57014"/>
                <a:gd name="connsiteX5" fmla="*/ 15475 w 48869"/>
                <a:gd name="connsiteY5" fmla="*/ 58643 h 57014"/>
                <a:gd name="connsiteX6" fmla="*/ 7331 w 48869"/>
                <a:gd name="connsiteY6" fmla="*/ 52942 h 57014"/>
                <a:gd name="connsiteX7" fmla="*/ 1629 w 48869"/>
                <a:gd name="connsiteY7" fmla="*/ 43168 h 57014"/>
                <a:gd name="connsiteX8" fmla="*/ 0 w 48869"/>
                <a:gd name="connsiteY8" fmla="*/ 30951 h 57014"/>
                <a:gd name="connsiteX9" fmla="*/ 1629 w 48869"/>
                <a:gd name="connsiteY9" fmla="*/ 18733 h 57014"/>
                <a:gd name="connsiteX10" fmla="*/ 7331 w 48869"/>
                <a:gd name="connsiteY10" fmla="*/ 8959 h 57014"/>
                <a:gd name="connsiteX11" fmla="*/ 15475 w 48869"/>
                <a:gd name="connsiteY11" fmla="*/ 2444 h 57014"/>
                <a:gd name="connsiteX12" fmla="*/ 26064 w 48869"/>
                <a:gd name="connsiteY12" fmla="*/ 0 h 57014"/>
                <a:gd name="connsiteX13" fmla="*/ 36652 w 48869"/>
                <a:gd name="connsiteY13" fmla="*/ 2444 h 57014"/>
                <a:gd name="connsiteX14" fmla="*/ 44797 w 48869"/>
                <a:gd name="connsiteY14" fmla="*/ 8959 h 57014"/>
                <a:gd name="connsiteX15" fmla="*/ 50498 w 48869"/>
                <a:gd name="connsiteY15" fmla="*/ 18733 h 57014"/>
                <a:gd name="connsiteX16" fmla="*/ 52128 w 48869"/>
                <a:gd name="connsiteY16" fmla="*/ 30951 h 57014"/>
                <a:gd name="connsiteX17" fmla="*/ 43983 w 48869"/>
                <a:gd name="connsiteY17" fmla="*/ 30951 h 57014"/>
                <a:gd name="connsiteX18" fmla="*/ 39096 w 48869"/>
                <a:gd name="connsiteY18" fmla="*/ 13846 h 57014"/>
                <a:gd name="connsiteX19" fmla="*/ 25249 w 48869"/>
                <a:gd name="connsiteY19" fmla="*/ 7331 h 57014"/>
                <a:gd name="connsiteX20" fmla="*/ 11403 w 48869"/>
                <a:gd name="connsiteY20" fmla="*/ 13846 h 57014"/>
                <a:gd name="connsiteX21" fmla="*/ 6516 w 48869"/>
                <a:gd name="connsiteY21" fmla="*/ 30951 h 57014"/>
                <a:gd name="connsiteX22" fmla="*/ 11403 w 48869"/>
                <a:gd name="connsiteY22" fmla="*/ 48055 h 57014"/>
                <a:gd name="connsiteX23" fmla="*/ 25249 w 48869"/>
                <a:gd name="connsiteY23" fmla="*/ 54571 h 57014"/>
                <a:gd name="connsiteX24" fmla="*/ 39096 w 48869"/>
                <a:gd name="connsiteY24" fmla="*/ 48055 h 57014"/>
                <a:gd name="connsiteX25" fmla="*/ 43983 w 48869"/>
                <a:gd name="connsiteY25" fmla="*/ 30951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69" h="57014">
                  <a:moveTo>
                    <a:pt x="52128" y="30951"/>
                  </a:moveTo>
                  <a:cubicBezTo>
                    <a:pt x="52128" y="35838"/>
                    <a:pt x="51313" y="39910"/>
                    <a:pt x="50498" y="43168"/>
                  </a:cubicBezTo>
                  <a:cubicBezTo>
                    <a:pt x="48869" y="47241"/>
                    <a:pt x="47241" y="49684"/>
                    <a:pt x="44797" y="52942"/>
                  </a:cubicBezTo>
                  <a:cubicBezTo>
                    <a:pt x="42354" y="55385"/>
                    <a:pt x="39910" y="57829"/>
                    <a:pt x="36652" y="58643"/>
                  </a:cubicBezTo>
                  <a:cubicBezTo>
                    <a:pt x="33394" y="60272"/>
                    <a:pt x="30136" y="61087"/>
                    <a:pt x="26064" y="61087"/>
                  </a:cubicBezTo>
                  <a:cubicBezTo>
                    <a:pt x="21991" y="61087"/>
                    <a:pt x="18733" y="60272"/>
                    <a:pt x="15475" y="58643"/>
                  </a:cubicBezTo>
                  <a:cubicBezTo>
                    <a:pt x="12217" y="57014"/>
                    <a:pt x="9774" y="55385"/>
                    <a:pt x="7331" y="52942"/>
                  </a:cubicBezTo>
                  <a:cubicBezTo>
                    <a:pt x="4887" y="50498"/>
                    <a:pt x="3258" y="47241"/>
                    <a:pt x="1629" y="43168"/>
                  </a:cubicBezTo>
                  <a:cubicBezTo>
                    <a:pt x="0" y="39096"/>
                    <a:pt x="0" y="35023"/>
                    <a:pt x="0" y="30951"/>
                  </a:cubicBezTo>
                  <a:cubicBezTo>
                    <a:pt x="0" y="26064"/>
                    <a:pt x="815" y="21991"/>
                    <a:pt x="1629" y="18733"/>
                  </a:cubicBezTo>
                  <a:cubicBezTo>
                    <a:pt x="2444" y="15475"/>
                    <a:pt x="4887" y="11403"/>
                    <a:pt x="7331" y="8959"/>
                  </a:cubicBezTo>
                  <a:cubicBezTo>
                    <a:pt x="9774" y="6516"/>
                    <a:pt x="12217" y="4072"/>
                    <a:pt x="15475" y="2444"/>
                  </a:cubicBezTo>
                  <a:cubicBezTo>
                    <a:pt x="18733" y="815"/>
                    <a:pt x="21991" y="0"/>
                    <a:pt x="26064" y="0"/>
                  </a:cubicBezTo>
                  <a:cubicBezTo>
                    <a:pt x="30136" y="0"/>
                    <a:pt x="33394" y="815"/>
                    <a:pt x="36652" y="2444"/>
                  </a:cubicBezTo>
                  <a:cubicBezTo>
                    <a:pt x="39910" y="4072"/>
                    <a:pt x="42354" y="5702"/>
                    <a:pt x="44797" y="8959"/>
                  </a:cubicBezTo>
                  <a:cubicBezTo>
                    <a:pt x="47241" y="11403"/>
                    <a:pt x="48869" y="14661"/>
                    <a:pt x="50498" y="18733"/>
                  </a:cubicBezTo>
                  <a:cubicBezTo>
                    <a:pt x="52128" y="22806"/>
                    <a:pt x="52128" y="26878"/>
                    <a:pt x="52128" y="30951"/>
                  </a:cubicBezTo>
                  <a:moveTo>
                    <a:pt x="43983" y="30951"/>
                  </a:moveTo>
                  <a:cubicBezTo>
                    <a:pt x="43983" y="23620"/>
                    <a:pt x="42354" y="17919"/>
                    <a:pt x="39096" y="13846"/>
                  </a:cubicBezTo>
                  <a:cubicBezTo>
                    <a:pt x="35838" y="9774"/>
                    <a:pt x="30951" y="7331"/>
                    <a:pt x="25249" y="7331"/>
                  </a:cubicBezTo>
                  <a:cubicBezTo>
                    <a:pt x="19548" y="7331"/>
                    <a:pt x="14661" y="9774"/>
                    <a:pt x="11403" y="13846"/>
                  </a:cubicBezTo>
                  <a:cubicBezTo>
                    <a:pt x="8145" y="17919"/>
                    <a:pt x="6516" y="23620"/>
                    <a:pt x="6516" y="30951"/>
                  </a:cubicBezTo>
                  <a:cubicBezTo>
                    <a:pt x="6516" y="38281"/>
                    <a:pt x="8145" y="43983"/>
                    <a:pt x="11403" y="48055"/>
                  </a:cubicBezTo>
                  <a:cubicBezTo>
                    <a:pt x="14661" y="52128"/>
                    <a:pt x="19548" y="54571"/>
                    <a:pt x="25249" y="54571"/>
                  </a:cubicBezTo>
                  <a:cubicBezTo>
                    <a:pt x="30951" y="54571"/>
                    <a:pt x="35838" y="52128"/>
                    <a:pt x="39096" y="48055"/>
                  </a:cubicBezTo>
                  <a:cubicBezTo>
                    <a:pt x="42354" y="43983"/>
                    <a:pt x="43983" y="38281"/>
                    <a:pt x="43983" y="30951"/>
                  </a:cubicBezTo>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9" name="Hình tự do: Hình 68">
              <a:extLst>
                <a:ext uri="{FF2B5EF4-FFF2-40B4-BE49-F238E27FC236}">
                  <a16:creationId xmlns="" xmlns:a16="http://schemas.microsoft.com/office/drawing/2014/main" id="{A836FBBC-F21E-4DC9-A083-849A3E580A0D}"/>
                </a:ext>
              </a:extLst>
            </p:cNvPr>
            <p:cNvSpPr/>
            <p:nvPr/>
          </p:nvSpPr>
          <p:spPr>
            <a:xfrm>
              <a:off x="6333016" y="3753981"/>
              <a:ext cx="48869" cy="73304"/>
            </a:xfrm>
            <a:custGeom>
              <a:avLst/>
              <a:gdLst>
                <a:gd name="connsiteX0" fmla="*/ 7330 w 48869"/>
                <a:gd name="connsiteY0" fmla="*/ 79820 h 73304"/>
                <a:gd name="connsiteX1" fmla="*/ 0 w 48869"/>
                <a:gd name="connsiteY1" fmla="*/ 79820 h 73304"/>
                <a:gd name="connsiteX2" fmla="*/ 0 w 48869"/>
                <a:gd name="connsiteY2" fmla="*/ 3258 h 73304"/>
                <a:gd name="connsiteX3" fmla="*/ 8145 w 48869"/>
                <a:gd name="connsiteY3" fmla="*/ 815 h 73304"/>
                <a:gd name="connsiteX4" fmla="*/ 21177 w 48869"/>
                <a:gd name="connsiteY4" fmla="*/ 0 h 73304"/>
                <a:gd name="connsiteX5" fmla="*/ 32580 w 48869"/>
                <a:gd name="connsiteY5" fmla="*/ 2444 h 73304"/>
                <a:gd name="connsiteX6" fmla="*/ 41539 w 48869"/>
                <a:gd name="connsiteY6" fmla="*/ 8145 h 73304"/>
                <a:gd name="connsiteX7" fmla="*/ 47240 w 48869"/>
                <a:gd name="connsiteY7" fmla="*/ 17919 h 73304"/>
                <a:gd name="connsiteX8" fmla="*/ 49684 w 48869"/>
                <a:gd name="connsiteY8" fmla="*/ 30951 h 73304"/>
                <a:gd name="connsiteX9" fmla="*/ 48055 w 48869"/>
                <a:gd name="connsiteY9" fmla="*/ 43168 h 73304"/>
                <a:gd name="connsiteX10" fmla="*/ 43168 w 48869"/>
                <a:gd name="connsiteY10" fmla="*/ 52942 h 73304"/>
                <a:gd name="connsiteX11" fmla="*/ 35023 w 48869"/>
                <a:gd name="connsiteY11" fmla="*/ 59458 h 73304"/>
                <a:gd name="connsiteX12" fmla="*/ 23620 w 48869"/>
                <a:gd name="connsiteY12" fmla="*/ 61901 h 73304"/>
                <a:gd name="connsiteX13" fmla="*/ 13846 w 48869"/>
                <a:gd name="connsiteY13" fmla="*/ 60272 h 73304"/>
                <a:gd name="connsiteX14" fmla="*/ 8145 w 48869"/>
                <a:gd name="connsiteY14" fmla="*/ 57014 h 73304"/>
                <a:gd name="connsiteX15" fmla="*/ 8145 w 48869"/>
                <a:gd name="connsiteY15" fmla="*/ 79820 h 73304"/>
                <a:gd name="connsiteX16" fmla="*/ 7330 w 48869"/>
                <a:gd name="connsiteY16" fmla="*/ 48869 h 73304"/>
                <a:gd name="connsiteX17" fmla="*/ 9774 w 48869"/>
                <a:gd name="connsiteY17" fmla="*/ 50498 h 73304"/>
                <a:gd name="connsiteX18" fmla="*/ 13032 w 48869"/>
                <a:gd name="connsiteY18" fmla="*/ 52127 h 73304"/>
                <a:gd name="connsiteX19" fmla="*/ 17104 w 48869"/>
                <a:gd name="connsiteY19" fmla="*/ 53756 h 73304"/>
                <a:gd name="connsiteX20" fmla="*/ 21991 w 48869"/>
                <a:gd name="connsiteY20" fmla="*/ 54571 h 73304"/>
                <a:gd name="connsiteX21" fmla="*/ 30950 w 48869"/>
                <a:gd name="connsiteY21" fmla="*/ 52942 h 73304"/>
                <a:gd name="connsiteX22" fmla="*/ 36652 w 48869"/>
                <a:gd name="connsiteY22" fmla="*/ 48055 h 73304"/>
                <a:gd name="connsiteX23" fmla="*/ 39910 w 48869"/>
                <a:gd name="connsiteY23" fmla="*/ 40724 h 73304"/>
                <a:gd name="connsiteX24" fmla="*/ 40724 w 48869"/>
                <a:gd name="connsiteY24" fmla="*/ 31765 h 73304"/>
                <a:gd name="connsiteX25" fmla="*/ 35023 w 48869"/>
                <a:gd name="connsiteY25" fmla="*/ 14661 h 73304"/>
                <a:gd name="connsiteX26" fmla="*/ 19548 w 48869"/>
                <a:gd name="connsiteY26" fmla="*/ 8959 h 73304"/>
                <a:gd name="connsiteX27" fmla="*/ 10588 w 48869"/>
                <a:gd name="connsiteY27" fmla="*/ 9774 h 73304"/>
                <a:gd name="connsiteX28" fmla="*/ 5701 w 48869"/>
                <a:gd name="connsiteY28" fmla="*/ 10589 h 73304"/>
                <a:gd name="connsiteX29" fmla="*/ 5701 w 48869"/>
                <a:gd name="connsiteY29" fmla="*/ 48869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73304">
                  <a:moveTo>
                    <a:pt x="7330" y="79820"/>
                  </a:moveTo>
                  <a:lnTo>
                    <a:pt x="0" y="79820"/>
                  </a:lnTo>
                  <a:lnTo>
                    <a:pt x="0" y="3258"/>
                  </a:lnTo>
                  <a:cubicBezTo>
                    <a:pt x="2443" y="2444"/>
                    <a:pt x="4887" y="1629"/>
                    <a:pt x="8145" y="815"/>
                  </a:cubicBezTo>
                  <a:cubicBezTo>
                    <a:pt x="11403" y="0"/>
                    <a:pt x="15475" y="0"/>
                    <a:pt x="21177" y="0"/>
                  </a:cubicBezTo>
                  <a:cubicBezTo>
                    <a:pt x="25249" y="0"/>
                    <a:pt x="29322" y="815"/>
                    <a:pt x="32580" y="2444"/>
                  </a:cubicBezTo>
                  <a:cubicBezTo>
                    <a:pt x="35837" y="4072"/>
                    <a:pt x="39095" y="5702"/>
                    <a:pt x="41539" y="8145"/>
                  </a:cubicBezTo>
                  <a:cubicBezTo>
                    <a:pt x="43982" y="10589"/>
                    <a:pt x="45611" y="13846"/>
                    <a:pt x="47240" y="17919"/>
                  </a:cubicBezTo>
                  <a:cubicBezTo>
                    <a:pt x="48869" y="21991"/>
                    <a:pt x="49684" y="26064"/>
                    <a:pt x="49684" y="30951"/>
                  </a:cubicBezTo>
                  <a:cubicBezTo>
                    <a:pt x="49684" y="35023"/>
                    <a:pt x="48869" y="39096"/>
                    <a:pt x="48055" y="43168"/>
                  </a:cubicBezTo>
                  <a:cubicBezTo>
                    <a:pt x="47240" y="47241"/>
                    <a:pt x="45611" y="49684"/>
                    <a:pt x="43168" y="52942"/>
                  </a:cubicBezTo>
                  <a:cubicBezTo>
                    <a:pt x="40724" y="55385"/>
                    <a:pt x="38281" y="57829"/>
                    <a:pt x="35023" y="59458"/>
                  </a:cubicBezTo>
                  <a:cubicBezTo>
                    <a:pt x="31765" y="61087"/>
                    <a:pt x="27693" y="61901"/>
                    <a:pt x="23620" y="61901"/>
                  </a:cubicBezTo>
                  <a:cubicBezTo>
                    <a:pt x="19548" y="61901"/>
                    <a:pt x="16290" y="61087"/>
                    <a:pt x="13846" y="60272"/>
                  </a:cubicBezTo>
                  <a:cubicBezTo>
                    <a:pt x="11403" y="59458"/>
                    <a:pt x="8959" y="57829"/>
                    <a:pt x="8145" y="57014"/>
                  </a:cubicBezTo>
                  <a:lnTo>
                    <a:pt x="8145" y="79820"/>
                  </a:lnTo>
                  <a:close/>
                  <a:moveTo>
                    <a:pt x="7330" y="48869"/>
                  </a:moveTo>
                  <a:cubicBezTo>
                    <a:pt x="8145" y="49684"/>
                    <a:pt x="8959" y="49684"/>
                    <a:pt x="9774" y="50498"/>
                  </a:cubicBezTo>
                  <a:cubicBezTo>
                    <a:pt x="10588" y="51313"/>
                    <a:pt x="12217" y="51313"/>
                    <a:pt x="13032" y="52127"/>
                  </a:cubicBezTo>
                  <a:cubicBezTo>
                    <a:pt x="14661" y="52942"/>
                    <a:pt x="15475" y="52942"/>
                    <a:pt x="17104" y="53756"/>
                  </a:cubicBezTo>
                  <a:cubicBezTo>
                    <a:pt x="18733" y="53756"/>
                    <a:pt x="20362" y="54571"/>
                    <a:pt x="21991" y="54571"/>
                  </a:cubicBezTo>
                  <a:cubicBezTo>
                    <a:pt x="25249" y="54571"/>
                    <a:pt x="28507" y="53756"/>
                    <a:pt x="30950" y="52942"/>
                  </a:cubicBezTo>
                  <a:cubicBezTo>
                    <a:pt x="33394" y="51313"/>
                    <a:pt x="35023" y="49684"/>
                    <a:pt x="36652" y="48055"/>
                  </a:cubicBezTo>
                  <a:cubicBezTo>
                    <a:pt x="38281" y="45611"/>
                    <a:pt x="39095" y="43168"/>
                    <a:pt x="39910" y="40724"/>
                  </a:cubicBezTo>
                  <a:cubicBezTo>
                    <a:pt x="40724" y="37467"/>
                    <a:pt x="40724" y="35023"/>
                    <a:pt x="40724" y="31765"/>
                  </a:cubicBezTo>
                  <a:cubicBezTo>
                    <a:pt x="40724" y="24435"/>
                    <a:pt x="39095" y="17919"/>
                    <a:pt x="35023" y="14661"/>
                  </a:cubicBezTo>
                  <a:cubicBezTo>
                    <a:pt x="30950" y="10589"/>
                    <a:pt x="26064" y="8959"/>
                    <a:pt x="19548" y="8959"/>
                  </a:cubicBezTo>
                  <a:cubicBezTo>
                    <a:pt x="16290" y="8959"/>
                    <a:pt x="13032" y="8959"/>
                    <a:pt x="10588" y="9774"/>
                  </a:cubicBezTo>
                  <a:cubicBezTo>
                    <a:pt x="8145" y="9774"/>
                    <a:pt x="6516" y="10589"/>
                    <a:pt x="5701" y="10589"/>
                  </a:cubicBezTo>
                  <a:lnTo>
                    <a:pt x="5701" y="4886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70" name="Hình tự do: Hình 69">
              <a:extLst>
                <a:ext uri="{FF2B5EF4-FFF2-40B4-BE49-F238E27FC236}">
                  <a16:creationId xmlns="" xmlns:a16="http://schemas.microsoft.com/office/drawing/2014/main" id="{84C266E1-9ED3-4A9E-8100-84A4F35A1713}"/>
                </a:ext>
              </a:extLst>
            </p:cNvPr>
            <p:cNvSpPr/>
            <p:nvPr/>
          </p:nvSpPr>
          <p:spPr>
            <a:xfrm>
              <a:off x="6398175" y="3754796"/>
              <a:ext cx="73304" cy="57014"/>
            </a:xfrm>
            <a:custGeom>
              <a:avLst/>
              <a:gdLst>
                <a:gd name="connsiteX0" fmla="*/ 0 w 73304"/>
                <a:gd name="connsiteY0" fmla="*/ 2443 h 57014"/>
                <a:gd name="connsiteX1" fmla="*/ 8145 w 73304"/>
                <a:gd name="connsiteY1" fmla="*/ 815 h 57014"/>
                <a:gd name="connsiteX2" fmla="*/ 21991 w 73304"/>
                <a:gd name="connsiteY2" fmla="*/ 0 h 57014"/>
                <a:gd name="connsiteX3" fmla="*/ 38281 w 73304"/>
                <a:gd name="connsiteY3" fmla="*/ 6516 h 57014"/>
                <a:gd name="connsiteX4" fmla="*/ 40724 w 73304"/>
                <a:gd name="connsiteY4" fmla="*/ 4887 h 57014"/>
                <a:gd name="connsiteX5" fmla="*/ 44797 w 73304"/>
                <a:gd name="connsiteY5" fmla="*/ 2443 h 57014"/>
                <a:gd name="connsiteX6" fmla="*/ 50498 w 73304"/>
                <a:gd name="connsiteY6" fmla="*/ 815 h 57014"/>
                <a:gd name="connsiteX7" fmla="*/ 57829 w 73304"/>
                <a:gd name="connsiteY7" fmla="*/ 0 h 57014"/>
                <a:gd name="connsiteX8" fmla="*/ 68417 w 73304"/>
                <a:gd name="connsiteY8" fmla="*/ 1629 h 57014"/>
                <a:gd name="connsiteX9" fmla="*/ 74933 w 73304"/>
                <a:gd name="connsiteY9" fmla="*/ 7330 h 57014"/>
                <a:gd name="connsiteX10" fmla="*/ 78191 w 73304"/>
                <a:gd name="connsiteY10" fmla="*/ 15475 h 57014"/>
                <a:gd name="connsiteX11" fmla="*/ 79005 w 73304"/>
                <a:gd name="connsiteY11" fmla="*/ 26064 h 57014"/>
                <a:gd name="connsiteX12" fmla="*/ 79005 w 73304"/>
                <a:gd name="connsiteY12" fmla="*/ 58643 h 57014"/>
                <a:gd name="connsiteX13" fmla="*/ 71675 w 73304"/>
                <a:gd name="connsiteY13" fmla="*/ 58643 h 57014"/>
                <a:gd name="connsiteX14" fmla="*/ 71675 w 73304"/>
                <a:gd name="connsiteY14" fmla="*/ 28507 h 57014"/>
                <a:gd name="connsiteX15" fmla="*/ 70860 w 73304"/>
                <a:gd name="connsiteY15" fmla="*/ 18733 h 57014"/>
                <a:gd name="connsiteX16" fmla="*/ 69232 w 73304"/>
                <a:gd name="connsiteY16" fmla="*/ 11403 h 57014"/>
                <a:gd name="connsiteX17" fmla="*/ 65159 w 73304"/>
                <a:gd name="connsiteY17" fmla="*/ 7330 h 57014"/>
                <a:gd name="connsiteX18" fmla="*/ 57829 w 73304"/>
                <a:gd name="connsiteY18" fmla="*/ 5702 h 57014"/>
                <a:gd name="connsiteX19" fmla="*/ 52127 w 73304"/>
                <a:gd name="connsiteY19" fmla="*/ 6516 h 57014"/>
                <a:gd name="connsiteX20" fmla="*/ 47240 w 73304"/>
                <a:gd name="connsiteY20" fmla="*/ 8145 h 57014"/>
                <a:gd name="connsiteX21" fmla="*/ 43982 w 73304"/>
                <a:gd name="connsiteY21" fmla="*/ 9774 h 57014"/>
                <a:gd name="connsiteX22" fmla="*/ 42353 w 73304"/>
                <a:gd name="connsiteY22" fmla="*/ 11403 h 57014"/>
                <a:gd name="connsiteX23" fmla="*/ 43982 w 73304"/>
                <a:gd name="connsiteY23" fmla="*/ 17919 h 57014"/>
                <a:gd name="connsiteX24" fmla="*/ 44797 w 73304"/>
                <a:gd name="connsiteY24" fmla="*/ 25249 h 57014"/>
                <a:gd name="connsiteX25" fmla="*/ 44797 w 73304"/>
                <a:gd name="connsiteY25" fmla="*/ 57829 h 57014"/>
                <a:gd name="connsiteX26" fmla="*/ 35837 w 73304"/>
                <a:gd name="connsiteY26" fmla="*/ 57829 h 57014"/>
                <a:gd name="connsiteX27" fmla="*/ 35837 w 73304"/>
                <a:gd name="connsiteY27" fmla="*/ 27693 h 57014"/>
                <a:gd name="connsiteX28" fmla="*/ 35023 w 73304"/>
                <a:gd name="connsiteY28" fmla="*/ 17919 h 57014"/>
                <a:gd name="connsiteX29" fmla="*/ 32580 w 73304"/>
                <a:gd name="connsiteY29" fmla="*/ 10588 h 57014"/>
                <a:gd name="connsiteX30" fmla="*/ 28507 w 73304"/>
                <a:gd name="connsiteY30" fmla="*/ 6516 h 57014"/>
                <a:gd name="connsiteX31" fmla="*/ 21177 w 73304"/>
                <a:gd name="connsiteY31" fmla="*/ 4887 h 57014"/>
                <a:gd name="connsiteX32" fmla="*/ 12217 w 73304"/>
                <a:gd name="connsiteY32" fmla="*/ 5702 h 57014"/>
                <a:gd name="connsiteX33" fmla="*/ 7330 w 73304"/>
                <a:gd name="connsiteY33" fmla="*/ 6516 h 57014"/>
                <a:gd name="connsiteX34" fmla="*/ 7330 w 73304"/>
                <a:gd name="connsiteY34" fmla="*/ 57014 h 57014"/>
                <a:gd name="connsiteX35" fmla="*/ 0 w 73304"/>
                <a:gd name="connsiteY35" fmla="*/ 57014 h 57014"/>
                <a:gd name="connsiteX36" fmla="*/ 0 w 73304"/>
                <a:gd name="connsiteY36"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304" h="57014">
                  <a:moveTo>
                    <a:pt x="0" y="2443"/>
                  </a:moveTo>
                  <a:cubicBezTo>
                    <a:pt x="2443" y="1629"/>
                    <a:pt x="4887" y="815"/>
                    <a:pt x="8145" y="815"/>
                  </a:cubicBezTo>
                  <a:cubicBezTo>
                    <a:pt x="11403" y="0"/>
                    <a:pt x="16290" y="0"/>
                    <a:pt x="21991" y="0"/>
                  </a:cubicBezTo>
                  <a:cubicBezTo>
                    <a:pt x="29322" y="0"/>
                    <a:pt x="34208" y="2443"/>
                    <a:pt x="38281" y="6516"/>
                  </a:cubicBezTo>
                  <a:cubicBezTo>
                    <a:pt x="38281" y="6516"/>
                    <a:pt x="39095" y="5702"/>
                    <a:pt x="40724" y="4887"/>
                  </a:cubicBezTo>
                  <a:cubicBezTo>
                    <a:pt x="42353" y="4072"/>
                    <a:pt x="43168" y="3258"/>
                    <a:pt x="44797" y="2443"/>
                  </a:cubicBezTo>
                  <a:cubicBezTo>
                    <a:pt x="46426" y="1629"/>
                    <a:pt x="48055" y="815"/>
                    <a:pt x="50498" y="815"/>
                  </a:cubicBezTo>
                  <a:cubicBezTo>
                    <a:pt x="52942" y="0"/>
                    <a:pt x="55385" y="0"/>
                    <a:pt x="57829" y="0"/>
                  </a:cubicBezTo>
                  <a:cubicBezTo>
                    <a:pt x="61901" y="0"/>
                    <a:pt x="65974" y="815"/>
                    <a:pt x="68417" y="1629"/>
                  </a:cubicBezTo>
                  <a:cubicBezTo>
                    <a:pt x="70860" y="3258"/>
                    <a:pt x="73304" y="4887"/>
                    <a:pt x="74933" y="7330"/>
                  </a:cubicBezTo>
                  <a:cubicBezTo>
                    <a:pt x="76562" y="9774"/>
                    <a:pt x="77376" y="12217"/>
                    <a:pt x="78191" y="15475"/>
                  </a:cubicBezTo>
                  <a:cubicBezTo>
                    <a:pt x="79005" y="18733"/>
                    <a:pt x="79005" y="21991"/>
                    <a:pt x="79005" y="26064"/>
                  </a:cubicBezTo>
                  <a:lnTo>
                    <a:pt x="79005" y="58643"/>
                  </a:lnTo>
                  <a:lnTo>
                    <a:pt x="71675" y="58643"/>
                  </a:lnTo>
                  <a:lnTo>
                    <a:pt x="71675" y="28507"/>
                  </a:lnTo>
                  <a:cubicBezTo>
                    <a:pt x="71675" y="24435"/>
                    <a:pt x="71675" y="21177"/>
                    <a:pt x="70860" y="18733"/>
                  </a:cubicBezTo>
                  <a:cubicBezTo>
                    <a:pt x="70860" y="16290"/>
                    <a:pt x="70046" y="13846"/>
                    <a:pt x="69232" y="11403"/>
                  </a:cubicBezTo>
                  <a:cubicBezTo>
                    <a:pt x="68417" y="9774"/>
                    <a:pt x="66788" y="8145"/>
                    <a:pt x="65159" y="7330"/>
                  </a:cubicBezTo>
                  <a:cubicBezTo>
                    <a:pt x="63530" y="6516"/>
                    <a:pt x="61087" y="5702"/>
                    <a:pt x="57829" y="5702"/>
                  </a:cubicBezTo>
                  <a:cubicBezTo>
                    <a:pt x="55385" y="5702"/>
                    <a:pt x="53756" y="5702"/>
                    <a:pt x="52127" y="6516"/>
                  </a:cubicBezTo>
                  <a:cubicBezTo>
                    <a:pt x="50498" y="6516"/>
                    <a:pt x="48869" y="7330"/>
                    <a:pt x="47240" y="8145"/>
                  </a:cubicBezTo>
                  <a:cubicBezTo>
                    <a:pt x="45611" y="8959"/>
                    <a:pt x="44797" y="8959"/>
                    <a:pt x="43982" y="9774"/>
                  </a:cubicBezTo>
                  <a:cubicBezTo>
                    <a:pt x="43168" y="10588"/>
                    <a:pt x="42353" y="10588"/>
                    <a:pt x="42353" y="11403"/>
                  </a:cubicBezTo>
                  <a:cubicBezTo>
                    <a:pt x="43168" y="13032"/>
                    <a:pt x="43168" y="15475"/>
                    <a:pt x="43982" y="17919"/>
                  </a:cubicBezTo>
                  <a:cubicBezTo>
                    <a:pt x="43982" y="20362"/>
                    <a:pt x="44797" y="22806"/>
                    <a:pt x="44797" y="25249"/>
                  </a:cubicBezTo>
                  <a:lnTo>
                    <a:pt x="44797" y="57829"/>
                  </a:lnTo>
                  <a:lnTo>
                    <a:pt x="35837" y="57829"/>
                  </a:lnTo>
                  <a:lnTo>
                    <a:pt x="35837" y="27693"/>
                  </a:lnTo>
                  <a:cubicBezTo>
                    <a:pt x="35837" y="23620"/>
                    <a:pt x="35837" y="20362"/>
                    <a:pt x="35023" y="17919"/>
                  </a:cubicBezTo>
                  <a:cubicBezTo>
                    <a:pt x="35023" y="15475"/>
                    <a:pt x="34208" y="13032"/>
                    <a:pt x="32580" y="10588"/>
                  </a:cubicBezTo>
                  <a:cubicBezTo>
                    <a:pt x="31765" y="8959"/>
                    <a:pt x="30136" y="7330"/>
                    <a:pt x="28507" y="6516"/>
                  </a:cubicBezTo>
                  <a:cubicBezTo>
                    <a:pt x="26878" y="5702"/>
                    <a:pt x="24435" y="4887"/>
                    <a:pt x="21177" y="4887"/>
                  </a:cubicBezTo>
                  <a:cubicBezTo>
                    <a:pt x="17919" y="4887"/>
                    <a:pt x="14661" y="4887"/>
                    <a:pt x="12217" y="5702"/>
                  </a:cubicBezTo>
                  <a:cubicBezTo>
                    <a:pt x="9774" y="5702"/>
                    <a:pt x="8145" y="6516"/>
                    <a:pt x="7330" y="6516"/>
                  </a:cubicBezTo>
                  <a:lnTo>
                    <a:pt x="7330" y="57014"/>
                  </a:lnTo>
                  <a:lnTo>
                    <a:pt x="0" y="57014"/>
                  </a:lnTo>
                  <a:lnTo>
                    <a:pt x="0" y="244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71" name="Hình tự do: Hình 70">
              <a:extLst>
                <a:ext uri="{FF2B5EF4-FFF2-40B4-BE49-F238E27FC236}">
                  <a16:creationId xmlns="" xmlns:a16="http://schemas.microsoft.com/office/drawing/2014/main" id="{7E86035F-0350-4B64-9377-FC4774308878}"/>
                </a:ext>
              </a:extLst>
            </p:cNvPr>
            <p:cNvSpPr/>
            <p:nvPr/>
          </p:nvSpPr>
          <p:spPr>
            <a:xfrm>
              <a:off x="6491841"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5"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5"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0" y="38281"/>
                    <a:pt x="0" y="35023"/>
                    <a:pt x="0" y="30136"/>
                  </a:cubicBezTo>
                  <a:moveTo>
                    <a:pt x="40724" y="25249"/>
                  </a:moveTo>
                  <a:cubicBezTo>
                    <a:pt x="40724" y="19548"/>
                    <a:pt x="39095" y="14661"/>
                    <a:pt x="36652" y="11403"/>
                  </a:cubicBezTo>
                  <a:cubicBezTo>
                    <a:pt x="34208"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72" name="Hình tự do: Hình 71">
              <a:extLst>
                <a:ext uri="{FF2B5EF4-FFF2-40B4-BE49-F238E27FC236}">
                  <a16:creationId xmlns="" xmlns:a16="http://schemas.microsoft.com/office/drawing/2014/main" id="{21296210-A08F-4299-97EF-96C77C135BCE}"/>
                </a:ext>
              </a:extLst>
            </p:cNvPr>
            <p:cNvSpPr/>
            <p:nvPr/>
          </p:nvSpPr>
          <p:spPr>
            <a:xfrm>
              <a:off x="6556186" y="3754796"/>
              <a:ext cx="40724" cy="57014"/>
            </a:xfrm>
            <a:custGeom>
              <a:avLst/>
              <a:gdLst>
                <a:gd name="connsiteX0" fmla="*/ 0 w 40724"/>
                <a:gd name="connsiteY0" fmla="*/ 2443 h 57014"/>
                <a:gd name="connsiteX1" fmla="*/ 8959 w 40724"/>
                <a:gd name="connsiteY1" fmla="*/ 815 h 57014"/>
                <a:gd name="connsiteX2" fmla="*/ 21991 w 40724"/>
                <a:gd name="connsiteY2" fmla="*/ 0 h 57014"/>
                <a:gd name="connsiteX3" fmla="*/ 33394 w 40724"/>
                <a:gd name="connsiteY3" fmla="*/ 1629 h 57014"/>
                <a:gd name="connsiteX4" fmla="*/ 40724 w 40724"/>
                <a:gd name="connsiteY4" fmla="*/ 7330 h 57014"/>
                <a:gd name="connsiteX5" fmla="*/ 44797 w 40724"/>
                <a:gd name="connsiteY5" fmla="*/ 15475 h 57014"/>
                <a:gd name="connsiteX6" fmla="*/ 45611 w 40724"/>
                <a:gd name="connsiteY6" fmla="*/ 26064 h 57014"/>
                <a:gd name="connsiteX7" fmla="*/ 45611 w 40724"/>
                <a:gd name="connsiteY7" fmla="*/ 58643 h 57014"/>
                <a:gd name="connsiteX8" fmla="*/ 38281 w 40724"/>
                <a:gd name="connsiteY8" fmla="*/ 58643 h 57014"/>
                <a:gd name="connsiteX9" fmla="*/ 38281 w 40724"/>
                <a:gd name="connsiteY9" fmla="*/ 28507 h 57014"/>
                <a:gd name="connsiteX10" fmla="*/ 37467 w 40724"/>
                <a:gd name="connsiteY10" fmla="*/ 17919 h 57014"/>
                <a:gd name="connsiteX11" fmla="*/ 35023 w 40724"/>
                <a:gd name="connsiteY11" fmla="*/ 10588 h 57014"/>
                <a:gd name="connsiteX12" fmla="*/ 30136 w 40724"/>
                <a:gd name="connsiteY12" fmla="*/ 6516 h 57014"/>
                <a:gd name="connsiteX13" fmla="*/ 21991 w 40724"/>
                <a:gd name="connsiteY13" fmla="*/ 5702 h 57014"/>
                <a:gd name="connsiteX14" fmla="*/ 13032 w 40724"/>
                <a:gd name="connsiteY14" fmla="*/ 6516 h 57014"/>
                <a:gd name="connsiteX15" fmla="*/ 8145 w 40724"/>
                <a:gd name="connsiteY15" fmla="*/ 7330 h 57014"/>
                <a:gd name="connsiteX16" fmla="*/ 8145 w 40724"/>
                <a:gd name="connsiteY16" fmla="*/ 57829 h 57014"/>
                <a:gd name="connsiteX17" fmla="*/ 0 w 40724"/>
                <a:gd name="connsiteY17" fmla="*/ 57829 h 57014"/>
                <a:gd name="connsiteX18" fmla="*/ 0 w 40724"/>
                <a:gd name="connsiteY18"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24" h="57014">
                  <a:moveTo>
                    <a:pt x="0" y="2443"/>
                  </a:moveTo>
                  <a:cubicBezTo>
                    <a:pt x="2443" y="1629"/>
                    <a:pt x="4887" y="815"/>
                    <a:pt x="8959" y="815"/>
                  </a:cubicBezTo>
                  <a:cubicBezTo>
                    <a:pt x="12217" y="0"/>
                    <a:pt x="17104" y="0"/>
                    <a:pt x="21991" y="0"/>
                  </a:cubicBezTo>
                  <a:cubicBezTo>
                    <a:pt x="26064" y="0"/>
                    <a:pt x="30136" y="815"/>
                    <a:pt x="33394" y="1629"/>
                  </a:cubicBezTo>
                  <a:cubicBezTo>
                    <a:pt x="36652" y="3258"/>
                    <a:pt x="39095" y="4887"/>
                    <a:pt x="40724" y="7330"/>
                  </a:cubicBezTo>
                  <a:cubicBezTo>
                    <a:pt x="42354" y="9774"/>
                    <a:pt x="43982" y="12217"/>
                    <a:pt x="44797" y="15475"/>
                  </a:cubicBezTo>
                  <a:cubicBezTo>
                    <a:pt x="45611" y="18733"/>
                    <a:pt x="45611" y="21991"/>
                    <a:pt x="45611" y="26064"/>
                  </a:cubicBezTo>
                  <a:lnTo>
                    <a:pt x="45611" y="58643"/>
                  </a:lnTo>
                  <a:lnTo>
                    <a:pt x="38281" y="58643"/>
                  </a:lnTo>
                  <a:lnTo>
                    <a:pt x="38281" y="28507"/>
                  </a:lnTo>
                  <a:cubicBezTo>
                    <a:pt x="38281" y="24435"/>
                    <a:pt x="38281" y="21177"/>
                    <a:pt x="37467" y="17919"/>
                  </a:cubicBezTo>
                  <a:cubicBezTo>
                    <a:pt x="36652" y="15475"/>
                    <a:pt x="35837" y="13032"/>
                    <a:pt x="35023" y="10588"/>
                  </a:cubicBezTo>
                  <a:cubicBezTo>
                    <a:pt x="33394" y="8959"/>
                    <a:pt x="31765" y="7330"/>
                    <a:pt x="30136" y="6516"/>
                  </a:cubicBezTo>
                  <a:cubicBezTo>
                    <a:pt x="27693" y="5702"/>
                    <a:pt x="25249" y="5702"/>
                    <a:pt x="21991" y="5702"/>
                  </a:cubicBezTo>
                  <a:cubicBezTo>
                    <a:pt x="18733" y="5702"/>
                    <a:pt x="15475" y="5702"/>
                    <a:pt x="13032" y="6516"/>
                  </a:cubicBezTo>
                  <a:cubicBezTo>
                    <a:pt x="10588" y="6516"/>
                    <a:pt x="8959" y="7330"/>
                    <a:pt x="8145" y="7330"/>
                  </a:cubicBezTo>
                  <a:lnTo>
                    <a:pt x="8145" y="57829"/>
                  </a:lnTo>
                  <a:lnTo>
                    <a:pt x="0" y="57829"/>
                  </a:lnTo>
                  <a:lnTo>
                    <a:pt x="0" y="244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73" name="Hình tự do: Hình 72">
              <a:extLst>
                <a:ext uri="{FF2B5EF4-FFF2-40B4-BE49-F238E27FC236}">
                  <a16:creationId xmlns="" xmlns:a16="http://schemas.microsoft.com/office/drawing/2014/main" id="{7C9A821D-B073-4AD2-BB2A-85E30B79076D}"/>
                </a:ext>
              </a:extLst>
            </p:cNvPr>
            <p:cNvSpPr/>
            <p:nvPr/>
          </p:nvSpPr>
          <p:spPr>
            <a:xfrm>
              <a:off x="6619716" y="3736877"/>
              <a:ext cx="32580" cy="73304"/>
            </a:xfrm>
            <a:custGeom>
              <a:avLst/>
              <a:gdLst>
                <a:gd name="connsiteX0" fmla="*/ 7331 w 32579"/>
                <a:gd name="connsiteY0" fmla="*/ 18733 h 73304"/>
                <a:gd name="connsiteX1" fmla="*/ 30136 w 32579"/>
                <a:gd name="connsiteY1" fmla="*/ 18733 h 73304"/>
                <a:gd name="connsiteX2" fmla="*/ 30136 w 32579"/>
                <a:gd name="connsiteY2" fmla="*/ 25249 h 73304"/>
                <a:gd name="connsiteX3" fmla="*/ 7331 w 32579"/>
                <a:gd name="connsiteY3" fmla="*/ 25249 h 73304"/>
                <a:gd name="connsiteX4" fmla="*/ 7331 w 32579"/>
                <a:gd name="connsiteY4" fmla="*/ 56200 h 73304"/>
                <a:gd name="connsiteX5" fmla="*/ 8145 w 32579"/>
                <a:gd name="connsiteY5" fmla="*/ 64345 h 73304"/>
                <a:gd name="connsiteX6" fmla="*/ 10589 w 32579"/>
                <a:gd name="connsiteY6" fmla="*/ 69232 h 73304"/>
                <a:gd name="connsiteX7" fmla="*/ 14661 w 32579"/>
                <a:gd name="connsiteY7" fmla="*/ 71675 h 73304"/>
                <a:gd name="connsiteX8" fmla="*/ 19548 w 32579"/>
                <a:gd name="connsiteY8" fmla="*/ 72490 h 73304"/>
                <a:gd name="connsiteX9" fmla="*/ 26878 w 32579"/>
                <a:gd name="connsiteY9" fmla="*/ 71675 h 73304"/>
                <a:gd name="connsiteX10" fmla="*/ 30951 w 32579"/>
                <a:gd name="connsiteY10" fmla="*/ 70046 h 73304"/>
                <a:gd name="connsiteX11" fmla="*/ 32580 w 32579"/>
                <a:gd name="connsiteY11" fmla="*/ 75748 h 73304"/>
                <a:gd name="connsiteX12" fmla="*/ 26878 w 32579"/>
                <a:gd name="connsiteY12" fmla="*/ 78191 h 73304"/>
                <a:gd name="connsiteX13" fmla="*/ 18733 w 32579"/>
                <a:gd name="connsiteY13" fmla="*/ 79820 h 73304"/>
                <a:gd name="connsiteX14" fmla="*/ 9774 w 32579"/>
                <a:gd name="connsiteY14" fmla="*/ 78191 h 73304"/>
                <a:gd name="connsiteX15" fmla="*/ 4072 w 32579"/>
                <a:gd name="connsiteY15" fmla="*/ 74119 h 73304"/>
                <a:gd name="connsiteX16" fmla="*/ 815 w 32579"/>
                <a:gd name="connsiteY16" fmla="*/ 66788 h 73304"/>
                <a:gd name="connsiteX17" fmla="*/ 0 w 32579"/>
                <a:gd name="connsiteY17" fmla="*/ 57014 h 73304"/>
                <a:gd name="connsiteX18" fmla="*/ 0 w 32579"/>
                <a:gd name="connsiteY18" fmla="*/ 1629 h 73304"/>
                <a:gd name="connsiteX19" fmla="*/ 7331 w 32579"/>
                <a:gd name="connsiteY19" fmla="*/ 0 h 73304"/>
                <a:gd name="connsiteX20" fmla="*/ 7331 w 32579"/>
                <a:gd name="connsiteY20" fmla="*/ 18733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9" h="73304">
                  <a:moveTo>
                    <a:pt x="7331" y="18733"/>
                  </a:moveTo>
                  <a:lnTo>
                    <a:pt x="30136" y="18733"/>
                  </a:lnTo>
                  <a:lnTo>
                    <a:pt x="30136" y="25249"/>
                  </a:lnTo>
                  <a:lnTo>
                    <a:pt x="7331" y="25249"/>
                  </a:lnTo>
                  <a:lnTo>
                    <a:pt x="7331" y="56200"/>
                  </a:lnTo>
                  <a:cubicBezTo>
                    <a:pt x="7331" y="59458"/>
                    <a:pt x="7331" y="61901"/>
                    <a:pt x="8145" y="64345"/>
                  </a:cubicBezTo>
                  <a:cubicBezTo>
                    <a:pt x="8959" y="66788"/>
                    <a:pt x="9774" y="67603"/>
                    <a:pt x="10589" y="69232"/>
                  </a:cubicBezTo>
                  <a:cubicBezTo>
                    <a:pt x="11403" y="70046"/>
                    <a:pt x="13032" y="70861"/>
                    <a:pt x="14661" y="71675"/>
                  </a:cubicBezTo>
                  <a:cubicBezTo>
                    <a:pt x="16290" y="71675"/>
                    <a:pt x="17919" y="72490"/>
                    <a:pt x="19548" y="72490"/>
                  </a:cubicBezTo>
                  <a:cubicBezTo>
                    <a:pt x="22806" y="72490"/>
                    <a:pt x="25249" y="72490"/>
                    <a:pt x="26878" y="71675"/>
                  </a:cubicBezTo>
                  <a:cubicBezTo>
                    <a:pt x="28507" y="70861"/>
                    <a:pt x="30136" y="70046"/>
                    <a:pt x="30951" y="70046"/>
                  </a:cubicBezTo>
                  <a:lnTo>
                    <a:pt x="32580" y="75748"/>
                  </a:lnTo>
                  <a:cubicBezTo>
                    <a:pt x="31765" y="76562"/>
                    <a:pt x="29322" y="77376"/>
                    <a:pt x="26878" y="78191"/>
                  </a:cubicBezTo>
                  <a:cubicBezTo>
                    <a:pt x="24435" y="79006"/>
                    <a:pt x="21177" y="79820"/>
                    <a:pt x="18733" y="79820"/>
                  </a:cubicBezTo>
                  <a:cubicBezTo>
                    <a:pt x="15475" y="79820"/>
                    <a:pt x="12217" y="79006"/>
                    <a:pt x="9774" y="78191"/>
                  </a:cubicBezTo>
                  <a:cubicBezTo>
                    <a:pt x="7331" y="77376"/>
                    <a:pt x="5702" y="75748"/>
                    <a:pt x="4072" y="74119"/>
                  </a:cubicBezTo>
                  <a:cubicBezTo>
                    <a:pt x="2444" y="72490"/>
                    <a:pt x="1629" y="70046"/>
                    <a:pt x="815" y="66788"/>
                  </a:cubicBezTo>
                  <a:cubicBezTo>
                    <a:pt x="0" y="64345"/>
                    <a:pt x="0" y="60272"/>
                    <a:pt x="0" y="57014"/>
                  </a:cubicBezTo>
                  <a:lnTo>
                    <a:pt x="0" y="1629"/>
                  </a:lnTo>
                  <a:lnTo>
                    <a:pt x="7331" y="0"/>
                  </a:lnTo>
                  <a:lnTo>
                    <a:pt x="7331" y="1873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grpSp>
      <p:sp>
        <p:nvSpPr>
          <p:cNvPr id="35" name="Chỗ dành sẵn cho Văn bản 2">
            <a:extLst>
              <a:ext uri="{FF2B5EF4-FFF2-40B4-BE49-F238E27FC236}">
                <a16:creationId xmlns="" xmlns:a16="http://schemas.microsoft.com/office/drawing/2014/main" id="{3B0F97E1-6580-40FB-9618-C487814587EE}"/>
              </a:ext>
            </a:extLst>
          </p:cNvPr>
          <p:cNvSpPr txBox="1">
            <a:spLocks/>
          </p:cNvSpPr>
          <p:nvPr userDrawn="1"/>
        </p:nvSpPr>
        <p:spPr>
          <a:xfrm>
            <a:off x="1296258" y="3476334"/>
            <a:ext cx="4862789" cy="1487911"/>
          </a:xfrm>
          <a:prstGeom prst="rect">
            <a:avLst/>
          </a:prstGeom>
        </p:spPr>
        <p:txBody>
          <a:bodyPr vert="horz" lIns="75438" tIns="37719" rIns="75438" bIns="37719" rtlCol="0">
            <a:normAutofit/>
          </a:bodyPr>
          <a:lstStyle>
            <a:lvl1pPr marL="0" indent="0" algn="l" defTabSz="914400" rtl="0" eaLnBrk="1" latinLnBrk="0" hangingPunct="1">
              <a:lnSpc>
                <a:spcPct val="100000"/>
              </a:lnSpc>
              <a:spcBef>
                <a:spcPts val="0"/>
              </a:spcBef>
              <a:spcAft>
                <a:spcPts val="1000"/>
              </a:spcAft>
              <a:buFontTx/>
              <a:buNone/>
              <a:defRPr sz="1400" kern="1200">
                <a:solidFill>
                  <a:schemeClr val="bg1"/>
                </a:solidFill>
                <a:latin typeface="+mn-lt"/>
                <a:ea typeface="+mn-ea"/>
                <a:cs typeface="+mn-cs"/>
              </a:defRPr>
            </a:lvl1pPr>
            <a:lvl2pPr marL="236538" indent="-22860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2pPr>
            <a:lvl3pPr marL="457200" indent="-225425"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3pPr>
            <a:lvl4pPr marL="688975" indent="-231775"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4pPr>
            <a:lvl5pPr marL="914400" indent="-225425" algn="l" defTabSz="914400" rtl="0" eaLnBrk="1" latinLnBrk="0" hangingPunct="1">
              <a:lnSpc>
                <a:spcPct val="100000"/>
              </a:lnSpc>
              <a:spcBef>
                <a:spcPts val="0"/>
              </a:spcBef>
              <a:spcAft>
                <a:spcPts val="1000"/>
              </a:spcAft>
              <a:buFont typeface="Arial" panose="020B0604020202020204" pitchFamily="34" charset="0"/>
              <a:buChar char="•"/>
              <a:tabLst>
                <a:tab pos="1947863"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8363" indent="-238363" fontAlgn="auto"/>
            <a:endParaRPr lang="en-GB" sz="1155" dirty="0">
              <a:solidFill>
                <a:prstClr val="white"/>
              </a:solidFill>
            </a:endParaRPr>
          </a:p>
        </p:txBody>
      </p:sp>
      <p:sp>
        <p:nvSpPr>
          <p:cNvPr id="3" name="Text Placeholder 2"/>
          <p:cNvSpPr>
            <a:spLocks noGrp="1"/>
          </p:cNvSpPr>
          <p:nvPr>
            <p:ph type="body" sz="quarter" idx="13" hasCustomPrompt="1"/>
          </p:nvPr>
        </p:nvSpPr>
        <p:spPr>
          <a:xfrm>
            <a:off x="1296258" y="3611271"/>
            <a:ext cx="4523661" cy="1218036"/>
          </a:xfrm>
        </p:spPr>
        <p:txBody>
          <a:bodyPr/>
          <a:lstStyle>
            <a:lvl1pPr>
              <a:defRPr>
                <a:solidFill>
                  <a:schemeClr val="bg1"/>
                </a:solidFill>
              </a:defRPr>
            </a:lvl1pPr>
          </a:lstStyle>
          <a:p>
            <a:pPr lvl="0"/>
            <a:r>
              <a:rPr lang="en-GB" noProof="0" dirty="0"/>
              <a:t>1.2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elit</a:t>
            </a:r>
            <a:r>
              <a:rPr lang="en-GB" noProof="0" dirty="0"/>
              <a:t>.</a:t>
            </a:r>
          </a:p>
        </p:txBody>
      </p:sp>
    </p:spTree>
    <p:extLst>
      <p:ext uri="{BB962C8B-B14F-4D97-AF65-F5344CB8AC3E}">
        <p14:creationId xmlns:p14="http://schemas.microsoft.com/office/powerpoint/2010/main" val="68926412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6" name="Chỗ dành sẵn cho Số hiệu Bản chiếu 5">
            <a:extLst>
              <a:ext uri="{FF2B5EF4-FFF2-40B4-BE49-F238E27FC236}">
                <a16:creationId xmlns="" xmlns:a16="http://schemas.microsoft.com/office/drawing/2014/main" id="{3DEBAA77-1D7A-47A1-A267-5AD00225BB89}"/>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6" name="Tiêu đề 15">
            <a:extLst>
              <a:ext uri="{FF2B5EF4-FFF2-40B4-BE49-F238E27FC236}">
                <a16:creationId xmlns="" xmlns:a16="http://schemas.microsoft.com/office/drawing/2014/main" id="{53C64D82-8D25-4040-9C63-FDDB3924D727}"/>
              </a:ext>
            </a:extLst>
          </p:cNvPr>
          <p:cNvSpPr>
            <a:spLocks noGrp="1"/>
          </p:cNvSpPr>
          <p:nvPr>
            <p:ph type="title" hasCustomPrompt="1"/>
          </p:nvPr>
        </p:nvSpPr>
        <p:spPr>
          <a:xfrm>
            <a:off x="1296258" y="2599025"/>
            <a:ext cx="6261512" cy="484034"/>
          </a:xfrm>
        </p:spPr>
        <p:txBody>
          <a:bodyPr/>
          <a:lstStyle>
            <a:lvl1pPr>
              <a:defRPr sz="2970">
                <a:solidFill>
                  <a:schemeClr val="accent1"/>
                </a:solidFill>
              </a:defRPr>
            </a:lvl1pPr>
          </a:lstStyle>
          <a:p>
            <a:r>
              <a:rPr lang="en-GB" noProof="0" dirty="0"/>
              <a:t>1. TOPIC XY</a:t>
            </a:r>
          </a:p>
        </p:txBody>
      </p:sp>
      <p:pic>
        <p:nvPicPr>
          <p:cNvPr id="7" name="Đồ họa 11">
            <a:extLst>
              <a:ext uri="{FF2B5EF4-FFF2-40B4-BE49-F238E27FC236}">
                <a16:creationId xmlns="" xmlns:a16="http://schemas.microsoft.com/office/drawing/2014/main" id="{0E5977B9-C090-4E79-8454-729DA7498547}"/>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val="0"/>
              </a:ext>
            </a:extLst>
          </a:blip>
          <a:srcRect/>
          <a:stretch/>
        </p:blipFill>
        <p:spPr>
          <a:xfrm>
            <a:off x="6340759" y="2599025"/>
            <a:ext cx="3729848" cy="5173375"/>
          </a:xfrm>
          <a:prstGeom prst="rect">
            <a:avLst/>
          </a:prstGeom>
        </p:spPr>
      </p:pic>
      <p:sp>
        <p:nvSpPr>
          <p:cNvPr id="3" name="Text Placeholder 2"/>
          <p:cNvSpPr>
            <a:spLocks noGrp="1"/>
          </p:cNvSpPr>
          <p:nvPr>
            <p:ph type="body" sz="quarter" idx="13" hasCustomPrompt="1"/>
          </p:nvPr>
        </p:nvSpPr>
        <p:spPr>
          <a:xfrm>
            <a:off x="1296257" y="3568776"/>
            <a:ext cx="4694408" cy="1036320"/>
          </a:xfrm>
        </p:spPr>
        <p:txBody>
          <a:bodyPr/>
          <a:lstStyle>
            <a:lvl1pPr marL="238363" indent="-238363">
              <a:defRPr/>
            </a:lvl1pPr>
          </a:lstStyle>
          <a:p>
            <a:pPr marL="288925" indent="-288925"/>
            <a:r>
              <a:rPr lang="en-GB" noProof="0" dirty="0">
                <a:solidFill>
                  <a:schemeClr val="tx2"/>
                </a:solidFill>
              </a:rPr>
              <a:t>1.2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consectetuer</a:t>
            </a:r>
            <a:r>
              <a:rPr lang="en-GB" noProof="0" dirty="0">
                <a:solidFill>
                  <a:schemeClr val="tx2"/>
                </a:solidFill>
              </a:rPr>
              <a:t> </a:t>
            </a:r>
            <a:r>
              <a:rPr lang="en-GB" noProof="0" dirty="0" err="1">
                <a:solidFill>
                  <a:schemeClr val="tx2"/>
                </a:solidFill>
              </a:rPr>
              <a:t>elit</a:t>
            </a:r>
            <a:r>
              <a:rPr lang="en-GB" noProof="0" dirty="0">
                <a:solidFill>
                  <a:schemeClr val="tx2"/>
                </a:solidFill>
              </a:rPr>
              <a:t>.</a:t>
            </a:r>
          </a:p>
        </p:txBody>
      </p:sp>
    </p:spTree>
    <p:extLst>
      <p:ext uri="{BB962C8B-B14F-4D97-AF65-F5344CB8AC3E}">
        <p14:creationId xmlns:p14="http://schemas.microsoft.com/office/powerpoint/2010/main" val="41472599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Page one Intro">
    <p:spTree>
      <p:nvGrpSpPr>
        <p:cNvPr id="1" name=""/>
        <p:cNvGrpSpPr/>
        <p:nvPr/>
      </p:nvGrpSpPr>
      <p:grpSpPr>
        <a:xfrm>
          <a:off x="0" y="0"/>
          <a:ext cx="0" cy="0"/>
          <a:chOff x="0" y="0"/>
          <a:chExt cx="0" cy="0"/>
        </a:xfrm>
      </p:grpSpPr>
      <p:sp>
        <p:nvSpPr>
          <p:cNvPr id="13"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94532" y="1597660"/>
            <a:ext cx="9266400" cy="4839038"/>
          </a:xfrm>
        </p:spPr>
        <p:txBody>
          <a:bodyPr>
            <a:noAutofit/>
          </a:bodyPr>
          <a:lstStyle>
            <a:lvl1pPr marL="0" indent="0">
              <a:spcAft>
                <a:spcPts val="990"/>
              </a:spcAft>
              <a:buNone/>
              <a:defRPr baseline="0">
                <a:solidFill>
                  <a:srgbClr val="183355"/>
                </a:solidFill>
              </a:defRPr>
            </a:lvl1pPr>
            <a:lvl2pPr>
              <a:defRPr/>
            </a:lvl2pPr>
            <a:lvl3pPr>
              <a:defRPr/>
            </a:lvl3pPr>
            <a:lvl4pPr marL="1131570" indent="0">
              <a:buNone/>
              <a:defRPr/>
            </a:lvl4pPr>
          </a:lstStyle>
          <a:p>
            <a:r>
              <a:rPr lang="en-GB" noProof="0" dirty="0">
                <a:solidFill>
                  <a:schemeClr val="tx2"/>
                </a:solidFill>
              </a:rPr>
              <a:t>The body text is Arial 14pt, Regular.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a:t>
            </a:r>
          </a:p>
          <a:p>
            <a:pPr lvl="1"/>
            <a:r>
              <a:rPr lang="en-GB" noProof="0" dirty="0"/>
              <a:t>Bullet point level 1</a:t>
            </a:r>
          </a:p>
          <a:p>
            <a:pPr lvl="2"/>
            <a:r>
              <a:rPr lang="en-GB" noProof="0" dirty="0"/>
              <a:t>Bullet point level</a:t>
            </a:r>
            <a:r>
              <a:rPr lang="en-GB" noProof="0" dirty="0">
                <a:solidFill>
                  <a:schemeClr val="tx2"/>
                </a:solidFill>
              </a:rPr>
              <a:t> </a:t>
            </a:r>
          </a:p>
          <a:p>
            <a:r>
              <a:rPr lang="en-GB" noProof="0" dirty="0"/>
              <a:t/>
            </a:r>
            <a:br>
              <a:rPr lang="en-GB" noProof="0" dirty="0"/>
            </a:br>
            <a:endParaRPr lang="en-GB" noProof="0" dirty="0"/>
          </a:p>
        </p:txBody>
      </p:sp>
      <p:sp>
        <p:nvSpPr>
          <p:cNvPr id="2" name="Tiêu đề 1">
            <a:extLst>
              <a:ext uri="{FF2B5EF4-FFF2-40B4-BE49-F238E27FC236}">
                <a16:creationId xmlns="" xmlns:a16="http://schemas.microsoft.com/office/drawing/2014/main" id="{96D92CE4-4109-4C7D-83BD-F640FEA4CB0E}"/>
              </a:ext>
            </a:extLst>
          </p:cNvPr>
          <p:cNvSpPr>
            <a:spLocks noGrp="1"/>
          </p:cNvSpPr>
          <p:nvPr>
            <p:ph type="title" hasCustomPrompt="1"/>
          </p:nvPr>
        </p:nvSpPr>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CE7E25BC-16D2-473B-8F17-9C354DC42FD3}"/>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Tree>
    <p:extLst>
      <p:ext uri="{BB962C8B-B14F-4D97-AF65-F5344CB8AC3E}">
        <p14:creationId xmlns:p14="http://schemas.microsoft.com/office/powerpoint/2010/main" val="108906509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ntent + Content vertical">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396790" y="4578880"/>
            <a:ext cx="528066" cy="725424"/>
          </a:xfrm>
        </p:spPr>
        <p:txBody>
          <a:bodyPr/>
          <a:lstStyle>
            <a:lvl1pPr>
              <a:defRPr>
                <a:solidFill>
                  <a:schemeClr val="tx2"/>
                </a:solidFill>
              </a:defRPr>
            </a:lvl1pPr>
          </a:lstStyle>
          <a:p>
            <a:r>
              <a:rPr lang="en-GB" noProof="0" dirty="0"/>
              <a:t>Icon</a:t>
            </a:r>
          </a:p>
        </p:txBody>
      </p:sp>
      <p:sp>
        <p:nvSpPr>
          <p:cNvPr id="13"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77190" y="1597662"/>
            <a:ext cx="9272587" cy="2497820"/>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tx2"/>
                </a:solidFill>
              </a:rPr>
              <a:t>The body text is Arial 14pt, Regular.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 </a:t>
            </a:r>
          </a:p>
          <a:p>
            <a:r>
              <a:rPr lang="en-GB" noProof="0" dirty="0">
                <a:solidFill>
                  <a:schemeClr val="tx2"/>
                </a:solidFill>
              </a:rPr>
              <a:t>At </a:t>
            </a:r>
            <a:r>
              <a:rPr lang="en-GB" noProof="0" dirty="0" err="1">
                <a:solidFill>
                  <a:schemeClr val="tx2"/>
                </a:solidFill>
              </a:rPr>
              <a:t>vero</a:t>
            </a:r>
            <a:r>
              <a:rPr lang="en-GB" noProof="0" dirty="0">
                <a:solidFill>
                  <a:schemeClr val="tx2"/>
                </a:solidFill>
              </a:rPr>
              <a:t> </a:t>
            </a:r>
            <a:r>
              <a:rPr lang="en-GB" noProof="0" dirty="0" err="1">
                <a:solidFill>
                  <a:schemeClr val="tx2"/>
                </a:solidFill>
              </a:rPr>
              <a:t>eos</a:t>
            </a:r>
            <a:r>
              <a:rPr lang="en-GB" noProof="0" dirty="0">
                <a:solidFill>
                  <a:schemeClr val="tx2"/>
                </a:solidFill>
              </a:rPr>
              <a:t> et </a:t>
            </a:r>
            <a:r>
              <a:rPr lang="en-GB" noProof="0" dirty="0" err="1">
                <a:solidFill>
                  <a:schemeClr val="tx2"/>
                </a:solidFill>
              </a:rPr>
              <a:t>accusam</a:t>
            </a:r>
            <a:r>
              <a:rPr lang="en-GB" noProof="0" dirty="0">
                <a:solidFill>
                  <a:schemeClr val="tx2"/>
                </a:solidFill>
              </a:rPr>
              <a:t> et </a:t>
            </a:r>
            <a:r>
              <a:rPr lang="en-GB" noProof="0" dirty="0" err="1">
                <a:solidFill>
                  <a:schemeClr val="tx2"/>
                </a:solidFill>
              </a:rPr>
              <a:t>justo</a:t>
            </a:r>
            <a:r>
              <a:rPr lang="en-GB" noProof="0" dirty="0">
                <a:solidFill>
                  <a:schemeClr val="tx2"/>
                </a:solidFill>
              </a:rPr>
              <a:t> duo </a:t>
            </a:r>
            <a:r>
              <a:rPr lang="en-GB" noProof="0" dirty="0" err="1">
                <a:solidFill>
                  <a:schemeClr val="tx2"/>
                </a:solidFill>
              </a:rPr>
              <a:t>dolores</a:t>
            </a:r>
            <a:r>
              <a:rPr lang="en-GB" noProof="0" dirty="0">
                <a:solidFill>
                  <a:schemeClr val="tx2"/>
                </a:solidFill>
              </a:rPr>
              <a:t> et </a:t>
            </a:r>
            <a:r>
              <a:rPr lang="en-GB" noProof="0" dirty="0" err="1">
                <a:solidFill>
                  <a:schemeClr val="tx2"/>
                </a:solidFill>
              </a:rPr>
              <a:t>ea</a:t>
            </a:r>
            <a:r>
              <a:rPr lang="en-GB" noProof="0" dirty="0">
                <a:solidFill>
                  <a:schemeClr val="tx2"/>
                </a:solidFill>
              </a:rPr>
              <a:t> </a:t>
            </a:r>
            <a:r>
              <a:rPr lang="en-GB" noProof="0" dirty="0" err="1">
                <a:solidFill>
                  <a:schemeClr val="tx2"/>
                </a:solidFill>
              </a:rPr>
              <a:t>rebum</a:t>
            </a:r>
            <a:r>
              <a:rPr lang="en-GB" noProof="0" dirty="0">
                <a:solidFill>
                  <a:schemeClr val="tx2"/>
                </a:solidFill>
              </a:rPr>
              <a:t>. Stet </a:t>
            </a:r>
            <a:r>
              <a:rPr lang="en-GB" noProof="0" dirty="0" err="1">
                <a:solidFill>
                  <a:schemeClr val="tx2"/>
                </a:solidFill>
              </a:rPr>
              <a:t>clita</a:t>
            </a:r>
            <a:r>
              <a:rPr lang="en-GB" noProof="0" dirty="0">
                <a:solidFill>
                  <a:schemeClr val="tx2"/>
                </a:solidFill>
              </a:rPr>
              <a:t> </a:t>
            </a:r>
            <a:r>
              <a:rPr lang="en-GB" noProof="0" dirty="0" err="1">
                <a:solidFill>
                  <a:schemeClr val="tx2"/>
                </a:solidFill>
              </a:rPr>
              <a:t>kasd</a:t>
            </a:r>
            <a:r>
              <a:rPr lang="en-GB" noProof="0" dirty="0">
                <a:solidFill>
                  <a:schemeClr val="tx2"/>
                </a:solidFill>
              </a:rPr>
              <a:t> </a:t>
            </a:r>
            <a:r>
              <a:rPr lang="en-GB" noProof="0" dirty="0" err="1">
                <a:solidFill>
                  <a:schemeClr val="tx2"/>
                </a:solidFill>
              </a:rPr>
              <a:t>gubergren</a:t>
            </a:r>
            <a:r>
              <a:rPr lang="en-GB" noProof="0" dirty="0">
                <a:solidFill>
                  <a:schemeClr val="tx2"/>
                </a:solidFill>
              </a:rPr>
              <a:t>, no sea </a:t>
            </a:r>
            <a:r>
              <a:rPr lang="en-GB" noProof="0" dirty="0" err="1">
                <a:solidFill>
                  <a:schemeClr val="tx2"/>
                </a:solidFill>
              </a:rPr>
              <a:t>takimata</a:t>
            </a:r>
            <a:r>
              <a:rPr lang="en-GB" noProof="0" dirty="0">
                <a:solidFill>
                  <a:schemeClr val="tx2"/>
                </a:solidFill>
              </a:rPr>
              <a:t> </a:t>
            </a:r>
            <a:r>
              <a:rPr lang="en-GB" noProof="0" dirty="0" err="1">
                <a:solidFill>
                  <a:schemeClr val="tx2"/>
                </a:solidFill>
              </a:rPr>
              <a:t>sanctus</a:t>
            </a:r>
            <a:r>
              <a:rPr lang="en-GB" noProof="0" dirty="0">
                <a:solidFill>
                  <a:schemeClr val="tx2"/>
                </a:solidFill>
              </a:rPr>
              <a:t> </a:t>
            </a:r>
            <a:r>
              <a:rPr lang="en-GB" noProof="0" dirty="0" err="1">
                <a:solidFill>
                  <a:schemeClr val="tx2"/>
                </a:solidFill>
              </a:rPr>
              <a:t>est</a:t>
            </a:r>
            <a:r>
              <a:rPr lang="en-GB" noProof="0" dirty="0">
                <a:solidFill>
                  <a:schemeClr val="tx2"/>
                </a:solidFill>
              </a:rPr>
              <a:t>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a:t>
            </a:r>
          </a:p>
          <a:p>
            <a:r>
              <a:rPr lang="en-GB" noProof="0" dirty="0">
                <a:solidFill>
                  <a:schemeClr val="tx2"/>
                </a:solidFill>
              </a:rPr>
              <a:t>At </a:t>
            </a:r>
            <a:r>
              <a:rPr lang="en-GB" noProof="0" dirty="0" err="1">
                <a:solidFill>
                  <a:schemeClr val="tx2"/>
                </a:solidFill>
              </a:rPr>
              <a:t>vero</a:t>
            </a:r>
            <a:r>
              <a:rPr lang="en-GB" noProof="0" dirty="0">
                <a:solidFill>
                  <a:schemeClr val="tx2"/>
                </a:solidFill>
              </a:rPr>
              <a:t> </a:t>
            </a:r>
            <a:r>
              <a:rPr lang="en-GB" noProof="0" dirty="0" err="1">
                <a:solidFill>
                  <a:schemeClr val="tx2"/>
                </a:solidFill>
              </a:rPr>
              <a:t>eos</a:t>
            </a:r>
            <a:r>
              <a:rPr lang="en-GB" noProof="0" dirty="0">
                <a:solidFill>
                  <a:schemeClr val="tx2"/>
                </a:solidFill>
              </a:rPr>
              <a:t> et </a:t>
            </a:r>
            <a:r>
              <a:rPr lang="en-GB" noProof="0" dirty="0" err="1">
                <a:solidFill>
                  <a:schemeClr val="tx2"/>
                </a:solidFill>
              </a:rPr>
              <a:t>accusam</a:t>
            </a:r>
            <a:r>
              <a:rPr lang="en-GB" noProof="0" dirty="0">
                <a:solidFill>
                  <a:schemeClr val="tx2"/>
                </a:solidFill>
              </a:rPr>
              <a:t> et </a:t>
            </a:r>
            <a:r>
              <a:rPr lang="en-GB" noProof="0" dirty="0" err="1">
                <a:solidFill>
                  <a:schemeClr val="tx2"/>
                </a:solidFill>
              </a:rPr>
              <a:t>justo</a:t>
            </a:r>
            <a:r>
              <a:rPr lang="en-GB" noProof="0" dirty="0">
                <a:solidFill>
                  <a:schemeClr val="tx2"/>
                </a:solidFill>
              </a:rPr>
              <a:t> duo </a:t>
            </a:r>
            <a:r>
              <a:rPr lang="en-GB" noProof="0" dirty="0" err="1">
                <a:solidFill>
                  <a:schemeClr val="tx2"/>
                </a:solidFill>
              </a:rPr>
              <a:t>dolores</a:t>
            </a:r>
            <a:r>
              <a:rPr lang="en-GB" noProof="0" dirty="0">
                <a:solidFill>
                  <a:schemeClr val="tx2"/>
                </a:solidFill>
              </a:rPr>
              <a:t> et </a:t>
            </a:r>
            <a:r>
              <a:rPr lang="en-GB" noProof="0" dirty="0" err="1">
                <a:solidFill>
                  <a:schemeClr val="tx2"/>
                </a:solidFill>
              </a:rPr>
              <a:t>ea</a:t>
            </a:r>
            <a:r>
              <a:rPr lang="en-GB" noProof="0" dirty="0">
                <a:solidFill>
                  <a:schemeClr val="tx2"/>
                </a:solidFill>
              </a:rPr>
              <a:t> </a:t>
            </a:r>
            <a:r>
              <a:rPr lang="en-GB" noProof="0" dirty="0" err="1">
                <a:solidFill>
                  <a:schemeClr val="tx2"/>
                </a:solidFill>
              </a:rPr>
              <a:t>rebum</a:t>
            </a:r>
            <a:r>
              <a:rPr lang="en-GB" noProof="0" dirty="0">
                <a:solidFill>
                  <a:schemeClr val="tx2"/>
                </a:solidFill>
              </a:rPr>
              <a:t>. Stet </a:t>
            </a:r>
            <a:r>
              <a:rPr lang="en-GB" noProof="0" dirty="0" err="1">
                <a:solidFill>
                  <a:schemeClr val="tx2"/>
                </a:solidFill>
              </a:rPr>
              <a:t>clita</a:t>
            </a:r>
            <a:r>
              <a:rPr lang="en-GB" noProof="0" dirty="0">
                <a:solidFill>
                  <a:schemeClr val="tx2"/>
                </a:solidFill>
              </a:rPr>
              <a:t> </a:t>
            </a:r>
            <a:r>
              <a:rPr lang="en-GB" noProof="0" dirty="0" err="1">
                <a:solidFill>
                  <a:schemeClr val="tx2"/>
                </a:solidFill>
              </a:rPr>
              <a:t>kasd</a:t>
            </a:r>
            <a:r>
              <a:rPr lang="en-GB" noProof="0" dirty="0">
                <a:solidFill>
                  <a:schemeClr val="tx2"/>
                </a:solidFill>
              </a:rPr>
              <a:t> </a:t>
            </a:r>
            <a:r>
              <a:rPr lang="en-GB" noProof="0" dirty="0" err="1">
                <a:solidFill>
                  <a:schemeClr val="tx2"/>
                </a:solidFill>
              </a:rPr>
              <a:t>gubergren</a:t>
            </a:r>
            <a:r>
              <a:rPr lang="en-GB" noProof="0" dirty="0">
                <a:solidFill>
                  <a:schemeClr val="tx2"/>
                </a:solidFill>
              </a:rPr>
              <a:t>, no sea </a:t>
            </a:r>
            <a:r>
              <a:rPr lang="en-GB" noProof="0" dirty="0" err="1">
                <a:solidFill>
                  <a:schemeClr val="tx2"/>
                </a:solidFill>
              </a:rPr>
              <a:t>takimata</a:t>
            </a:r>
            <a:r>
              <a:rPr lang="en-GB" noProof="0" dirty="0">
                <a:solidFill>
                  <a:schemeClr val="tx2"/>
                </a:solidFill>
              </a:rPr>
              <a:t> </a:t>
            </a:r>
            <a:r>
              <a:rPr lang="en-GB" noProof="0" dirty="0" err="1">
                <a:solidFill>
                  <a:schemeClr val="tx2"/>
                </a:solidFill>
              </a:rPr>
              <a:t>sanctus</a:t>
            </a:r>
            <a:r>
              <a:rPr lang="en-GB" noProof="0" dirty="0">
                <a:solidFill>
                  <a:schemeClr val="tx2"/>
                </a:solidFill>
              </a:rPr>
              <a:t> </a:t>
            </a:r>
            <a:r>
              <a:rPr lang="en-GB" noProof="0" dirty="0" err="1">
                <a:solidFill>
                  <a:schemeClr val="tx2"/>
                </a:solidFill>
              </a:rPr>
              <a:t>est</a:t>
            </a:r>
            <a:r>
              <a:rPr lang="en-GB" noProof="0" dirty="0">
                <a:solidFill>
                  <a:schemeClr val="tx2"/>
                </a:solidFill>
              </a:rPr>
              <a:t>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a:t>
            </a:r>
          </a:p>
        </p:txBody>
      </p:sp>
      <p:sp>
        <p:nvSpPr>
          <p:cNvPr id="2" name="Tiêu đề 1">
            <a:extLst>
              <a:ext uri="{FF2B5EF4-FFF2-40B4-BE49-F238E27FC236}">
                <a16:creationId xmlns="" xmlns:a16="http://schemas.microsoft.com/office/drawing/2014/main" id="{96D92CE4-4109-4C7D-83BD-F640FEA4CB0E}"/>
              </a:ext>
            </a:extLst>
          </p:cNvPr>
          <p:cNvSpPr>
            <a:spLocks noGrp="1"/>
          </p:cNvSpPr>
          <p:nvPr>
            <p:ph type="title" hasCustomPrompt="1"/>
          </p:nvPr>
        </p:nvSpPr>
        <p:spPr/>
        <p:txBody>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CE7E25BC-16D2-473B-8F17-9C354DC42FD3}"/>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9" name="Chỗ dành sẵn cho Văn bản 18">
            <a:extLst>
              <a:ext uri="{FF2B5EF4-FFF2-40B4-BE49-F238E27FC236}">
                <a16:creationId xmlns="" xmlns:a16="http://schemas.microsoft.com/office/drawing/2014/main" id="{F054E4BB-2C01-4B0F-9AC2-31AA60056410}"/>
              </a:ext>
            </a:extLst>
          </p:cNvPr>
          <p:cNvSpPr>
            <a:spLocks noGrp="1"/>
          </p:cNvSpPr>
          <p:nvPr>
            <p:ph type="body" sz="quarter" idx="15" hasCustomPrompt="1"/>
          </p:nvPr>
        </p:nvSpPr>
        <p:spPr>
          <a:xfrm>
            <a:off x="1031819" y="4578843"/>
            <a:ext cx="8617959" cy="383695"/>
          </a:xfrm>
        </p:spPr>
        <p:txBody>
          <a:bodyPr>
            <a:noAutofit/>
          </a:bodyPr>
          <a:lstStyle>
            <a:lvl1pPr marL="0" indent="0">
              <a:buNone/>
              <a:defRPr sz="1320" b="1">
                <a:solidFill>
                  <a:schemeClr val="accent1"/>
                </a:solidFill>
              </a:defRPr>
            </a:lvl1pPr>
          </a:lstStyle>
          <a:p>
            <a:pPr lvl="0"/>
            <a:r>
              <a:rPr lang="en-GB" noProof="0" dirty="0"/>
              <a:t>Subheading</a:t>
            </a:r>
          </a:p>
        </p:txBody>
      </p:sp>
      <p:sp>
        <p:nvSpPr>
          <p:cNvPr id="21" name="Chỗ dành sẵn cho Văn bản 20">
            <a:extLst>
              <a:ext uri="{FF2B5EF4-FFF2-40B4-BE49-F238E27FC236}">
                <a16:creationId xmlns="" xmlns:a16="http://schemas.microsoft.com/office/drawing/2014/main" id="{78DCAD6C-A06B-4F53-A5CC-C0AAA6CA1ABC}"/>
              </a:ext>
            </a:extLst>
          </p:cNvPr>
          <p:cNvSpPr>
            <a:spLocks noGrp="1"/>
          </p:cNvSpPr>
          <p:nvPr>
            <p:ph type="body" sz="quarter" idx="16" hasCustomPrompt="1"/>
          </p:nvPr>
        </p:nvSpPr>
        <p:spPr>
          <a:xfrm>
            <a:off x="1031818" y="4950442"/>
            <a:ext cx="8617959" cy="1127830"/>
          </a:xfrm>
        </p:spPr>
        <p:txBody>
          <a:bodyPr>
            <a:noAutofit/>
          </a:bodyPr>
          <a:lstStyle>
            <a:lvl1pPr>
              <a:defRPr>
                <a:solidFill>
                  <a:srgbClr val="183355"/>
                </a:solidFill>
              </a:defRPr>
            </a:lvl1pPr>
            <a:lvl2pPr>
              <a:defRPr>
                <a:solidFill>
                  <a:srgbClr val="183355"/>
                </a:solidFill>
              </a:defRPr>
            </a:lvl2pPr>
            <a:lvl3pPr marL="426958" indent="-235744">
              <a:buFont typeface="Arial" panose="020B0604020202020204" pitchFamily="34" charset="0"/>
              <a:buChar char="•"/>
              <a:defRPr>
                <a:solidFill>
                  <a:srgbClr val="183355"/>
                </a:solidFill>
              </a:defRPr>
            </a:lvl3pPr>
          </a:lstStyle>
          <a:p>
            <a:r>
              <a:rPr lang="en-GB" noProof="0" dirty="0">
                <a:solidFill>
                  <a:schemeClr val="tx2"/>
                </a:solidFill>
              </a:rPr>
              <a:t>The body text is Arial 14pt, Regular.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 </a:t>
            </a:r>
          </a:p>
        </p:txBody>
      </p:sp>
    </p:spTree>
    <p:extLst>
      <p:ext uri="{BB962C8B-B14F-4D97-AF65-F5344CB8AC3E}">
        <p14:creationId xmlns:p14="http://schemas.microsoft.com/office/powerpoint/2010/main" val="159898248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4" name="Picture Placeholder 3"/>
          <p:cNvSpPr>
            <a:spLocks noGrp="1"/>
          </p:cNvSpPr>
          <p:nvPr>
            <p:ph type="pic" sz="quarter" idx="19" hasCustomPrompt="1"/>
          </p:nvPr>
        </p:nvSpPr>
        <p:spPr>
          <a:xfrm>
            <a:off x="392906" y="4242435"/>
            <a:ext cx="528066" cy="725424"/>
          </a:xfrm>
        </p:spPr>
        <p:txBody>
          <a:bodyPr/>
          <a:lstStyle>
            <a:lvl1pPr>
              <a:defRPr>
                <a:solidFill>
                  <a:schemeClr val="tx2"/>
                </a:solidFill>
              </a:defRPr>
            </a:lvl1pPr>
          </a:lstStyle>
          <a:p>
            <a:r>
              <a:rPr lang="en-GB" noProof="0" dirty="0"/>
              <a:t>Icon</a:t>
            </a:r>
          </a:p>
        </p:txBody>
      </p:sp>
      <p:sp>
        <p:nvSpPr>
          <p:cNvPr id="14" name="Picture Placeholder 3"/>
          <p:cNvSpPr>
            <a:spLocks noGrp="1"/>
          </p:cNvSpPr>
          <p:nvPr>
            <p:ph type="pic" sz="quarter" idx="20" hasCustomPrompt="1"/>
          </p:nvPr>
        </p:nvSpPr>
        <p:spPr>
          <a:xfrm>
            <a:off x="5687272" y="1597661"/>
            <a:ext cx="528066" cy="725424"/>
          </a:xfrm>
        </p:spPr>
        <p:txBody>
          <a:bodyPr/>
          <a:lstStyle>
            <a:lvl1pPr>
              <a:defRPr>
                <a:solidFill>
                  <a:schemeClr val="tx2"/>
                </a:solidFill>
              </a:defRPr>
            </a:lvl1pPr>
          </a:lstStyle>
          <a:p>
            <a:r>
              <a:rPr lang="en-GB" noProof="0" dirty="0"/>
              <a:t>Icon</a:t>
            </a:r>
          </a:p>
        </p:txBody>
      </p:sp>
      <p:sp>
        <p:nvSpPr>
          <p:cNvPr id="13"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77190" y="1597661"/>
            <a:ext cx="4519164" cy="1980112"/>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
        <p:nvSpPr>
          <p:cNvPr id="2" name="Tiêu đề 1">
            <a:extLst>
              <a:ext uri="{FF2B5EF4-FFF2-40B4-BE49-F238E27FC236}">
                <a16:creationId xmlns="" xmlns:a16="http://schemas.microsoft.com/office/drawing/2014/main" id="{96D92CE4-4109-4C7D-83BD-F640FEA4CB0E}"/>
              </a:ext>
            </a:extLst>
          </p:cNvPr>
          <p:cNvSpPr>
            <a:spLocks noGrp="1"/>
          </p:cNvSpPr>
          <p:nvPr>
            <p:ph type="title" hasCustomPrompt="1"/>
          </p:nvPr>
        </p:nvSpPr>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CE7E25BC-16D2-473B-8F17-9C354DC42FD3}"/>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9" name="Chỗ dành sẵn cho Văn bản 18">
            <a:extLst>
              <a:ext uri="{FF2B5EF4-FFF2-40B4-BE49-F238E27FC236}">
                <a16:creationId xmlns="" xmlns:a16="http://schemas.microsoft.com/office/drawing/2014/main" id="{F054E4BB-2C01-4B0F-9AC2-31AA60056410}"/>
              </a:ext>
            </a:extLst>
          </p:cNvPr>
          <p:cNvSpPr>
            <a:spLocks noGrp="1"/>
          </p:cNvSpPr>
          <p:nvPr>
            <p:ph type="body" sz="quarter" idx="15" hasCustomPrompt="1"/>
          </p:nvPr>
        </p:nvSpPr>
        <p:spPr>
          <a:xfrm>
            <a:off x="1031818" y="4243135"/>
            <a:ext cx="3864536"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21" name="Chỗ dành sẵn cho Văn bản 20">
            <a:extLst>
              <a:ext uri="{FF2B5EF4-FFF2-40B4-BE49-F238E27FC236}">
                <a16:creationId xmlns="" xmlns:a16="http://schemas.microsoft.com/office/drawing/2014/main" id="{78DCAD6C-A06B-4F53-A5CC-C0AAA6CA1ABC}"/>
              </a:ext>
            </a:extLst>
          </p:cNvPr>
          <p:cNvSpPr>
            <a:spLocks noGrp="1"/>
          </p:cNvSpPr>
          <p:nvPr>
            <p:ph type="body" sz="quarter" idx="16" hasCustomPrompt="1"/>
          </p:nvPr>
        </p:nvSpPr>
        <p:spPr>
          <a:xfrm>
            <a:off x="1031818" y="4614734"/>
            <a:ext cx="3864537"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5" name="Chỗ dành sẵn cho Văn bản 18">
            <a:extLst>
              <a:ext uri="{FF2B5EF4-FFF2-40B4-BE49-F238E27FC236}">
                <a16:creationId xmlns="" xmlns:a16="http://schemas.microsoft.com/office/drawing/2014/main" id="{470004C5-A060-4D9D-956E-04D0F607062D}"/>
              </a:ext>
            </a:extLst>
          </p:cNvPr>
          <p:cNvSpPr>
            <a:spLocks noGrp="1"/>
          </p:cNvSpPr>
          <p:nvPr>
            <p:ph type="body" sz="quarter" idx="17" hasCustomPrompt="1"/>
          </p:nvPr>
        </p:nvSpPr>
        <p:spPr>
          <a:xfrm>
            <a:off x="5682487" y="2402137"/>
            <a:ext cx="3967290"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6" name="Chỗ dành sẵn cho Văn bản 20">
            <a:extLst>
              <a:ext uri="{FF2B5EF4-FFF2-40B4-BE49-F238E27FC236}">
                <a16:creationId xmlns="" xmlns:a16="http://schemas.microsoft.com/office/drawing/2014/main" id="{F0924375-AFF1-458A-AA48-1D0FC6263EA7}"/>
              </a:ext>
            </a:extLst>
          </p:cNvPr>
          <p:cNvSpPr>
            <a:spLocks noGrp="1"/>
          </p:cNvSpPr>
          <p:nvPr>
            <p:ph type="body" sz="quarter" idx="18" hasCustomPrompt="1"/>
          </p:nvPr>
        </p:nvSpPr>
        <p:spPr>
          <a:xfrm>
            <a:off x="5682486" y="2773736"/>
            <a:ext cx="3967291" cy="3625653"/>
          </a:xfrm>
        </p:spPr>
        <p:txBody>
          <a:bodyPr>
            <a:noAutofit/>
          </a:bodyPr>
          <a:lstStyle>
            <a:lvl1pPr>
              <a:defRPr>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Tree>
    <p:extLst>
      <p:ext uri="{BB962C8B-B14F-4D97-AF65-F5344CB8AC3E}">
        <p14:creationId xmlns:p14="http://schemas.microsoft.com/office/powerpoint/2010/main" val="2611317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ECFDF68-57C6-459C-A562-A924F204664C}"/>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 xmlns:a16="http://schemas.microsoft.com/office/drawing/2014/main" id="{1FCB0435-57E8-4CE5-B043-32C6EA0013E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 xmlns:a16="http://schemas.microsoft.com/office/drawing/2014/main" id="{616F5B34-BFF6-4581-A332-F2BB098636BB}"/>
              </a:ext>
            </a:extLst>
          </p:cNvPr>
          <p:cNvSpPr>
            <a:spLocks noGrp="1"/>
          </p:cNvSpPr>
          <p:nvPr>
            <p:ph type="dt" sz="half" idx="10"/>
          </p:nvPr>
        </p:nvSpPr>
        <p:spPr/>
        <p:txBody>
          <a:bodyPr/>
          <a:lstStyle/>
          <a:p>
            <a:endParaRPr lang="fr-BE"/>
          </a:p>
        </p:txBody>
      </p:sp>
      <p:sp>
        <p:nvSpPr>
          <p:cNvPr id="5" name="Espace réservé du pied de page 4">
            <a:extLst>
              <a:ext uri="{FF2B5EF4-FFF2-40B4-BE49-F238E27FC236}">
                <a16:creationId xmlns="" xmlns:a16="http://schemas.microsoft.com/office/drawing/2014/main" id="{65385CB7-1A2E-4B3C-BFF2-04BD933E1D48}"/>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 xmlns:a16="http://schemas.microsoft.com/office/drawing/2014/main" id="{4EC6E07A-64D0-4740-A82F-2E08BE2112EA}"/>
              </a:ext>
            </a:extLst>
          </p:cNvPr>
          <p:cNvSpPr>
            <a:spLocks noGrp="1"/>
          </p:cNvSpPr>
          <p:nvPr>
            <p:ph type="sldNum" sz="quarter" idx="12"/>
          </p:nvPr>
        </p:nvSpPr>
        <p:spPr/>
        <p:txBody>
          <a:bodyPr/>
          <a:lstStyle/>
          <a:p>
            <a:fld id="{5CA797CC-7A09-4A76-9E30-29A7D31036DD}" type="slidenum">
              <a:rPr lang="fr-BE" smtClean="0"/>
              <a:pPr/>
              <a:t>‹#›</a:t>
            </a:fld>
            <a:endParaRPr lang="fr-BE"/>
          </a:p>
        </p:txBody>
      </p:sp>
    </p:spTree>
    <p:extLst>
      <p:ext uri="{BB962C8B-B14F-4D97-AF65-F5344CB8AC3E}">
        <p14:creationId xmlns:p14="http://schemas.microsoft.com/office/powerpoint/2010/main" val="750855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2"/>
        <p:cNvGrpSpPr/>
        <p:nvPr/>
      </p:nvGrpSpPr>
      <p:grpSpPr>
        <a:xfrm>
          <a:off x="0" y="0"/>
          <a:ext cx="0" cy="0"/>
          <a:chOff x="0" y="0"/>
          <a:chExt cx="0" cy="0"/>
        </a:xfrm>
      </p:grpSpPr>
      <p:sp>
        <p:nvSpPr>
          <p:cNvPr id="63" name="Google Shape;63;p44"/>
          <p:cNvSpPr txBox="1">
            <a:spLocks noGrp="1"/>
          </p:cNvSpPr>
          <p:nvPr>
            <p:ph type="title"/>
          </p:nvPr>
        </p:nvSpPr>
        <p:spPr>
          <a:xfrm>
            <a:off x="458571" y="622512"/>
            <a:ext cx="7717142" cy="733302"/>
          </a:xfrm>
          <a:prstGeom prst="rect">
            <a:avLst/>
          </a:prstGeom>
          <a:noFill/>
          <a:ln>
            <a:noFill/>
          </a:ln>
        </p:spPr>
        <p:txBody>
          <a:bodyPr spcFirstLastPara="1" wrap="square" lIns="0" tIns="0" rIns="91425" bIns="45700" anchor="t" anchorCtr="0">
            <a:noAutofit/>
          </a:bodyPr>
          <a:lstStyle>
            <a:lvl1pPr marR="0" lvl="0" algn="l">
              <a:lnSpc>
                <a:spcPct val="90000"/>
              </a:lnSpc>
              <a:spcBef>
                <a:spcPts val="0"/>
              </a:spcBef>
              <a:spcAft>
                <a:spcPts val="0"/>
              </a:spcAft>
              <a:buClr>
                <a:schemeClr val="dk2"/>
              </a:buClr>
              <a:buSzPts val="4000"/>
              <a:buFont typeface="Raleway Thin"/>
              <a:buNone/>
              <a:defRPr sz="3300" b="1" i="0" u="none" strike="noStrike" cap="none">
                <a:solidFill>
                  <a:schemeClr val="dk2"/>
                </a:solidFill>
                <a:latin typeface="Raleway Thin"/>
                <a:ea typeface="Raleway Thin"/>
                <a:cs typeface="Raleway Thin"/>
                <a:sym typeface="Raleway Thin"/>
              </a:defRPr>
            </a:lvl1pPr>
            <a:lvl2pPr lvl="1">
              <a:spcBef>
                <a:spcPts val="0"/>
              </a:spcBef>
              <a:spcAft>
                <a:spcPts val="0"/>
              </a:spcAft>
              <a:buSzPts val="1400"/>
              <a:buNone/>
              <a:defRPr sz="1485"/>
            </a:lvl2pPr>
            <a:lvl3pPr lvl="2">
              <a:spcBef>
                <a:spcPts val="0"/>
              </a:spcBef>
              <a:spcAft>
                <a:spcPts val="0"/>
              </a:spcAft>
              <a:buSzPts val="1400"/>
              <a:buNone/>
              <a:defRPr sz="1485"/>
            </a:lvl3pPr>
            <a:lvl4pPr lvl="3">
              <a:spcBef>
                <a:spcPts val="0"/>
              </a:spcBef>
              <a:spcAft>
                <a:spcPts val="0"/>
              </a:spcAft>
              <a:buSzPts val="1400"/>
              <a:buNone/>
              <a:defRPr sz="1485"/>
            </a:lvl4pPr>
            <a:lvl5pPr lvl="4">
              <a:spcBef>
                <a:spcPts val="0"/>
              </a:spcBef>
              <a:spcAft>
                <a:spcPts val="0"/>
              </a:spcAft>
              <a:buSzPts val="1400"/>
              <a:buNone/>
              <a:defRPr sz="1485"/>
            </a:lvl5pPr>
            <a:lvl6pPr lvl="5">
              <a:spcBef>
                <a:spcPts val="0"/>
              </a:spcBef>
              <a:spcAft>
                <a:spcPts val="0"/>
              </a:spcAft>
              <a:buSzPts val="1400"/>
              <a:buNone/>
              <a:defRPr sz="1485"/>
            </a:lvl6pPr>
            <a:lvl7pPr lvl="6">
              <a:spcBef>
                <a:spcPts val="0"/>
              </a:spcBef>
              <a:spcAft>
                <a:spcPts val="0"/>
              </a:spcAft>
              <a:buSzPts val="1400"/>
              <a:buNone/>
              <a:defRPr sz="1485"/>
            </a:lvl7pPr>
            <a:lvl8pPr lvl="7">
              <a:spcBef>
                <a:spcPts val="0"/>
              </a:spcBef>
              <a:spcAft>
                <a:spcPts val="0"/>
              </a:spcAft>
              <a:buSzPts val="1400"/>
              <a:buNone/>
              <a:defRPr sz="1485"/>
            </a:lvl8pPr>
            <a:lvl9pPr lvl="8">
              <a:spcBef>
                <a:spcPts val="0"/>
              </a:spcBef>
              <a:spcAft>
                <a:spcPts val="0"/>
              </a:spcAft>
              <a:buSzPts val="1400"/>
              <a:buNone/>
              <a:defRPr sz="1485"/>
            </a:lvl9pPr>
          </a:lstStyle>
          <a:p>
            <a:endParaRPr/>
          </a:p>
        </p:txBody>
      </p:sp>
      <p:sp>
        <p:nvSpPr>
          <p:cNvPr id="64" name="Google Shape;64;p44"/>
          <p:cNvSpPr txBox="1">
            <a:spLocks noGrp="1"/>
          </p:cNvSpPr>
          <p:nvPr>
            <p:ph type="body" idx="1"/>
          </p:nvPr>
        </p:nvSpPr>
        <p:spPr>
          <a:xfrm>
            <a:off x="458571" y="2069042"/>
            <a:ext cx="3798344" cy="4931516"/>
          </a:xfrm>
          <a:prstGeom prst="rect">
            <a:avLst/>
          </a:prstGeom>
          <a:noFill/>
          <a:ln>
            <a:noFill/>
          </a:ln>
        </p:spPr>
        <p:txBody>
          <a:bodyPr spcFirstLastPara="1" wrap="square" lIns="0" tIns="45700" rIns="91425" bIns="45700" anchor="t" anchorCtr="0">
            <a:noAutofit/>
          </a:bodyPr>
          <a:lstStyle>
            <a:lvl1pPr marL="377190" marR="0" lvl="0" indent="-188595" algn="l">
              <a:lnSpc>
                <a:spcPct val="125000"/>
              </a:lnSpc>
              <a:spcBef>
                <a:spcPts val="825"/>
              </a:spcBef>
              <a:spcAft>
                <a:spcPts val="0"/>
              </a:spcAft>
              <a:buClr>
                <a:schemeClr val="dk1"/>
              </a:buClr>
              <a:buSzPts val="1600"/>
              <a:buFont typeface="Raleway"/>
              <a:buNone/>
              <a:defRPr sz="1320" b="0" i="0" u="none" strike="noStrike" cap="none">
                <a:solidFill>
                  <a:schemeClr val="dk1"/>
                </a:solidFill>
                <a:latin typeface="Raleway"/>
                <a:ea typeface="Raleway"/>
                <a:cs typeface="Raleway"/>
                <a:sym typeface="Raleway"/>
              </a:defRPr>
            </a:lvl1pPr>
            <a:lvl2pPr marL="754380" marR="0" lvl="1" indent="-188595" algn="l">
              <a:lnSpc>
                <a:spcPct val="125000"/>
              </a:lnSpc>
              <a:spcBef>
                <a:spcPts val="413"/>
              </a:spcBef>
              <a:spcAft>
                <a:spcPts val="0"/>
              </a:spcAft>
              <a:buClr>
                <a:schemeClr val="dk1"/>
              </a:buClr>
              <a:buSzPts val="1600"/>
              <a:buFont typeface="Raleway"/>
              <a:buNone/>
              <a:defRPr sz="1320" b="0" i="0" u="none" strike="noStrike" cap="none">
                <a:solidFill>
                  <a:schemeClr val="dk1"/>
                </a:solidFill>
                <a:latin typeface="Raleway"/>
                <a:ea typeface="Raleway"/>
                <a:cs typeface="Raleway"/>
                <a:sym typeface="Raleway"/>
              </a:defRPr>
            </a:lvl2pPr>
            <a:lvl3pPr marL="1131570" marR="0" lvl="2" indent="-188595" algn="l">
              <a:lnSpc>
                <a:spcPct val="125000"/>
              </a:lnSpc>
              <a:spcBef>
                <a:spcPts val="413"/>
              </a:spcBef>
              <a:spcAft>
                <a:spcPts val="0"/>
              </a:spcAft>
              <a:buClr>
                <a:schemeClr val="dk1"/>
              </a:buClr>
              <a:buSzPts val="1600"/>
              <a:buFont typeface="Raleway"/>
              <a:buNone/>
              <a:defRPr sz="1320" b="0" i="0" u="none" strike="noStrike" cap="none">
                <a:solidFill>
                  <a:schemeClr val="dk1"/>
                </a:solidFill>
                <a:latin typeface="Raleway"/>
                <a:ea typeface="Raleway"/>
                <a:cs typeface="Raleway"/>
                <a:sym typeface="Raleway"/>
              </a:defRPr>
            </a:lvl3pPr>
            <a:lvl4pPr marL="1508760" marR="0" lvl="3" indent="-188595" algn="l">
              <a:lnSpc>
                <a:spcPct val="125000"/>
              </a:lnSpc>
              <a:spcBef>
                <a:spcPts val="413"/>
              </a:spcBef>
              <a:spcAft>
                <a:spcPts val="0"/>
              </a:spcAft>
              <a:buClr>
                <a:srgbClr val="B5BAB8"/>
              </a:buClr>
              <a:buSzPts val="1600"/>
              <a:buFont typeface="Raleway"/>
              <a:buNone/>
              <a:defRPr sz="1320" b="0" i="0" u="none" strike="noStrike" cap="none">
                <a:solidFill>
                  <a:srgbClr val="B5BAB8"/>
                </a:solidFill>
                <a:latin typeface="Raleway"/>
                <a:ea typeface="Raleway"/>
                <a:cs typeface="Raleway"/>
                <a:sym typeface="Raleway"/>
              </a:defRPr>
            </a:lvl4pPr>
            <a:lvl5pPr marL="1885950" marR="0" lvl="4" indent="-188595" algn="l">
              <a:lnSpc>
                <a:spcPct val="125000"/>
              </a:lnSpc>
              <a:spcBef>
                <a:spcPts val="413"/>
              </a:spcBef>
              <a:spcAft>
                <a:spcPts val="0"/>
              </a:spcAft>
              <a:buClr>
                <a:srgbClr val="B5BAB8"/>
              </a:buClr>
              <a:buSzPts val="1600"/>
              <a:buFont typeface="Raleway"/>
              <a:buNone/>
              <a:defRPr sz="1320" b="0" i="0" u="none" strike="noStrike" cap="none">
                <a:solidFill>
                  <a:srgbClr val="B5BAB8"/>
                </a:solidFill>
                <a:latin typeface="Raleway"/>
                <a:ea typeface="Raleway"/>
                <a:cs typeface="Raleway"/>
                <a:sym typeface="Raleway"/>
              </a:defRPr>
            </a:lvl5pPr>
            <a:lvl6pPr marL="2263140" marR="0" lvl="5" indent="-282893" algn="l">
              <a:lnSpc>
                <a:spcPct val="90000"/>
              </a:lnSpc>
              <a:spcBef>
                <a:spcPts val="413"/>
              </a:spcBef>
              <a:spcAft>
                <a:spcPts val="0"/>
              </a:spcAft>
              <a:buClr>
                <a:schemeClr val="dk1"/>
              </a:buClr>
              <a:buSzPts val="1800"/>
              <a:buFont typeface="Arial"/>
              <a:buChar char="•"/>
              <a:defRPr sz="1485" b="0" i="0" u="none" strike="noStrike" cap="none">
                <a:solidFill>
                  <a:schemeClr val="dk1"/>
                </a:solidFill>
                <a:latin typeface="Calibri"/>
                <a:ea typeface="Calibri"/>
                <a:cs typeface="Calibri"/>
                <a:sym typeface="Calibri"/>
              </a:defRPr>
            </a:lvl6pPr>
            <a:lvl7pPr marL="2640330" marR="0" lvl="6" indent="-282893" algn="l">
              <a:lnSpc>
                <a:spcPct val="90000"/>
              </a:lnSpc>
              <a:spcBef>
                <a:spcPts val="413"/>
              </a:spcBef>
              <a:spcAft>
                <a:spcPts val="0"/>
              </a:spcAft>
              <a:buClr>
                <a:schemeClr val="dk1"/>
              </a:buClr>
              <a:buSzPts val="1800"/>
              <a:buFont typeface="Arial"/>
              <a:buChar char="•"/>
              <a:defRPr sz="1485" b="0" i="0" u="none" strike="noStrike" cap="none">
                <a:solidFill>
                  <a:schemeClr val="dk1"/>
                </a:solidFill>
                <a:latin typeface="Calibri"/>
                <a:ea typeface="Calibri"/>
                <a:cs typeface="Calibri"/>
                <a:sym typeface="Calibri"/>
              </a:defRPr>
            </a:lvl7pPr>
            <a:lvl8pPr marL="3017520" marR="0" lvl="7" indent="-282893" algn="l">
              <a:lnSpc>
                <a:spcPct val="90000"/>
              </a:lnSpc>
              <a:spcBef>
                <a:spcPts val="413"/>
              </a:spcBef>
              <a:spcAft>
                <a:spcPts val="0"/>
              </a:spcAft>
              <a:buClr>
                <a:schemeClr val="dk1"/>
              </a:buClr>
              <a:buSzPts val="1800"/>
              <a:buFont typeface="Arial"/>
              <a:buChar char="•"/>
              <a:defRPr sz="1485" b="0" i="0" u="none" strike="noStrike" cap="none">
                <a:solidFill>
                  <a:schemeClr val="dk1"/>
                </a:solidFill>
                <a:latin typeface="Calibri"/>
                <a:ea typeface="Calibri"/>
                <a:cs typeface="Calibri"/>
                <a:sym typeface="Calibri"/>
              </a:defRPr>
            </a:lvl8pPr>
            <a:lvl9pPr marL="3394710" marR="0" lvl="8" indent="-282893" algn="l">
              <a:lnSpc>
                <a:spcPct val="90000"/>
              </a:lnSpc>
              <a:spcBef>
                <a:spcPts val="413"/>
              </a:spcBef>
              <a:spcAft>
                <a:spcPts val="0"/>
              </a:spcAft>
              <a:buClr>
                <a:schemeClr val="dk1"/>
              </a:buClr>
              <a:buSzPts val="1800"/>
              <a:buFont typeface="Arial"/>
              <a:buChar char="•"/>
              <a:defRPr sz="1485" b="0" i="0" u="none" strike="noStrike" cap="none">
                <a:solidFill>
                  <a:schemeClr val="dk1"/>
                </a:solidFill>
                <a:latin typeface="Calibri"/>
                <a:ea typeface="Calibri"/>
                <a:cs typeface="Calibri"/>
                <a:sym typeface="Calibri"/>
              </a:defRPr>
            </a:lvl9pPr>
          </a:lstStyle>
          <a:p>
            <a:endParaRPr/>
          </a:p>
        </p:txBody>
      </p:sp>
      <p:sp>
        <p:nvSpPr>
          <p:cNvPr id="65" name="Google Shape;65;p44"/>
          <p:cNvSpPr txBox="1">
            <a:spLocks noGrp="1"/>
          </p:cNvSpPr>
          <p:nvPr>
            <p:ph type="ftr" idx="11"/>
          </p:nvPr>
        </p:nvSpPr>
        <p:spPr>
          <a:xfrm>
            <a:off x="802512" y="7285387"/>
            <a:ext cx="3452637" cy="282606"/>
          </a:xfrm>
          <a:prstGeom prst="rect">
            <a:avLst/>
          </a:prstGeom>
          <a:noFill/>
          <a:ln>
            <a:noFill/>
          </a:ln>
        </p:spPr>
        <p:txBody>
          <a:bodyPr spcFirstLastPara="1" wrap="square" lIns="91425" tIns="45700" rIns="91425" bIns="45700" anchor="b" anchorCtr="0">
            <a:noAutofit/>
          </a:bodyPr>
          <a:lstStyle>
            <a:lvl1pPr marR="0" lvl="0" algn="l">
              <a:spcBef>
                <a:spcPts val="0"/>
              </a:spcBef>
              <a:spcAft>
                <a:spcPts val="0"/>
              </a:spcAft>
              <a:buClr>
                <a:srgbClr val="8E8F8F"/>
              </a:buClr>
              <a:buSzPts val="1400"/>
              <a:buFont typeface="Roboto Light"/>
              <a:buNone/>
              <a:defRPr sz="825" b="0" i="0">
                <a:solidFill>
                  <a:srgbClr val="8E8F8F"/>
                </a:solidFill>
                <a:latin typeface="Roboto Light"/>
                <a:ea typeface="Roboto Light"/>
                <a:cs typeface="Roboto Light"/>
                <a:sym typeface="Roboto Light"/>
              </a:defRPr>
            </a:lvl1pPr>
            <a:lvl2pPr marR="0" lvl="1" algn="l">
              <a:spcBef>
                <a:spcPts val="0"/>
              </a:spcBef>
              <a:spcAft>
                <a:spcPts val="0"/>
              </a:spcAft>
              <a:buClr>
                <a:schemeClr val="dk1"/>
              </a:buClr>
              <a:buSzPts val="1400"/>
              <a:buFont typeface="Calibri"/>
              <a:buNone/>
              <a:defRPr sz="1485" b="0" i="0" u="none" strike="noStrike" cap="none">
                <a:solidFill>
                  <a:schemeClr val="dk1"/>
                </a:solidFill>
                <a:latin typeface="Calibri"/>
                <a:ea typeface="Calibri"/>
                <a:cs typeface="Calibri"/>
                <a:sym typeface="Calibri"/>
              </a:defRPr>
            </a:lvl2pPr>
            <a:lvl3pPr marR="0" lvl="2" algn="l">
              <a:spcBef>
                <a:spcPts val="0"/>
              </a:spcBef>
              <a:spcAft>
                <a:spcPts val="0"/>
              </a:spcAft>
              <a:buClr>
                <a:schemeClr val="dk1"/>
              </a:buClr>
              <a:buSzPts val="1400"/>
              <a:buFont typeface="Calibri"/>
              <a:buNone/>
              <a:defRPr sz="1485" b="0" i="0" u="none" strike="noStrike" cap="none">
                <a:solidFill>
                  <a:schemeClr val="dk1"/>
                </a:solidFill>
                <a:latin typeface="Calibri"/>
                <a:ea typeface="Calibri"/>
                <a:cs typeface="Calibri"/>
                <a:sym typeface="Calibri"/>
              </a:defRPr>
            </a:lvl3pPr>
            <a:lvl4pPr marR="0" lvl="3" algn="l">
              <a:spcBef>
                <a:spcPts val="0"/>
              </a:spcBef>
              <a:spcAft>
                <a:spcPts val="0"/>
              </a:spcAft>
              <a:buClr>
                <a:schemeClr val="dk1"/>
              </a:buClr>
              <a:buSzPts val="1400"/>
              <a:buFont typeface="Calibri"/>
              <a:buNone/>
              <a:defRPr sz="1485" b="0" i="0" u="none" strike="noStrike" cap="none">
                <a:solidFill>
                  <a:schemeClr val="dk1"/>
                </a:solidFill>
                <a:latin typeface="Calibri"/>
                <a:ea typeface="Calibri"/>
                <a:cs typeface="Calibri"/>
                <a:sym typeface="Calibri"/>
              </a:defRPr>
            </a:lvl4pPr>
            <a:lvl5pPr marR="0" lvl="4" algn="l">
              <a:spcBef>
                <a:spcPts val="0"/>
              </a:spcBef>
              <a:spcAft>
                <a:spcPts val="0"/>
              </a:spcAft>
              <a:buClr>
                <a:schemeClr val="dk1"/>
              </a:buClr>
              <a:buSzPts val="1400"/>
              <a:buFont typeface="Calibri"/>
              <a:buNone/>
              <a:defRPr sz="1485" b="0" i="0" u="none" strike="noStrike" cap="none">
                <a:solidFill>
                  <a:schemeClr val="dk1"/>
                </a:solidFill>
                <a:latin typeface="Calibri"/>
                <a:ea typeface="Calibri"/>
                <a:cs typeface="Calibri"/>
                <a:sym typeface="Calibri"/>
              </a:defRPr>
            </a:lvl5pPr>
            <a:lvl6pPr marR="0" lvl="5" algn="l">
              <a:spcBef>
                <a:spcPts val="0"/>
              </a:spcBef>
              <a:spcAft>
                <a:spcPts val="0"/>
              </a:spcAft>
              <a:buClr>
                <a:schemeClr val="dk1"/>
              </a:buClr>
              <a:buSzPts val="1400"/>
              <a:buFont typeface="Calibri"/>
              <a:buNone/>
              <a:defRPr sz="1485" b="0" i="0" u="none" strike="noStrike" cap="none">
                <a:solidFill>
                  <a:schemeClr val="dk1"/>
                </a:solidFill>
                <a:latin typeface="Calibri"/>
                <a:ea typeface="Calibri"/>
                <a:cs typeface="Calibri"/>
                <a:sym typeface="Calibri"/>
              </a:defRPr>
            </a:lvl6pPr>
            <a:lvl7pPr marR="0" lvl="6" algn="l">
              <a:spcBef>
                <a:spcPts val="0"/>
              </a:spcBef>
              <a:spcAft>
                <a:spcPts val="0"/>
              </a:spcAft>
              <a:buClr>
                <a:schemeClr val="dk1"/>
              </a:buClr>
              <a:buSzPts val="1400"/>
              <a:buFont typeface="Calibri"/>
              <a:buNone/>
              <a:defRPr sz="1485" b="0" i="0" u="none" strike="noStrike" cap="none">
                <a:solidFill>
                  <a:schemeClr val="dk1"/>
                </a:solidFill>
                <a:latin typeface="Calibri"/>
                <a:ea typeface="Calibri"/>
                <a:cs typeface="Calibri"/>
                <a:sym typeface="Calibri"/>
              </a:defRPr>
            </a:lvl7pPr>
            <a:lvl8pPr marR="0" lvl="7" algn="l">
              <a:spcBef>
                <a:spcPts val="0"/>
              </a:spcBef>
              <a:spcAft>
                <a:spcPts val="0"/>
              </a:spcAft>
              <a:buClr>
                <a:schemeClr val="dk1"/>
              </a:buClr>
              <a:buSzPts val="1400"/>
              <a:buFont typeface="Calibri"/>
              <a:buNone/>
              <a:defRPr sz="1485" b="0" i="0" u="none" strike="noStrike" cap="none">
                <a:solidFill>
                  <a:schemeClr val="dk1"/>
                </a:solidFill>
                <a:latin typeface="Calibri"/>
                <a:ea typeface="Calibri"/>
                <a:cs typeface="Calibri"/>
                <a:sym typeface="Calibri"/>
              </a:defRPr>
            </a:lvl8pPr>
            <a:lvl9pPr marR="0" lvl="8" algn="l">
              <a:spcBef>
                <a:spcPts val="0"/>
              </a:spcBef>
              <a:spcAft>
                <a:spcPts val="0"/>
              </a:spcAft>
              <a:buClr>
                <a:schemeClr val="dk1"/>
              </a:buClr>
              <a:buSzPts val="1400"/>
              <a:buFont typeface="Calibri"/>
              <a:buNone/>
              <a:defRPr sz="1485" b="0" i="0" u="none" strike="noStrike" cap="none">
                <a:solidFill>
                  <a:schemeClr val="dk1"/>
                </a:solidFill>
                <a:latin typeface="Calibri"/>
                <a:ea typeface="Calibri"/>
                <a:cs typeface="Calibri"/>
                <a:sym typeface="Calibri"/>
              </a:defRPr>
            </a:lvl9pPr>
          </a:lstStyle>
          <a:p>
            <a:endParaRPr/>
          </a:p>
        </p:txBody>
      </p:sp>
      <p:sp>
        <p:nvSpPr>
          <p:cNvPr id="66" name="Google Shape;66;p44"/>
          <p:cNvSpPr txBox="1"/>
          <p:nvPr/>
        </p:nvSpPr>
        <p:spPr>
          <a:xfrm>
            <a:off x="446659" y="7285387"/>
            <a:ext cx="355853" cy="282606"/>
          </a:xfrm>
          <a:prstGeom prst="rect">
            <a:avLst/>
          </a:prstGeom>
          <a:noFill/>
          <a:ln>
            <a:noFill/>
          </a:ln>
        </p:spPr>
        <p:txBody>
          <a:bodyPr spcFirstLastPara="1" wrap="square" lIns="0" tIns="37703" rIns="75426" bIns="37703" anchor="b" anchorCtr="0">
            <a:noAutofit/>
          </a:bodyPr>
          <a:lstStyle/>
          <a:p>
            <a:pPr marL="0" marR="0" lvl="0" indent="0" algn="l" rtl="0">
              <a:spcBef>
                <a:spcPts val="0"/>
              </a:spcBef>
              <a:spcAft>
                <a:spcPts val="0"/>
              </a:spcAft>
              <a:buClr>
                <a:schemeClr val="lt2"/>
              </a:buClr>
              <a:buSzPts val="1000"/>
              <a:buFont typeface="Roboto Light"/>
              <a:buNone/>
            </a:pPr>
            <a:fld id="{00000000-1234-1234-1234-123412341234}" type="slidenum">
              <a:rPr lang="es-AR" sz="825" b="0" i="0">
                <a:solidFill>
                  <a:schemeClr val="lt2"/>
                </a:solidFill>
                <a:latin typeface="Roboto Light"/>
                <a:ea typeface="Roboto Light"/>
                <a:cs typeface="Roboto Light"/>
                <a:sym typeface="Roboto Light"/>
              </a:rPr>
              <a:pPr marL="0" marR="0" lvl="0" indent="0" algn="l" rtl="0">
                <a:spcBef>
                  <a:spcPts val="0"/>
                </a:spcBef>
                <a:spcAft>
                  <a:spcPts val="0"/>
                </a:spcAft>
                <a:buClr>
                  <a:schemeClr val="lt2"/>
                </a:buClr>
                <a:buSzPts val="1000"/>
                <a:buFont typeface="Roboto Light"/>
                <a:buNone/>
              </a:pPr>
              <a:t>‹#›</a:t>
            </a:fld>
            <a:endParaRPr sz="825" b="0" i="0">
              <a:solidFill>
                <a:schemeClr val="lt2"/>
              </a:solidFill>
              <a:latin typeface="Roboto Light"/>
              <a:ea typeface="Roboto Light"/>
              <a:cs typeface="Roboto Light"/>
              <a:sym typeface="Roboto Light"/>
            </a:endParaRPr>
          </a:p>
        </p:txBody>
      </p:sp>
      <p:sp>
        <p:nvSpPr>
          <p:cNvPr id="67" name="Google Shape;67;p44"/>
          <p:cNvSpPr txBox="1">
            <a:spLocks noGrp="1"/>
          </p:cNvSpPr>
          <p:nvPr>
            <p:ph type="body" idx="2"/>
          </p:nvPr>
        </p:nvSpPr>
        <p:spPr>
          <a:xfrm>
            <a:off x="458570" y="1355814"/>
            <a:ext cx="6292869" cy="713228"/>
          </a:xfrm>
          <a:prstGeom prst="rect">
            <a:avLst/>
          </a:prstGeom>
          <a:noFill/>
          <a:ln>
            <a:noFill/>
          </a:ln>
        </p:spPr>
        <p:txBody>
          <a:bodyPr spcFirstLastPara="1" wrap="square" lIns="0" tIns="45700" rIns="91425" bIns="45700" anchor="t" anchorCtr="0">
            <a:noAutofit/>
          </a:bodyPr>
          <a:lstStyle>
            <a:lvl1pPr marL="377190" marR="0" lvl="0" indent="-188595" algn="l">
              <a:lnSpc>
                <a:spcPct val="90000"/>
              </a:lnSpc>
              <a:spcBef>
                <a:spcPts val="825"/>
              </a:spcBef>
              <a:spcAft>
                <a:spcPts val="0"/>
              </a:spcAft>
              <a:buClr>
                <a:schemeClr val="accent2"/>
              </a:buClr>
              <a:buSzPts val="2000"/>
              <a:buFont typeface="Raleway"/>
              <a:buNone/>
              <a:defRPr sz="1650" b="0" i="0" u="none" strike="noStrike" cap="none">
                <a:solidFill>
                  <a:schemeClr val="accent2"/>
                </a:solidFill>
                <a:latin typeface="Raleway"/>
                <a:ea typeface="Raleway"/>
                <a:cs typeface="Raleway"/>
                <a:sym typeface="Raleway"/>
              </a:defRPr>
            </a:lvl1pPr>
            <a:lvl2pPr marL="754380" marR="0" lvl="1" indent="-188595" algn="l">
              <a:lnSpc>
                <a:spcPct val="90000"/>
              </a:lnSpc>
              <a:spcBef>
                <a:spcPts val="413"/>
              </a:spcBef>
              <a:spcAft>
                <a:spcPts val="0"/>
              </a:spcAft>
              <a:buClr>
                <a:schemeClr val="dk1"/>
              </a:buClr>
              <a:buSzPts val="2400"/>
              <a:buFont typeface="Roboto"/>
              <a:buNone/>
              <a:defRPr sz="1980" b="0" i="0" u="none" strike="noStrike" cap="none">
                <a:solidFill>
                  <a:schemeClr val="dk1"/>
                </a:solidFill>
                <a:latin typeface="Roboto"/>
                <a:ea typeface="Roboto"/>
                <a:cs typeface="Roboto"/>
                <a:sym typeface="Roboto"/>
              </a:defRPr>
            </a:lvl2pPr>
            <a:lvl3pPr marL="1131570" marR="0" lvl="2" indent="-188595" algn="l">
              <a:lnSpc>
                <a:spcPct val="90000"/>
              </a:lnSpc>
              <a:spcBef>
                <a:spcPts val="413"/>
              </a:spcBef>
              <a:spcAft>
                <a:spcPts val="0"/>
              </a:spcAft>
              <a:buClr>
                <a:schemeClr val="dk1"/>
              </a:buClr>
              <a:buSzPts val="2000"/>
              <a:buFont typeface="Roboto Light"/>
              <a:buNone/>
              <a:defRPr sz="1650" b="0" i="0" u="none" strike="noStrike" cap="none">
                <a:solidFill>
                  <a:schemeClr val="dk1"/>
                </a:solidFill>
                <a:latin typeface="Roboto Light"/>
                <a:ea typeface="Roboto Light"/>
                <a:cs typeface="Roboto Light"/>
                <a:sym typeface="Roboto Light"/>
              </a:defRPr>
            </a:lvl3pPr>
            <a:lvl4pPr marL="1508760" marR="0" lvl="3" indent="-188595" algn="l">
              <a:lnSpc>
                <a:spcPct val="90000"/>
              </a:lnSpc>
              <a:spcBef>
                <a:spcPts val="413"/>
              </a:spcBef>
              <a:spcAft>
                <a:spcPts val="0"/>
              </a:spcAft>
              <a:buClr>
                <a:srgbClr val="B5BAB8"/>
              </a:buClr>
              <a:buSzPts val="1600"/>
              <a:buFont typeface="Roboto Light"/>
              <a:buNone/>
              <a:defRPr sz="1320" b="0" i="0" u="none" strike="noStrike" cap="none">
                <a:solidFill>
                  <a:srgbClr val="B5BAB8"/>
                </a:solidFill>
                <a:latin typeface="Roboto Light"/>
                <a:ea typeface="Roboto Light"/>
                <a:cs typeface="Roboto Light"/>
                <a:sym typeface="Roboto Light"/>
              </a:defRPr>
            </a:lvl4pPr>
            <a:lvl5pPr marL="1885950" marR="0" lvl="4" indent="-188595" algn="l">
              <a:lnSpc>
                <a:spcPct val="90000"/>
              </a:lnSpc>
              <a:spcBef>
                <a:spcPts val="413"/>
              </a:spcBef>
              <a:spcAft>
                <a:spcPts val="0"/>
              </a:spcAft>
              <a:buClr>
                <a:srgbClr val="B5BAB8"/>
              </a:buClr>
              <a:buSzPts val="1400"/>
              <a:buFont typeface="Roboto Light"/>
              <a:buNone/>
              <a:defRPr sz="1155" b="0" i="0" u="none" strike="noStrike" cap="none">
                <a:solidFill>
                  <a:srgbClr val="B5BAB8"/>
                </a:solidFill>
                <a:latin typeface="Roboto Light"/>
                <a:ea typeface="Roboto Light"/>
                <a:cs typeface="Roboto Light"/>
                <a:sym typeface="Roboto Light"/>
              </a:defRPr>
            </a:lvl5pPr>
            <a:lvl6pPr marL="2263140" marR="0" lvl="5" indent="-282893" algn="l">
              <a:lnSpc>
                <a:spcPct val="90000"/>
              </a:lnSpc>
              <a:spcBef>
                <a:spcPts val="413"/>
              </a:spcBef>
              <a:spcAft>
                <a:spcPts val="0"/>
              </a:spcAft>
              <a:buClr>
                <a:schemeClr val="dk1"/>
              </a:buClr>
              <a:buSzPts val="1800"/>
              <a:buFont typeface="Arial"/>
              <a:buChar char="•"/>
              <a:defRPr sz="1485" b="0" i="0" u="none" strike="noStrike" cap="none">
                <a:solidFill>
                  <a:schemeClr val="dk1"/>
                </a:solidFill>
                <a:latin typeface="Calibri"/>
                <a:ea typeface="Calibri"/>
                <a:cs typeface="Calibri"/>
                <a:sym typeface="Calibri"/>
              </a:defRPr>
            </a:lvl6pPr>
            <a:lvl7pPr marL="2640330" marR="0" lvl="6" indent="-282893" algn="l">
              <a:lnSpc>
                <a:spcPct val="90000"/>
              </a:lnSpc>
              <a:spcBef>
                <a:spcPts val="413"/>
              </a:spcBef>
              <a:spcAft>
                <a:spcPts val="0"/>
              </a:spcAft>
              <a:buClr>
                <a:schemeClr val="dk1"/>
              </a:buClr>
              <a:buSzPts val="1800"/>
              <a:buFont typeface="Arial"/>
              <a:buChar char="•"/>
              <a:defRPr sz="1485" b="0" i="0" u="none" strike="noStrike" cap="none">
                <a:solidFill>
                  <a:schemeClr val="dk1"/>
                </a:solidFill>
                <a:latin typeface="Calibri"/>
                <a:ea typeface="Calibri"/>
                <a:cs typeface="Calibri"/>
                <a:sym typeface="Calibri"/>
              </a:defRPr>
            </a:lvl7pPr>
            <a:lvl8pPr marL="3017520" marR="0" lvl="7" indent="-282893" algn="l">
              <a:lnSpc>
                <a:spcPct val="90000"/>
              </a:lnSpc>
              <a:spcBef>
                <a:spcPts val="413"/>
              </a:spcBef>
              <a:spcAft>
                <a:spcPts val="0"/>
              </a:spcAft>
              <a:buClr>
                <a:schemeClr val="dk1"/>
              </a:buClr>
              <a:buSzPts val="1800"/>
              <a:buFont typeface="Arial"/>
              <a:buChar char="•"/>
              <a:defRPr sz="1485" b="0" i="0" u="none" strike="noStrike" cap="none">
                <a:solidFill>
                  <a:schemeClr val="dk1"/>
                </a:solidFill>
                <a:latin typeface="Calibri"/>
                <a:ea typeface="Calibri"/>
                <a:cs typeface="Calibri"/>
                <a:sym typeface="Calibri"/>
              </a:defRPr>
            </a:lvl8pPr>
            <a:lvl9pPr marL="3394710" marR="0" lvl="8" indent="-282893" algn="l">
              <a:lnSpc>
                <a:spcPct val="90000"/>
              </a:lnSpc>
              <a:spcBef>
                <a:spcPts val="413"/>
              </a:spcBef>
              <a:spcAft>
                <a:spcPts val="0"/>
              </a:spcAft>
              <a:buClr>
                <a:schemeClr val="dk1"/>
              </a:buClr>
              <a:buSzPts val="1800"/>
              <a:buFont typeface="Arial"/>
              <a:buChar char="•"/>
              <a:defRPr sz="1485" b="0" i="0" u="none" strike="noStrike" cap="none">
                <a:solidFill>
                  <a:schemeClr val="dk1"/>
                </a:solidFill>
                <a:latin typeface="Calibri"/>
                <a:ea typeface="Calibri"/>
                <a:cs typeface="Calibri"/>
                <a:sym typeface="Calibri"/>
              </a:defRPr>
            </a:lvl9pPr>
          </a:lstStyle>
          <a:p>
            <a:endParaRPr/>
          </a:p>
        </p:txBody>
      </p:sp>
      <p:pic>
        <p:nvPicPr>
          <p:cNvPr id="68" name="Google Shape;68;p44"/>
          <p:cNvPicPr preferRelativeResize="0"/>
          <p:nvPr/>
        </p:nvPicPr>
        <p:blipFill rotWithShape="1">
          <a:blip r:embed="rId2">
            <a:alphaModFix/>
          </a:blip>
          <a:srcRect/>
          <a:stretch/>
        </p:blipFill>
        <p:spPr>
          <a:xfrm>
            <a:off x="-1" y="0"/>
            <a:ext cx="119288" cy="7803435"/>
          </a:xfrm>
          <a:prstGeom prst="rect">
            <a:avLst/>
          </a:prstGeom>
          <a:noFill/>
          <a:ln>
            <a:noFill/>
          </a:ln>
        </p:spPr>
      </p:pic>
      <p:sp>
        <p:nvSpPr>
          <p:cNvPr id="69" name="Google Shape;69;p44"/>
          <p:cNvSpPr txBox="1">
            <a:spLocks noGrp="1"/>
          </p:cNvSpPr>
          <p:nvPr>
            <p:ph type="body" idx="3"/>
          </p:nvPr>
        </p:nvSpPr>
        <p:spPr>
          <a:xfrm>
            <a:off x="5024555" y="2069042"/>
            <a:ext cx="3798344" cy="4931516"/>
          </a:xfrm>
          <a:prstGeom prst="rect">
            <a:avLst/>
          </a:prstGeom>
          <a:noFill/>
          <a:ln>
            <a:noFill/>
          </a:ln>
        </p:spPr>
        <p:txBody>
          <a:bodyPr spcFirstLastPara="1" wrap="square" lIns="0" tIns="45700" rIns="91425" bIns="45700" anchor="t" anchorCtr="0">
            <a:noAutofit/>
          </a:bodyPr>
          <a:lstStyle>
            <a:lvl1pPr marL="377190" marR="0" lvl="0" indent="-188595" algn="l">
              <a:lnSpc>
                <a:spcPct val="125000"/>
              </a:lnSpc>
              <a:spcBef>
                <a:spcPts val="825"/>
              </a:spcBef>
              <a:spcAft>
                <a:spcPts val="0"/>
              </a:spcAft>
              <a:buClr>
                <a:schemeClr val="dk1"/>
              </a:buClr>
              <a:buSzPts val="1600"/>
              <a:buFont typeface="Raleway"/>
              <a:buNone/>
              <a:defRPr sz="1320" b="0" i="0" u="none" strike="noStrike" cap="none">
                <a:solidFill>
                  <a:schemeClr val="dk1"/>
                </a:solidFill>
                <a:latin typeface="Raleway"/>
                <a:ea typeface="Raleway"/>
                <a:cs typeface="Raleway"/>
                <a:sym typeface="Raleway"/>
              </a:defRPr>
            </a:lvl1pPr>
            <a:lvl2pPr marL="754380" marR="0" lvl="1" indent="-188595" algn="l">
              <a:lnSpc>
                <a:spcPct val="125000"/>
              </a:lnSpc>
              <a:spcBef>
                <a:spcPts val="413"/>
              </a:spcBef>
              <a:spcAft>
                <a:spcPts val="0"/>
              </a:spcAft>
              <a:buClr>
                <a:schemeClr val="dk1"/>
              </a:buClr>
              <a:buSzPts val="1600"/>
              <a:buFont typeface="Raleway"/>
              <a:buNone/>
              <a:defRPr sz="1320" b="0" i="0" u="none" strike="noStrike" cap="none">
                <a:solidFill>
                  <a:schemeClr val="dk1"/>
                </a:solidFill>
                <a:latin typeface="Raleway"/>
                <a:ea typeface="Raleway"/>
                <a:cs typeface="Raleway"/>
                <a:sym typeface="Raleway"/>
              </a:defRPr>
            </a:lvl2pPr>
            <a:lvl3pPr marL="1131570" marR="0" lvl="2" indent="-188595" algn="l">
              <a:lnSpc>
                <a:spcPct val="125000"/>
              </a:lnSpc>
              <a:spcBef>
                <a:spcPts val="413"/>
              </a:spcBef>
              <a:spcAft>
                <a:spcPts val="0"/>
              </a:spcAft>
              <a:buClr>
                <a:schemeClr val="dk1"/>
              </a:buClr>
              <a:buSzPts val="1600"/>
              <a:buFont typeface="Raleway"/>
              <a:buNone/>
              <a:defRPr sz="1320" b="0" i="0" u="none" strike="noStrike" cap="none">
                <a:solidFill>
                  <a:schemeClr val="dk1"/>
                </a:solidFill>
                <a:latin typeface="Raleway"/>
                <a:ea typeface="Raleway"/>
                <a:cs typeface="Raleway"/>
                <a:sym typeface="Raleway"/>
              </a:defRPr>
            </a:lvl3pPr>
            <a:lvl4pPr marL="1508760" marR="0" lvl="3" indent="-188595" algn="l">
              <a:lnSpc>
                <a:spcPct val="125000"/>
              </a:lnSpc>
              <a:spcBef>
                <a:spcPts val="413"/>
              </a:spcBef>
              <a:spcAft>
                <a:spcPts val="0"/>
              </a:spcAft>
              <a:buClr>
                <a:srgbClr val="B5BAB8"/>
              </a:buClr>
              <a:buSzPts val="1600"/>
              <a:buFont typeface="Raleway"/>
              <a:buNone/>
              <a:defRPr sz="1320" b="0" i="0" u="none" strike="noStrike" cap="none">
                <a:solidFill>
                  <a:srgbClr val="B5BAB8"/>
                </a:solidFill>
                <a:latin typeface="Raleway"/>
                <a:ea typeface="Raleway"/>
                <a:cs typeface="Raleway"/>
                <a:sym typeface="Raleway"/>
              </a:defRPr>
            </a:lvl4pPr>
            <a:lvl5pPr marL="1885950" marR="0" lvl="4" indent="-188595" algn="l">
              <a:lnSpc>
                <a:spcPct val="125000"/>
              </a:lnSpc>
              <a:spcBef>
                <a:spcPts val="413"/>
              </a:spcBef>
              <a:spcAft>
                <a:spcPts val="0"/>
              </a:spcAft>
              <a:buClr>
                <a:srgbClr val="B5BAB8"/>
              </a:buClr>
              <a:buSzPts val="1600"/>
              <a:buFont typeface="Raleway"/>
              <a:buNone/>
              <a:defRPr sz="1320" b="0" i="0" u="none" strike="noStrike" cap="none">
                <a:solidFill>
                  <a:srgbClr val="B5BAB8"/>
                </a:solidFill>
                <a:latin typeface="Raleway"/>
                <a:ea typeface="Raleway"/>
                <a:cs typeface="Raleway"/>
                <a:sym typeface="Raleway"/>
              </a:defRPr>
            </a:lvl5pPr>
            <a:lvl6pPr marL="2263140" marR="0" lvl="5" indent="-282893" algn="l">
              <a:lnSpc>
                <a:spcPct val="90000"/>
              </a:lnSpc>
              <a:spcBef>
                <a:spcPts val="413"/>
              </a:spcBef>
              <a:spcAft>
                <a:spcPts val="0"/>
              </a:spcAft>
              <a:buClr>
                <a:schemeClr val="dk1"/>
              </a:buClr>
              <a:buSzPts val="1800"/>
              <a:buFont typeface="Arial"/>
              <a:buChar char="•"/>
              <a:defRPr sz="1485" b="0" i="0" u="none" strike="noStrike" cap="none">
                <a:solidFill>
                  <a:schemeClr val="dk1"/>
                </a:solidFill>
                <a:latin typeface="Calibri"/>
                <a:ea typeface="Calibri"/>
                <a:cs typeface="Calibri"/>
                <a:sym typeface="Calibri"/>
              </a:defRPr>
            </a:lvl6pPr>
            <a:lvl7pPr marL="2640330" marR="0" lvl="6" indent="-282893" algn="l">
              <a:lnSpc>
                <a:spcPct val="90000"/>
              </a:lnSpc>
              <a:spcBef>
                <a:spcPts val="413"/>
              </a:spcBef>
              <a:spcAft>
                <a:spcPts val="0"/>
              </a:spcAft>
              <a:buClr>
                <a:schemeClr val="dk1"/>
              </a:buClr>
              <a:buSzPts val="1800"/>
              <a:buFont typeface="Arial"/>
              <a:buChar char="•"/>
              <a:defRPr sz="1485" b="0" i="0" u="none" strike="noStrike" cap="none">
                <a:solidFill>
                  <a:schemeClr val="dk1"/>
                </a:solidFill>
                <a:latin typeface="Calibri"/>
                <a:ea typeface="Calibri"/>
                <a:cs typeface="Calibri"/>
                <a:sym typeface="Calibri"/>
              </a:defRPr>
            </a:lvl7pPr>
            <a:lvl8pPr marL="3017520" marR="0" lvl="7" indent="-282893" algn="l">
              <a:lnSpc>
                <a:spcPct val="90000"/>
              </a:lnSpc>
              <a:spcBef>
                <a:spcPts val="413"/>
              </a:spcBef>
              <a:spcAft>
                <a:spcPts val="0"/>
              </a:spcAft>
              <a:buClr>
                <a:schemeClr val="dk1"/>
              </a:buClr>
              <a:buSzPts val="1800"/>
              <a:buFont typeface="Arial"/>
              <a:buChar char="•"/>
              <a:defRPr sz="1485" b="0" i="0" u="none" strike="noStrike" cap="none">
                <a:solidFill>
                  <a:schemeClr val="dk1"/>
                </a:solidFill>
                <a:latin typeface="Calibri"/>
                <a:ea typeface="Calibri"/>
                <a:cs typeface="Calibri"/>
                <a:sym typeface="Calibri"/>
              </a:defRPr>
            </a:lvl8pPr>
            <a:lvl9pPr marL="3394710" marR="0" lvl="8" indent="-282893" algn="l">
              <a:lnSpc>
                <a:spcPct val="90000"/>
              </a:lnSpc>
              <a:spcBef>
                <a:spcPts val="413"/>
              </a:spcBef>
              <a:spcAft>
                <a:spcPts val="0"/>
              </a:spcAft>
              <a:buClr>
                <a:schemeClr val="dk1"/>
              </a:buClr>
              <a:buSzPts val="1800"/>
              <a:buFont typeface="Arial"/>
              <a:buChar char="•"/>
              <a:defRPr sz="1485" b="0" i="0" u="none" strike="noStrike" cap="none">
                <a:solidFill>
                  <a:schemeClr val="dk1"/>
                </a:solidFill>
                <a:latin typeface="Calibri"/>
                <a:ea typeface="Calibri"/>
                <a:cs typeface="Calibri"/>
                <a:sym typeface="Calibri"/>
              </a:defRPr>
            </a:lvl9pPr>
          </a:lstStyle>
          <a:p>
            <a:endParaRPr/>
          </a:p>
        </p:txBody>
      </p:sp>
      <p:pic>
        <p:nvPicPr>
          <p:cNvPr id="70" name="Google Shape;70;p44"/>
          <p:cNvPicPr preferRelativeResize="0"/>
          <p:nvPr/>
        </p:nvPicPr>
        <p:blipFill rotWithShape="1">
          <a:blip r:embed="rId3">
            <a:alphaModFix/>
          </a:blip>
          <a:srcRect/>
          <a:stretch/>
        </p:blipFill>
        <p:spPr>
          <a:xfrm>
            <a:off x="9340233" y="672528"/>
            <a:ext cx="259597" cy="418105"/>
          </a:xfrm>
          <a:prstGeom prst="rect">
            <a:avLst/>
          </a:prstGeom>
          <a:noFill/>
          <a:ln>
            <a:noFill/>
          </a:ln>
        </p:spPr>
      </p:pic>
      <p:pic>
        <p:nvPicPr>
          <p:cNvPr id="71" name="Google Shape;71;p44" descr="MFW4A Webinar Series - ICA"/>
          <p:cNvPicPr preferRelativeResize="0"/>
          <p:nvPr/>
        </p:nvPicPr>
        <p:blipFill rotWithShape="1">
          <a:blip r:embed="rId4">
            <a:alphaModFix/>
          </a:blip>
          <a:srcRect r="75806"/>
          <a:stretch/>
        </p:blipFill>
        <p:spPr>
          <a:xfrm>
            <a:off x="8915416" y="622512"/>
            <a:ext cx="355883" cy="468121"/>
          </a:xfrm>
          <a:prstGeom prst="rect">
            <a:avLst/>
          </a:prstGeom>
          <a:noFill/>
          <a:ln>
            <a:noFill/>
          </a:ln>
        </p:spPr>
      </p:pic>
      <p:pic>
        <p:nvPicPr>
          <p:cNvPr id="2" name="Picture 2" descr="GIZ - Organizations - ENERGYDATA.INFO">
            <a:extLst>
              <a:ext uri="{FF2B5EF4-FFF2-40B4-BE49-F238E27FC236}">
                <a16:creationId xmlns="" xmlns:a16="http://schemas.microsoft.com/office/drawing/2014/main" id="{AEB37949-FEBD-42E2-BF58-C45B4186D2E3}"/>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21261" y="672528"/>
            <a:ext cx="494155" cy="418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03425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 Content + 3 contents">
    <p:spTree>
      <p:nvGrpSpPr>
        <p:cNvPr id="1" name=""/>
        <p:cNvGrpSpPr/>
        <p:nvPr/>
      </p:nvGrpSpPr>
      <p:grpSpPr>
        <a:xfrm>
          <a:off x="0" y="0"/>
          <a:ext cx="0" cy="0"/>
          <a:chOff x="0" y="0"/>
          <a:chExt cx="0" cy="0"/>
        </a:xfrm>
      </p:grpSpPr>
      <p:sp>
        <p:nvSpPr>
          <p:cNvPr id="6" name="Picture Placeholder 5"/>
          <p:cNvSpPr>
            <a:spLocks noGrp="1"/>
          </p:cNvSpPr>
          <p:nvPr>
            <p:ph type="pic" sz="quarter" idx="21" hasCustomPrompt="1"/>
          </p:nvPr>
        </p:nvSpPr>
        <p:spPr>
          <a:xfrm>
            <a:off x="2826943" y="4012142"/>
            <a:ext cx="528066" cy="725424"/>
          </a:xfrm>
        </p:spPr>
        <p:txBody>
          <a:bodyPr/>
          <a:lstStyle>
            <a:lvl1pPr>
              <a:defRPr>
                <a:solidFill>
                  <a:schemeClr val="tx2"/>
                </a:solidFill>
              </a:defRPr>
            </a:lvl1pPr>
          </a:lstStyle>
          <a:p>
            <a:r>
              <a:rPr lang="en-GB" noProof="0" dirty="0"/>
              <a:t>Icon</a:t>
            </a:r>
          </a:p>
        </p:txBody>
      </p:sp>
      <p:sp>
        <p:nvSpPr>
          <p:cNvPr id="18" name="Picture Placeholder 5"/>
          <p:cNvSpPr>
            <a:spLocks noGrp="1"/>
          </p:cNvSpPr>
          <p:nvPr>
            <p:ph type="pic" sz="quarter" idx="22" hasCustomPrompt="1"/>
          </p:nvPr>
        </p:nvSpPr>
        <p:spPr>
          <a:xfrm>
            <a:off x="5892417" y="3999651"/>
            <a:ext cx="528066" cy="725424"/>
          </a:xfrm>
        </p:spPr>
        <p:txBody>
          <a:bodyPr/>
          <a:lstStyle>
            <a:lvl1pPr>
              <a:defRPr>
                <a:solidFill>
                  <a:schemeClr val="tx2"/>
                </a:solidFill>
              </a:defRPr>
            </a:lvl1pPr>
          </a:lstStyle>
          <a:p>
            <a:r>
              <a:rPr lang="en-GB" noProof="0" dirty="0"/>
              <a:t>Icon</a:t>
            </a:r>
          </a:p>
        </p:txBody>
      </p:sp>
      <p:sp>
        <p:nvSpPr>
          <p:cNvPr id="25" name="Picture Placeholder 5"/>
          <p:cNvSpPr>
            <a:spLocks noGrp="1"/>
          </p:cNvSpPr>
          <p:nvPr>
            <p:ph type="pic" sz="quarter" idx="23" hasCustomPrompt="1"/>
          </p:nvPr>
        </p:nvSpPr>
        <p:spPr>
          <a:xfrm>
            <a:off x="8946361" y="4012142"/>
            <a:ext cx="528066" cy="725424"/>
          </a:xfrm>
        </p:spPr>
        <p:txBody>
          <a:bodyPr/>
          <a:lstStyle>
            <a:lvl1pPr>
              <a:defRPr>
                <a:solidFill>
                  <a:schemeClr val="tx2"/>
                </a:solidFill>
              </a:defRPr>
            </a:lvl1pPr>
          </a:lstStyle>
          <a:p>
            <a:r>
              <a:rPr lang="en-GB" noProof="0" dirty="0"/>
              <a:t>Icon</a:t>
            </a:r>
          </a:p>
        </p:txBody>
      </p:sp>
      <p:sp>
        <p:nvSpPr>
          <p:cNvPr id="4" name="Chỗ dành sẵn cho Số hiệu Bản chiếu 3">
            <a:extLst>
              <a:ext uri="{FF2B5EF4-FFF2-40B4-BE49-F238E27FC236}">
                <a16:creationId xmlns="" xmlns:a16="http://schemas.microsoft.com/office/drawing/2014/main" id="{A3E4D07F-F668-4A6B-9509-2C1BCFDF410E}"/>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7" name="Chỗ dành sẵn cho Văn bản 12">
            <a:extLst>
              <a:ext uri="{FF2B5EF4-FFF2-40B4-BE49-F238E27FC236}">
                <a16:creationId xmlns="" xmlns:a16="http://schemas.microsoft.com/office/drawing/2014/main" id="{DA6F3A7E-DDE5-456C-B77B-BC98FE1D7336}"/>
              </a:ext>
            </a:extLst>
          </p:cNvPr>
          <p:cNvSpPr>
            <a:spLocks noGrp="1"/>
          </p:cNvSpPr>
          <p:nvPr>
            <p:ph type="body" sz="quarter" idx="13" hasCustomPrompt="1"/>
          </p:nvPr>
        </p:nvSpPr>
        <p:spPr>
          <a:xfrm>
            <a:off x="377190" y="1597661"/>
            <a:ext cx="9272587" cy="2176725"/>
          </a:xfrm>
        </p:spPr>
        <p:txBody>
          <a:bodyPr>
            <a:no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solidFill>
                  <a:srgbClr val="183355"/>
                </a:solidFill>
              </a:defRPr>
            </a:lvl1pPr>
            <a:lvl4pPr marL="1131570" indent="0">
              <a:buNone/>
              <a:defRPr/>
            </a:lvl4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The body text is Ubuntu Light 14pt, black.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endParaRPr lang="en-GB" noProof="0" dirty="0"/>
          </a:p>
        </p:txBody>
      </p:sp>
      <p:sp>
        <p:nvSpPr>
          <p:cNvPr id="9" name="Tiêu đề 8">
            <a:extLst>
              <a:ext uri="{FF2B5EF4-FFF2-40B4-BE49-F238E27FC236}">
                <a16:creationId xmlns="" xmlns:a16="http://schemas.microsoft.com/office/drawing/2014/main" id="{AA23D784-19D1-4E6E-B137-3AF0EB491869}"/>
              </a:ext>
            </a:extLst>
          </p:cNvPr>
          <p:cNvSpPr>
            <a:spLocks noGrp="1"/>
          </p:cNvSpPr>
          <p:nvPr>
            <p:ph type="title" hasCustomPrompt="1"/>
          </p:nvPr>
        </p:nvSpPr>
        <p:spPr/>
        <p:txBody>
          <a:bodyPr>
            <a:noAutofit/>
          </a:bodyPr>
          <a:lstStyle/>
          <a:p>
            <a:r>
              <a:rPr lang="en-GB" noProof="0" dirty="0"/>
              <a:t>Heading</a:t>
            </a:r>
          </a:p>
        </p:txBody>
      </p:sp>
      <p:sp>
        <p:nvSpPr>
          <p:cNvPr id="19" name="Chỗ dành sẵn cho Văn bản 18">
            <a:extLst>
              <a:ext uri="{FF2B5EF4-FFF2-40B4-BE49-F238E27FC236}">
                <a16:creationId xmlns="" xmlns:a16="http://schemas.microsoft.com/office/drawing/2014/main" id="{ED0DBA46-A5E0-4FBC-8B84-6F2EC8834DE6}"/>
              </a:ext>
            </a:extLst>
          </p:cNvPr>
          <p:cNvSpPr>
            <a:spLocks noGrp="1"/>
          </p:cNvSpPr>
          <p:nvPr>
            <p:ph type="body" sz="quarter" idx="15" hasCustomPrompt="1"/>
          </p:nvPr>
        </p:nvSpPr>
        <p:spPr>
          <a:xfrm>
            <a:off x="424561" y="4323759"/>
            <a:ext cx="2371164" cy="413807"/>
          </a:xfrm>
        </p:spPr>
        <p:txBody>
          <a:bodyPr>
            <a:noAutofit/>
          </a:bodyPr>
          <a:lstStyle>
            <a:lvl1pPr marL="0" indent="0" algn="r">
              <a:buNone/>
              <a:defRPr sz="1320" b="1">
                <a:solidFill>
                  <a:srgbClr val="183355"/>
                </a:solidFill>
              </a:defRPr>
            </a:lvl1pPr>
          </a:lstStyle>
          <a:p>
            <a:pPr lvl="0"/>
            <a:r>
              <a:rPr lang="en-GB" noProof="0" dirty="0"/>
              <a:t>IPC is…</a:t>
            </a:r>
          </a:p>
        </p:txBody>
      </p:sp>
      <p:sp>
        <p:nvSpPr>
          <p:cNvPr id="20" name="Chỗ dành sẵn cho Văn bản 18">
            <a:extLst>
              <a:ext uri="{FF2B5EF4-FFF2-40B4-BE49-F238E27FC236}">
                <a16:creationId xmlns="" xmlns:a16="http://schemas.microsoft.com/office/drawing/2014/main" id="{F0C0BDD8-EB5A-4A06-94DC-162A017EE0EB}"/>
              </a:ext>
            </a:extLst>
          </p:cNvPr>
          <p:cNvSpPr>
            <a:spLocks noGrp="1"/>
          </p:cNvSpPr>
          <p:nvPr>
            <p:ph type="body" sz="quarter" idx="16" hasCustomPrompt="1"/>
          </p:nvPr>
        </p:nvSpPr>
        <p:spPr>
          <a:xfrm>
            <a:off x="3699960" y="4298529"/>
            <a:ext cx="2161240" cy="413807"/>
          </a:xfrm>
        </p:spPr>
        <p:txBody>
          <a:bodyPr>
            <a:noAutofit/>
          </a:bodyPr>
          <a:lstStyle>
            <a:lvl1pPr marL="0" indent="0" algn="r">
              <a:buNone/>
              <a:defRPr sz="1320" b="1">
                <a:solidFill>
                  <a:srgbClr val="183355"/>
                </a:solidFill>
              </a:defRPr>
            </a:lvl1pPr>
          </a:lstStyle>
          <a:p>
            <a:pPr lvl="0"/>
            <a:r>
              <a:rPr lang="en-GB" noProof="0" dirty="0"/>
              <a:t>IPC connects…</a:t>
            </a:r>
          </a:p>
        </p:txBody>
      </p:sp>
      <p:sp>
        <p:nvSpPr>
          <p:cNvPr id="21" name="Chỗ dành sẵn cho Văn bản 18">
            <a:extLst>
              <a:ext uri="{FF2B5EF4-FFF2-40B4-BE49-F238E27FC236}">
                <a16:creationId xmlns="" xmlns:a16="http://schemas.microsoft.com/office/drawing/2014/main" id="{5EA06D29-5633-4B5C-9616-B75907D1BD1C}"/>
              </a:ext>
            </a:extLst>
          </p:cNvPr>
          <p:cNvSpPr>
            <a:spLocks noGrp="1"/>
          </p:cNvSpPr>
          <p:nvPr>
            <p:ph type="body" sz="quarter" idx="17" hasCustomPrompt="1"/>
          </p:nvPr>
        </p:nvSpPr>
        <p:spPr>
          <a:xfrm>
            <a:off x="6758932" y="4298529"/>
            <a:ext cx="2158303" cy="413807"/>
          </a:xfrm>
        </p:spPr>
        <p:txBody>
          <a:bodyPr>
            <a:noAutofit/>
          </a:bodyPr>
          <a:lstStyle>
            <a:lvl1pPr marL="0" indent="0" algn="r">
              <a:buNone/>
              <a:defRPr sz="1320" b="1">
                <a:solidFill>
                  <a:srgbClr val="183355"/>
                </a:solidFill>
              </a:defRPr>
            </a:lvl1pPr>
          </a:lstStyle>
          <a:p>
            <a:pPr lvl="0"/>
            <a:r>
              <a:rPr lang="en-GB" noProof="0" dirty="0"/>
              <a:t>IPC simplifies</a:t>
            </a:r>
          </a:p>
        </p:txBody>
      </p:sp>
      <p:sp>
        <p:nvSpPr>
          <p:cNvPr id="22" name="Chỗ dành sẵn cho Văn bản 12">
            <a:extLst>
              <a:ext uri="{FF2B5EF4-FFF2-40B4-BE49-F238E27FC236}">
                <a16:creationId xmlns="" xmlns:a16="http://schemas.microsoft.com/office/drawing/2014/main" id="{4710CF02-BBBC-425C-9BD6-A2C98E7DF3C1}"/>
              </a:ext>
            </a:extLst>
          </p:cNvPr>
          <p:cNvSpPr>
            <a:spLocks noGrp="1"/>
          </p:cNvSpPr>
          <p:nvPr>
            <p:ph type="body" sz="quarter" idx="18" hasCustomPrompt="1"/>
          </p:nvPr>
        </p:nvSpPr>
        <p:spPr>
          <a:xfrm>
            <a:off x="604011" y="4779142"/>
            <a:ext cx="2771092" cy="2205501"/>
          </a:xfrm>
        </p:spPr>
        <p:txBody>
          <a:bodyPr>
            <a:noAutofit/>
          </a:bodyPr>
          <a:lstStyle>
            <a:lvl1pPr marL="0" indent="0" algn="r">
              <a:buNone/>
              <a:defRPr>
                <a:solidFill>
                  <a:srgbClr val="183355"/>
                </a:solidFill>
              </a:defRPr>
            </a:lvl1pPr>
            <a:lvl4pPr marL="1131570" indent="0">
              <a:buNone/>
              <a:defRPr/>
            </a:lvl4pPr>
          </a:lstStyle>
          <a:p>
            <a:pPr lvl="0"/>
            <a:r>
              <a:rPr lang="en-GB" noProof="0" dirty="0">
                <a:solidFill>
                  <a:schemeClr val="accent1"/>
                </a:solidFill>
              </a:rPr>
              <a:t>The body text is Arial 14pt, Regular.</a:t>
            </a:r>
            <a:br>
              <a:rPr lang="en-GB" noProof="0" dirty="0">
                <a:solidFill>
                  <a:schemeClr val="accent1"/>
                </a:solidFill>
              </a:rPr>
            </a:br>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a:r>
            <a:br>
              <a:rPr lang="en-GB" noProof="0" dirty="0">
                <a:solidFill>
                  <a:schemeClr val="accent1"/>
                </a:solidFill>
              </a:rPr>
            </a:br>
            <a:r>
              <a:rPr lang="en-GB" noProof="0" dirty="0">
                <a:solidFill>
                  <a:schemeClr val="accent1"/>
                </a:solidFill>
              </a:rPr>
              <a:t>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r>
            <a:br>
              <a:rPr lang="en-GB" noProof="0" dirty="0">
                <a:solidFill>
                  <a:schemeClr val="accent1"/>
                </a:solidFill>
              </a:rPr>
            </a:b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endParaRPr lang="en-GB" noProof="0" dirty="0"/>
          </a:p>
        </p:txBody>
      </p:sp>
      <p:sp>
        <p:nvSpPr>
          <p:cNvPr id="23" name="Chỗ dành sẵn cho Văn bản 12">
            <a:extLst>
              <a:ext uri="{FF2B5EF4-FFF2-40B4-BE49-F238E27FC236}">
                <a16:creationId xmlns="" xmlns:a16="http://schemas.microsoft.com/office/drawing/2014/main" id="{93C6F20F-8B16-4EF2-A043-314382D03CA6}"/>
              </a:ext>
            </a:extLst>
          </p:cNvPr>
          <p:cNvSpPr>
            <a:spLocks noGrp="1"/>
          </p:cNvSpPr>
          <p:nvPr>
            <p:ph type="body" sz="quarter" idx="19" hasCustomPrompt="1"/>
          </p:nvPr>
        </p:nvSpPr>
        <p:spPr>
          <a:xfrm>
            <a:off x="3649392" y="4779142"/>
            <a:ext cx="2771092" cy="2205501"/>
          </a:xfrm>
        </p:spPr>
        <p:txBody>
          <a:bodyPr>
            <a:noAutofit/>
          </a:bodyPr>
          <a:lstStyle>
            <a:lvl1pPr marL="0" indent="0" algn="r">
              <a:buNone/>
              <a:defRPr>
                <a:solidFill>
                  <a:srgbClr val="183355"/>
                </a:solidFill>
              </a:defRPr>
            </a:lvl1pPr>
            <a:lvl4pPr marL="1131570" indent="0">
              <a:buNone/>
              <a:defRPr/>
            </a:lvl4pPr>
          </a:lstStyle>
          <a:p>
            <a:pPr lvl="0"/>
            <a:r>
              <a:rPr lang="en-GB" noProof="0" dirty="0">
                <a:solidFill>
                  <a:schemeClr val="accent1"/>
                </a:solidFill>
              </a:rPr>
              <a:t>The body text is Arial 14pt, Regular.</a:t>
            </a:r>
            <a:br>
              <a:rPr lang="en-GB" noProof="0" dirty="0">
                <a:solidFill>
                  <a:schemeClr val="accent1"/>
                </a:solidFill>
              </a:rPr>
            </a:br>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a:r>
            <a:br>
              <a:rPr lang="en-GB" noProof="0" dirty="0">
                <a:solidFill>
                  <a:schemeClr val="accent1"/>
                </a:solidFill>
              </a:rPr>
            </a:br>
            <a:r>
              <a:rPr lang="en-GB" noProof="0" dirty="0">
                <a:solidFill>
                  <a:schemeClr val="accent1"/>
                </a:solidFill>
              </a:rPr>
              <a:t>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r>
            <a:br>
              <a:rPr lang="en-GB" noProof="0" dirty="0">
                <a:solidFill>
                  <a:schemeClr val="accent1"/>
                </a:solidFill>
              </a:rPr>
            </a:b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endParaRPr lang="en-GB" noProof="0" dirty="0"/>
          </a:p>
        </p:txBody>
      </p:sp>
      <p:sp>
        <p:nvSpPr>
          <p:cNvPr id="24" name="Chỗ dành sẵn cho Văn bản 12">
            <a:extLst>
              <a:ext uri="{FF2B5EF4-FFF2-40B4-BE49-F238E27FC236}">
                <a16:creationId xmlns="" xmlns:a16="http://schemas.microsoft.com/office/drawing/2014/main" id="{9628677F-DE12-4C23-A7FE-55384842243B}"/>
              </a:ext>
            </a:extLst>
          </p:cNvPr>
          <p:cNvSpPr>
            <a:spLocks noGrp="1"/>
          </p:cNvSpPr>
          <p:nvPr>
            <p:ph type="body" sz="quarter" idx="20" hasCustomPrompt="1"/>
          </p:nvPr>
        </p:nvSpPr>
        <p:spPr>
          <a:xfrm>
            <a:off x="6698927" y="4779142"/>
            <a:ext cx="2771092" cy="2205501"/>
          </a:xfrm>
        </p:spPr>
        <p:txBody>
          <a:bodyPr>
            <a:noAutofit/>
          </a:bodyPr>
          <a:lstStyle>
            <a:lvl1pPr marL="0" indent="0" algn="r">
              <a:buNone/>
              <a:defRPr>
                <a:solidFill>
                  <a:srgbClr val="183355"/>
                </a:solidFill>
              </a:defRPr>
            </a:lvl1pPr>
            <a:lvl4pPr marL="1131570" indent="0">
              <a:buNone/>
              <a:defRPr/>
            </a:lvl4pPr>
          </a:lstStyle>
          <a:p>
            <a:pPr lvl="0"/>
            <a:r>
              <a:rPr lang="en-GB" noProof="0" dirty="0">
                <a:solidFill>
                  <a:schemeClr val="accent1"/>
                </a:solidFill>
              </a:rPr>
              <a:t>The body text is Arial 14pt, Regular.</a:t>
            </a:r>
            <a:br>
              <a:rPr lang="en-GB" noProof="0" dirty="0">
                <a:solidFill>
                  <a:schemeClr val="accent1"/>
                </a:solidFill>
              </a:rPr>
            </a:br>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a:r>
            <a:br>
              <a:rPr lang="en-GB" noProof="0" dirty="0">
                <a:solidFill>
                  <a:schemeClr val="accent1"/>
                </a:solidFill>
              </a:rPr>
            </a:br>
            <a:r>
              <a:rPr lang="en-GB" noProof="0" dirty="0">
                <a:solidFill>
                  <a:schemeClr val="accent1"/>
                </a:solidFill>
              </a:rPr>
              <a:t>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r>
            <a:br>
              <a:rPr lang="en-GB" noProof="0" dirty="0">
                <a:solidFill>
                  <a:schemeClr val="accent1"/>
                </a:solidFill>
              </a:rPr>
            </a:b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endParaRPr lang="en-GB" noProof="0" dirty="0"/>
          </a:p>
        </p:txBody>
      </p:sp>
    </p:spTree>
    <p:extLst>
      <p:ext uri="{BB962C8B-B14F-4D97-AF65-F5344CB8AC3E}">
        <p14:creationId xmlns:p14="http://schemas.microsoft.com/office/powerpoint/2010/main" val="207455929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48D89CA-D879-4F9F-B0DB-073C5DCE8072}"/>
              </a:ext>
            </a:extLst>
          </p:cNvPr>
          <p:cNvSpPr>
            <a:spLocks noGrp="1"/>
          </p:cNvSpPr>
          <p:nvPr>
            <p:ph type="title" hasCustomPrompt="1"/>
          </p:nvPr>
        </p:nvSpPr>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DBF3F140-B1E1-4065-82CA-86EA8461A45B}"/>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0" name="Chỗ dành sẵn cho Biểu đồ 9">
            <a:extLst>
              <a:ext uri="{FF2B5EF4-FFF2-40B4-BE49-F238E27FC236}">
                <a16:creationId xmlns="" xmlns:a16="http://schemas.microsoft.com/office/drawing/2014/main" id="{622C6BD5-83AB-496C-988E-49E3575AFA90}"/>
              </a:ext>
            </a:extLst>
          </p:cNvPr>
          <p:cNvSpPr>
            <a:spLocks noGrp="1"/>
          </p:cNvSpPr>
          <p:nvPr>
            <p:ph type="chart" sz="quarter" idx="14" hasCustomPrompt="1"/>
          </p:nvPr>
        </p:nvSpPr>
        <p:spPr>
          <a:xfrm>
            <a:off x="650471" y="1906828"/>
            <a:ext cx="5699335" cy="4517799"/>
          </a:xfrm>
        </p:spPr>
        <p:txBody>
          <a:bodyPr/>
          <a:lstStyle>
            <a:lvl1pPr>
              <a:defRPr>
                <a:solidFill>
                  <a:srgbClr val="183355"/>
                </a:solidFill>
              </a:defRPr>
            </a:lvl1pPr>
          </a:lstStyle>
          <a:p>
            <a:r>
              <a:rPr lang="en-GB" noProof="0" dirty="0"/>
              <a:t>Click icon to insert chart</a:t>
            </a:r>
          </a:p>
        </p:txBody>
      </p:sp>
      <p:sp>
        <p:nvSpPr>
          <p:cNvPr id="13" name="Chỗ dành sẵn cho Văn bản 12">
            <a:extLst>
              <a:ext uri="{FF2B5EF4-FFF2-40B4-BE49-F238E27FC236}">
                <a16:creationId xmlns="" xmlns:a16="http://schemas.microsoft.com/office/drawing/2014/main" id="{30FC5BEA-5BDE-4C73-8717-B80E9FB4E817}"/>
              </a:ext>
            </a:extLst>
          </p:cNvPr>
          <p:cNvSpPr>
            <a:spLocks noGrp="1"/>
          </p:cNvSpPr>
          <p:nvPr>
            <p:ph type="body" sz="quarter" idx="16" hasCustomPrompt="1"/>
          </p:nvPr>
        </p:nvSpPr>
        <p:spPr>
          <a:xfrm>
            <a:off x="6862457" y="2460105"/>
            <a:ext cx="2787321" cy="2763480"/>
          </a:xfrm>
        </p:spPr>
        <p:txBody>
          <a:bodyPr>
            <a:noAutofit/>
          </a:bodyPr>
          <a:lstStyle>
            <a:lvl1pPr marL="0" indent="0">
              <a:buNone/>
              <a:defRPr>
                <a:solidFill>
                  <a:srgbClr val="183355"/>
                </a:solidFill>
              </a:defRPr>
            </a:lvl1pPr>
            <a:lvl4pPr marL="1131570" indent="0">
              <a:buNone/>
              <a:defRPr/>
            </a:lvl4pPr>
          </a:lstStyle>
          <a:p>
            <a:pPr lvl="0"/>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a:t>
            </a:r>
            <a:br>
              <a:rPr lang="en-GB" noProof="0" dirty="0">
                <a:solidFill>
                  <a:schemeClr val="accent1"/>
                </a:solidFill>
              </a:rPr>
            </a:b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endParaRPr lang="en-GB" noProof="0" dirty="0"/>
          </a:p>
        </p:txBody>
      </p:sp>
      <p:sp>
        <p:nvSpPr>
          <p:cNvPr id="6" name="Picture Placeholder 5"/>
          <p:cNvSpPr>
            <a:spLocks noGrp="1"/>
          </p:cNvSpPr>
          <p:nvPr>
            <p:ph type="pic" sz="quarter" idx="23" hasCustomPrompt="1"/>
          </p:nvPr>
        </p:nvSpPr>
        <p:spPr>
          <a:xfrm>
            <a:off x="6862456" y="1613532"/>
            <a:ext cx="528066" cy="725424"/>
          </a:xfrm>
        </p:spPr>
        <p:txBody>
          <a:bodyPr/>
          <a:lstStyle>
            <a:lvl1pPr>
              <a:defRPr>
                <a:solidFill>
                  <a:schemeClr val="tx2"/>
                </a:solidFill>
              </a:defRPr>
            </a:lvl1pPr>
          </a:lstStyle>
          <a:p>
            <a:r>
              <a:rPr lang="en-GB" noProof="0" dirty="0"/>
              <a:t>Icon</a:t>
            </a:r>
          </a:p>
        </p:txBody>
      </p:sp>
    </p:spTree>
    <p:extLst>
      <p:ext uri="{BB962C8B-B14F-4D97-AF65-F5344CB8AC3E}">
        <p14:creationId xmlns:p14="http://schemas.microsoft.com/office/powerpoint/2010/main" val="190697279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Picture Placeholder 5"/>
          <p:cNvSpPr>
            <a:spLocks noGrp="1"/>
          </p:cNvSpPr>
          <p:nvPr>
            <p:ph type="pic" sz="quarter" idx="23" hasCustomPrompt="1"/>
          </p:nvPr>
        </p:nvSpPr>
        <p:spPr>
          <a:xfrm>
            <a:off x="390154" y="1620825"/>
            <a:ext cx="528066" cy="725424"/>
          </a:xfrm>
        </p:spPr>
        <p:txBody>
          <a:bodyPr/>
          <a:lstStyle>
            <a:lvl1pPr>
              <a:defRPr>
                <a:solidFill>
                  <a:schemeClr val="tx2"/>
                </a:solidFill>
              </a:defRPr>
            </a:lvl1pPr>
          </a:lstStyle>
          <a:p>
            <a:r>
              <a:rPr lang="en-GB" noProof="0" dirty="0"/>
              <a:t>Icon</a:t>
            </a:r>
          </a:p>
        </p:txBody>
      </p:sp>
      <p:sp>
        <p:nvSpPr>
          <p:cNvPr id="2" name="Tiêu đề 1">
            <a:extLst>
              <a:ext uri="{FF2B5EF4-FFF2-40B4-BE49-F238E27FC236}">
                <a16:creationId xmlns="" xmlns:a16="http://schemas.microsoft.com/office/drawing/2014/main" id="{748D89CA-D879-4F9F-B0DB-073C5DCE8072}"/>
              </a:ext>
            </a:extLst>
          </p:cNvPr>
          <p:cNvSpPr>
            <a:spLocks noGrp="1"/>
          </p:cNvSpPr>
          <p:nvPr>
            <p:ph type="title" hasCustomPrompt="1"/>
          </p:nvPr>
        </p:nvSpPr>
        <p:spPr/>
        <p:txBody>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DBF3F140-B1E1-4065-82CA-86EA8461A45B}"/>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0" name="Chỗ dành sẵn cho Biểu đồ 9">
            <a:extLst>
              <a:ext uri="{FF2B5EF4-FFF2-40B4-BE49-F238E27FC236}">
                <a16:creationId xmlns="" xmlns:a16="http://schemas.microsoft.com/office/drawing/2014/main" id="{622C6BD5-83AB-496C-988E-49E3575AFA90}"/>
              </a:ext>
            </a:extLst>
          </p:cNvPr>
          <p:cNvSpPr>
            <a:spLocks noGrp="1"/>
          </p:cNvSpPr>
          <p:nvPr>
            <p:ph type="chart" sz="quarter" idx="14" hasCustomPrompt="1"/>
          </p:nvPr>
        </p:nvSpPr>
        <p:spPr>
          <a:xfrm>
            <a:off x="4634049" y="1614734"/>
            <a:ext cx="4443629" cy="4685433"/>
          </a:xfrm>
        </p:spPr>
        <p:txBody>
          <a:bodyPr/>
          <a:lstStyle>
            <a:lvl1pPr>
              <a:defRPr>
                <a:solidFill>
                  <a:srgbClr val="183355"/>
                </a:solidFill>
              </a:defRPr>
            </a:lvl1pPr>
          </a:lstStyle>
          <a:p>
            <a:r>
              <a:rPr lang="en-GB" noProof="0" dirty="0"/>
              <a:t>Click icon to insert chart</a:t>
            </a:r>
          </a:p>
        </p:txBody>
      </p:sp>
      <p:sp>
        <p:nvSpPr>
          <p:cNvPr id="9" name="Chỗ dành sẵn cho Văn bản 18">
            <a:extLst>
              <a:ext uri="{FF2B5EF4-FFF2-40B4-BE49-F238E27FC236}">
                <a16:creationId xmlns="" xmlns:a16="http://schemas.microsoft.com/office/drawing/2014/main" id="{0C638055-C604-4E4B-81E3-C3E908F368A0}"/>
              </a:ext>
            </a:extLst>
          </p:cNvPr>
          <p:cNvSpPr>
            <a:spLocks noGrp="1"/>
          </p:cNvSpPr>
          <p:nvPr>
            <p:ph type="body" sz="quarter" idx="18" hasCustomPrompt="1"/>
          </p:nvPr>
        </p:nvSpPr>
        <p:spPr>
          <a:xfrm>
            <a:off x="392365" y="2690924"/>
            <a:ext cx="2263139" cy="1487255"/>
          </a:xfrm>
          <a:solidFill>
            <a:schemeClr val="bg1"/>
          </a:solidFill>
        </p:spPr>
        <p:txBody>
          <a:bodyPr anchor="t" anchorCtr="0">
            <a:noAutofit/>
          </a:bodyPr>
          <a:lstStyle>
            <a:lvl1pPr marL="0" indent="0">
              <a:buNone/>
              <a:defRPr sz="1320" b="1">
                <a:solidFill>
                  <a:srgbClr val="183355"/>
                </a:solidFill>
              </a:defRPr>
            </a:lvl1pPr>
          </a:lstStyle>
          <a:p>
            <a:r>
              <a:rPr lang="en-GB" noProof="0" dirty="0">
                <a:solidFill>
                  <a:schemeClr val="tx2"/>
                </a:solidFill>
              </a:rPr>
              <a:t>Chart title</a:t>
            </a:r>
          </a:p>
        </p:txBody>
      </p:sp>
    </p:spTree>
    <p:extLst>
      <p:ext uri="{BB962C8B-B14F-4D97-AF65-F5344CB8AC3E}">
        <p14:creationId xmlns:p14="http://schemas.microsoft.com/office/powerpoint/2010/main" val="32826175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hart 4">
    <p:spTree>
      <p:nvGrpSpPr>
        <p:cNvPr id="1" name=""/>
        <p:cNvGrpSpPr/>
        <p:nvPr/>
      </p:nvGrpSpPr>
      <p:grpSpPr>
        <a:xfrm>
          <a:off x="0" y="0"/>
          <a:ext cx="0" cy="0"/>
          <a:chOff x="0" y="0"/>
          <a:chExt cx="0" cy="0"/>
        </a:xfrm>
      </p:grpSpPr>
      <p:sp>
        <p:nvSpPr>
          <p:cNvPr id="11" name="Picture Placeholder 5"/>
          <p:cNvSpPr>
            <a:spLocks noGrp="1"/>
          </p:cNvSpPr>
          <p:nvPr>
            <p:ph type="pic" sz="quarter" idx="23" hasCustomPrompt="1"/>
          </p:nvPr>
        </p:nvSpPr>
        <p:spPr>
          <a:xfrm>
            <a:off x="4866347" y="1130430"/>
            <a:ext cx="528066" cy="725424"/>
          </a:xfrm>
        </p:spPr>
        <p:txBody>
          <a:bodyPr/>
          <a:lstStyle>
            <a:lvl1pPr>
              <a:defRPr>
                <a:solidFill>
                  <a:schemeClr val="tx2"/>
                </a:solidFill>
              </a:defRPr>
            </a:lvl1pPr>
          </a:lstStyle>
          <a:p>
            <a:r>
              <a:rPr lang="en-GB" noProof="0" dirty="0"/>
              <a:t>Icon</a:t>
            </a:r>
          </a:p>
        </p:txBody>
      </p:sp>
      <p:sp>
        <p:nvSpPr>
          <p:cNvPr id="12" name="Picture Placeholder 5"/>
          <p:cNvSpPr>
            <a:spLocks noGrp="1"/>
          </p:cNvSpPr>
          <p:nvPr>
            <p:ph type="pic" sz="quarter" idx="24" hasCustomPrompt="1"/>
          </p:nvPr>
        </p:nvSpPr>
        <p:spPr>
          <a:xfrm>
            <a:off x="383315" y="4898164"/>
            <a:ext cx="528066" cy="725424"/>
          </a:xfrm>
        </p:spPr>
        <p:txBody>
          <a:bodyPr/>
          <a:lstStyle>
            <a:lvl1pPr>
              <a:defRPr>
                <a:solidFill>
                  <a:schemeClr val="tx2"/>
                </a:solidFill>
              </a:defRPr>
            </a:lvl1pPr>
          </a:lstStyle>
          <a:p>
            <a:r>
              <a:rPr lang="en-GB" noProof="0" dirty="0"/>
              <a:t>Icon</a:t>
            </a:r>
          </a:p>
        </p:txBody>
      </p:sp>
      <p:sp>
        <p:nvSpPr>
          <p:cNvPr id="2" name="Tiêu đề 1">
            <a:extLst>
              <a:ext uri="{FF2B5EF4-FFF2-40B4-BE49-F238E27FC236}">
                <a16:creationId xmlns="" xmlns:a16="http://schemas.microsoft.com/office/drawing/2014/main" id="{B085118B-B2E8-45AA-AF7A-58EE78CFE1A1}"/>
              </a:ext>
            </a:extLst>
          </p:cNvPr>
          <p:cNvSpPr>
            <a:spLocks noGrp="1"/>
          </p:cNvSpPr>
          <p:nvPr>
            <p:ph type="title" hasCustomPrompt="1"/>
          </p:nvPr>
        </p:nvSpPr>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4215407B-625D-4BF6-9F15-19442005AB1E}"/>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9" name="Chỗ dành sẵn cho Văn bản 12">
            <a:extLst>
              <a:ext uri="{FF2B5EF4-FFF2-40B4-BE49-F238E27FC236}">
                <a16:creationId xmlns="" xmlns:a16="http://schemas.microsoft.com/office/drawing/2014/main" id="{B644762B-31D1-446F-9147-EE0216378C8B}"/>
              </a:ext>
            </a:extLst>
          </p:cNvPr>
          <p:cNvSpPr>
            <a:spLocks noGrp="1"/>
          </p:cNvSpPr>
          <p:nvPr>
            <p:ph type="body" sz="quarter" idx="13" hasCustomPrompt="1"/>
          </p:nvPr>
        </p:nvSpPr>
        <p:spPr>
          <a:xfrm>
            <a:off x="383315" y="1597661"/>
            <a:ext cx="3881447" cy="3031235"/>
          </a:xfrm>
        </p:spPr>
        <p:txBody>
          <a:bodyPr>
            <a:noAutofit/>
          </a:bodyPr>
          <a:lstStyle>
            <a:lvl1pPr marL="0" indent="0">
              <a:spcAft>
                <a:spcPts val="495"/>
              </a:spcAft>
              <a:buNone/>
              <a:defRPr>
                <a:solidFill>
                  <a:srgbClr val="183355"/>
                </a:solidFill>
              </a:defRPr>
            </a:lvl1pPr>
            <a:lvl4pPr marL="1131570" indent="0">
              <a:buNone/>
              <a:defRPr/>
            </a:lvl4pPr>
          </a:lstStyle>
          <a:p>
            <a:pPr>
              <a:spcAft>
                <a:spcPts val="600"/>
              </a:spcAft>
            </a:pPr>
            <a:r>
              <a:rPr lang="en-GB" noProof="0" dirty="0">
                <a:solidFill>
                  <a:srgbClr val="183355"/>
                </a:solidFill>
                <a:latin typeface="Arial" panose="020B0604020202020204" pitchFamily="34" charset="0"/>
                <a:cs typeface="Arial" panose="020B0604020202020204" pitchFamily="34" charset="0"/>
              </a:rPr>
              <a:t>The body text is Arial 14pt, Regular. Lorem ipsum </a:t>
            </a:r>
            <a:r>
              <a:rPr lang="en-GB" noProof="0" dirty="0" err="1">
                <a:solidFill>
                  <a:srgbClr val="183355"/>
                </a:solidFill>
                <a:latin typeface="Arial" panose="020B0604020202020204" pitchFamily="34" charset="0"/>
                <a:cs typeface="Arial" panose="020B0604020202020204" pitchFamily="34" charset="0"/>
              </a:rPr>
              <a:t>dolor</a:t>
            </a:r>
            <a:r>
              <a:rPr lang="en-GB" noProof="0" dirty="0">
                <a:solidFill>
                  <a:srgbClr val="183355"/>
                </a:solidFill>
                <a:latin typeface="Arial" panose="020B0604020202020204" pitchFamily="34" charset="0"/>
                <a:cs typeface="Arial" panose="020B0604020202020204" pitchFamily="34" charset="0"/>
              </a:rPr>
              <a:t> sit </a:t>
            </a:r>
            <a:r>
              <a:rPr lang="en-GB" noProof="0" dirty="0" err="1">
                <a:solidFill>
                  <a:srgbClr val="183355"/>
                </a:solidFill>
                <a:latin typeface="Arial" panose="020B0604020202020204" pitchFamily="34" charset="0"/>
                <a:cs typeface="Arial" panose="020B0604020202020204" pitchFamily="34" charset="0"/>
              </a:rPr>
              <a:t>amet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consetetur</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sadipscing</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elitr</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sed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diam</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nonumy</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eirmod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tempor</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invidunt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ut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labore</a:t>
            </a:r>
            <a:r>
              <a:rPr lang="en-GB" noProof="0" dirty="0">
                <a:solidFill>
                  <a:srgbClr val="183355"/>
                </a:solidFill>
                <a:latin typeface="Arial" panose="020B0604020202020204" pitchFamily="34" charset="0"/>
                <a:cs typeface="Arial" panose="020B0604020202020204" pitchFamily="34" charset="0"/>
              </a:rPr>
              <a:t> et </a:t>
            </a:r>
            <a:r>
              <a:rPr lang="en-GB" noProof="0" dirty="0" err="1">
                <a:solidFill>
                  <a:srgbClr val="183355"/>
                </a:solidFill>
                <a:latin typeface="Arial" panose="020B0604020202020204" pitchFamily="34" charset="0"/>
                <a:cs typeface="Arial" panose="020B0604020202020204" pitchFamily="34" charset="0"/>
              </a:rPr>
              <a:t>dolore</a:t>
            </a:r>
            <a:r>
              <a:rPr lang="en-GB" noProof="0" dirty="0">
                <a:solidFill>
                  <a:srgbClr val="183355"/>
                </a:solidFill>
                <a:latin typeface="Arial" panose="020B0604020202020204" pitchFamily="34" charset="0"/>
                <a:cs typeface="Arial" panose="020B0604020202020204" pitchFamily="34" charset="0"/>
              </a:rPr>
              <a:t> magna </a:t>
            </a:r>
            <a:r>
              <a:rPr lang="en-GB" noProof="0" dirty="0" err="1">
                <a:solidFill>
                  <a:srgbClr val="183355"/>
                </a:solidFill>
                <a:latin typeface="Arial" panose="020B0604020202020204" pitchFamily="34" charset="0"/>
                <a:cs typeface="Arial" panose="020B0604020202020204" pitchFamily="34" charset="0"/>
              </a:rPr>
              <a:t>aliquyam</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erat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sed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diam</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voluptua</a:t>
            </a:r>
            <a:r>
              <a:rPr lang="en-GB" noProof="0" dirty="0">
                <a:solidFill>
                  <a:srgbClr val="183355"/>
                </a:solidFill>
                <a:latin typeface="Arial" panose="020B0604020202020204" pitchFamily="34" charset="0"/>
                <a:cs typeface="Arial" panose="020B0604020202020204" pitchFamily="34" charset="0"/>
              </a:rPr>
              <a:t>. </a:t>
            </a:r>
          </a:p>
          <a:p>
            <a:pPr>
              <a:spcAft>
                <a:spcPts val="600"/>
              </a:spcAft>
            </a:pPr>
            <a:r>
              <a:rPr lang="en-GB" noProof="0" dirty="0">
                <a:solidFill>
                  <a:srgbClr val="183355"/>
                </a:solidFill>
                <a:latin typeface="Arial" panose="020B0604020202020204" pitchFamily="34" charset="0"/>
                <a:cs typeface="Arial" panose="020B0604020202020204" pitchFamily="34" charset="0"/>
              </a:rPr>
              <a:t>At </a:t>
            </a:r>
            <a:r>
              <a:rPr lang="en-GB" noProof="0" dirty="0" err="1">
                <a:solidFill>
                  <a:srgbClr val="183355"/>
                </a:solidFill>
                <a:latin typeface="Arial" panose="020B0604020202020204" pitchFamily="34" charset="0"/>
                <a:cs typeface="Arial" panose="020B0604020202020204" pitchFamily="34" charset="0"/>
              </a:rPr>
              <a:t>vero</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eos</a:t>
            </a:r>
            <a:r>
              <a:rPr lang="en-GB" noProof="0" dirty="0">
                <a:solidFill>
                  <a:srgbClr val="183355"/>
                </a:solidFill>
                <a:latin typeface="Arial" panose="020B0604020202020204" pitchFamily="34" charset="0"/>
                <a:cs typeface="Arial" panose="020B0604020202020204" pitchFamily="34" charset="0"/>
              </a:rPr>
              <a:t> et </a:t>
            </a:r>
            <a:r>
              <a:rPr lang="en-GB" noProof="0" dirty="0" err="1">
                <a:solidFill>
                  <a:srgbClr val="183355"/>
                </a:solidFill>
                <a:latin typeface="Arial" panose="020B0604020202020204" pitchFamily="34" charset="0"/>
                <a:cs typeface="Arial" panose="020B0604020202020204" pitchFamily="34" charset="0"/>
              </a:rPr>
              <a:t>accusam</a:t>
            </a:r>
            <a:r>
              <a:rPr lang="en-GB" noProof="0" dirty="0">
                <a:solidFill>
                  <a:srgbClr val="183355"/>
                </a:solidFill>
                <a:latin typeface="Arial" panose="020B0604020202020204" pitchFamily="34" charset="0"/>
                <a:cs typeface="Arial" panose="020B0604020202020204" pitchFamily="34" charset="0"/>
              </a:rPr>
              <a:t> et </a:t>
            </a:r>
            <a:r>
              <a:rPr lang="en-GB" noProof="0" dirty="0" err="1">
                <a:solidFill>
                  <a:srgbClr val="183355"/>
                </a:solidFill>
                <a:latin typeface="Arial" panose="020B0604020202020204" pitchFamily="34" charset="0"/>
                <a:cs typeface="Arial" panose="020B0604020202020204" pitchFamily="34" charset="0"/>
              </a:rPr>
              <a:t>justo</a:t>
            </a:r>
            <a:r>
              <a:rPr lang="en-GB" noProof="0" dirty="0">
                <a:solidFill>
                  <a:srgbClr val="183355"/>
                </a:solidFill>
                <a:latin typeface="Arial" panose="020B0604020202020204" pitchFamily="34" charset="0"/>
                <a:cs typeface="Arial" panose="020B0604020202020204" pitchFamily="34" charset="0"/>
              </a:rPr>
              <a:t> duo </a:t>
            </a:r>
            <a:r>
              <a:rPr lang="en-GB" noProof="0" dirty="0" err="1">
                <a:solidFill>
                  <a:srgbClr val="183355"/>
                </a:solidFill>
                <a:latin typeface="Arial" panose="020B0604020202020204" pitchFamily="34" charset="0"/>
                <a:cs typeface="Arial" panose="020B0604020202020204" pitchFamily="34" charset="0"/>
              </a:rPr>
              <a:t>dolores</a:t>
            </a:r>
            <a:r>
              <a:rPr lang="en-GB" noProof="0" dirty="0">
                <a:solidFill>
                  <a:srgbClr val="183355"/>
                </a:solidFill>
                <a:latin typeface="Arial" panose="020B0604020202020204" pitchFamily="34" charset="0"/>
                <a:cs typeface="Arial" panose="020B0604020202020204" pitchFamily="34" charset="0"/>
              </a:rPr>
              <a:t> et </a:t>
            </a:r>
            <a:r>
              <a:rPr lang="en-GB" noProof="0" dirty="0" err="1">
                <a:solidFill>
                  <a:srgbClr val="183355"/>
                </a:solidFill>
                <a:latin typeface="Arial" panose="020B0604020202020204" pitchFamily="34" charset="0"/>
                <a:cs typeface="Arial" panose="020B0604020202020204" pitchFamily="34" charset="0"/>
              </a:rPr>
              <a:t>ea</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rebum</a:t>
            </a:r>
            <a:r>
              <a:rPr lang="en-GB" noProof="0" dirty="0">
                <a:solidFill>
                  <a:srgbClr val="183355"/>
                </a:solidFill>
                <a:latin typeface="Arial" panose="020B0604020202020204" pitchFamily="34" charset="0"/>
                <a:cs typeface="Arial" panose="020B0604020202020204" pitchFamily="34" charset="0"/>
              </a:rPr>
              <a:t>. Stet </a:t>
            </a:r>
            <a:r>
              <a:rPr lang="en-GB" noProof="0" dirty="0" err="1">
                <a:solidFill>
                  <a:srgbClr val="183355"/>
                </a:solidFill>
                <a:latin typeface="Arial" panose="020B0604020202020204" pitchFamily="34" charset="0"/>
                <a:cs typeface="Arial" panose="020B0604020202020204" pitchFamily="34" charset="0"/>
              </a:rPr>
              <a:t>clita</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kasd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gubergren</a:t>
            </a:r>
            <a:r>
              <a:rPr lang="en-GB" noProof="0" dirty="0">
                <a:solidFill>
                  <a:srgbClr val="183355"/>
                </a:solidFill>
                <a:latin typeface="Arial" panose="020B0604020202020204" pitchFamily="34" charset="0"/>
                <a:cs typeface="Arial" panose="020B0604020202020204" pitchFamily="34" charset="0"/>
              </a:rPr>
              <a:t>, no sea </a:t>
            </a:r>
            <a:r>
              <a:rPr lang="en-GB" noProof="0" dirty="0" err="1">
                <a:solidFill>
                  <a:srgbClr val="183355"/>
                </a:solidFill>
                <a:latin typeface="Arial" panose="020B0604020202020204" pitchFamily="34" charset="0"/>
                <a:cs typeface="Arial" panose="020B0604020202020204" pitchFamily="34" charset="0"/>
              </a:rPr>
              <a:t>takimata</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sanctus</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est</a:t>
            </a:r>
            <a:r>
              <a:rPr lang="en-GB" noProof="0" dirty="0">
                <a:solidFill>
                  <a:srgbClr val="183355"/>
                </a:solidFill>
                <a:latin typeface="Arial" panose="020B0604020202020204" pitchFamily="34" charset="0"/>
                <a:cs typeface="Arial" panose="020B0604020202020204" pitchFamily="34" charset="0"/>
              </a:rPr>
              <a:t> Lorem ipsum </a:t>
            </a:r>
            <a:r>
              <a:rPr lang="en-GB" noProof="0" dirty="0" err="1">
                <a:solidFill>
                  <a:srgbClr val="183355"/>
                </a:solidFill>
                <a:latin typeface="Arial" panose="020B0604020202020204" pitchFamily="34" charset="0"/>
                <a:cs typeface="Arial" panose="020B0604020202020204" pitchFamily="34" charset="0"/>
              </a:rPr>
              <a:t>dolor</a:t>
            </a:r>
            <a:r>
              <a:rPr lang="en-GB" noProof="0" dirty="0">
                <a:solidFill>
                  <a:srgbClr val="183355"/>
                </a:solidFill>
                <a:latin typeface="Arial" panose="020B0604020202020204" pitchFamily="34" charset="0"/>
                <a:cs typeface="Arial" panose="020B0604020202020204" pitchFamily="34" charset="0"/>
              </a:rPr>
              <a:t> sit </a:t>
            </a:r>
            <a:r>
              <a:rPr lang="en-GB" noProof="0" dirty="0" err="1">
                <a:solidFill>
                  <a:srgbClr val="183355"/>
                </a:solidFill>
                <a:latin typeface="Arial" panose="020B0604020202020204" pitchFamily="34" charset="0"/>
                <a:cs typeface="Arial" panose="020B0604020202020204" pitchFamily="34" charset="0"/>
              </a:rPr>
              <a:t>amet</a:t>
            </a:r>
            <a:r>
              <a:rPr lang="en-GB" noProof="0" dirty="0">
                <a:solidFill>
                  <a:srgbClr val="183355"/>
                </a:solidFill>
                <a:latin typeface="Arial" panose="020B0604020202020204" pitchFamily="34" charset="0"/>
                <a:cs typeface="Arial" panose="020B0604020202020204" pitchFamily="34" charset="0"/>
              </a:rPr>
              <a:t>. Lorem ipsum </a:t>
            </a:r>
            <a:r>
              <a:rPr lang="en-GB" noProof="0" dirty="0" err="1">
                <a:solidFill>
                  <a:srgbClr val="183355"/>
                </a:solidFill>
                <a:latin typeface="Arial" panose="020B0604020202020204" pitchFamily="34" charset="0"/>
                <a:cs typeface="Arial" panose="020B0604020202020204" pitchFamily="34" charset="0"/>
              </a:rPr>
              <a:t>dolor</a:t>
            </a:r>
            <a:r>
              <a:rPr lang="en-GB" noProof="0" dirty="0">
                <a:solidFill>
                  <a:srgbClr val="183355"/>
                </a:solidFill>
                <a:latin typeface="Arial" panose="020B0604020202020204" pitchFamily="34" charset="0"/>
                <a:cs typeface="Arial" panose="020B0604020202020204" pitchFamily="34" charset="0"/>
              </a:rPr>
              <a:t> sit </a:t>
            </a:r>
            <a:r>
              <a:rPr lang="en-GB" noProof="0" dirty="0" err="1">
                <a:solidFill>
                  <a:srgbClr val="183355"/>
                </a:solidFill>
                <a:latin typeface="Arial" panose="020B0604020202020204" pitchFamily="34" charset="0"/>
                <a:cs typeface="Arial" panose="020B0604020202020204" pitchFamily="34" charset="0"/>
              </a:rPr>
              <a:t>amet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consetetur</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sadipscing</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elitr</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sed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diam</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nonumy</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eirmod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tempor</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invidunt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ut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labore</a:t>
            </a:r>
            <a:r>
              <a:rPr lang="en-GB" noProof="0" dirty="0">
                <a:solidFill>
                  <a:srgbClr val="183355"/>
                </a:solidFill>
                <a:latin typeface="Arial" panose="020B0604020202020204" pitchFamily="34" charset="0"/>
                <a:cs typeface="Arial" panose="020B0604020202020204" pitchFamily="34" charset="0"/>
              </a:rPr>
              <a:t> et </a:t>
            </a:r>
            <a:r>
              <a:rPr lang="en-GB" noProof="0" dirty="0" err="1">
                <a:solidFill>
                  <a:srgbClr val="183355"/>
                </a:solidFill>
                <a:latin typeface="Arial" panose="020B0604020202020204" pitchFamily="34" charset="0"/>
                <a:cs typeface="Arial" panose="020B0604020202020204" pitchFamily="34" charset="0"/>
              </a:rPr>
              <a:t>dolore</a:t>
            </a:r>
            <a:r>
              <a:rPr lang="en-GB" noProof="0" dirty="0">
                <a:solidFill>
                  <a:srgbClr val="183355"/>
                </a:solidFill>
                <a:latin typeface="Arial" panose="020B0604020202020204" pitchFamily="34" charset="0"/>
                <a:cs typeface="Arial" panose="020B0604020202020204" pitchFamily="34" charset="0"/>
              </a:rPr>
              <a:t> magna </a:t>
            </a:r>
            <a:r>
              <a:rPr lang="en-GB" noProof="0" dirty="0" err="1">
                <a:solidFill>
                  <a:srgbClr val="183355"/>
                </a:solidFill>
                <a:latin typeface="Arial" panose="020B0604020202020204" pitchFamily="34" charset="0"/>
                <a:cs typeface="Arial" panose="020B0604020202020204" pitchFamily="34" charset="0"/>
              </a:rPr>
              <a:t>aliquyam</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erat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sed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diam</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voluptua</a:t>
            </a:r>
            <a:r>
              <a:rPr lang="en-GB" noProof="0" dirty="0">
                <a:solidFill>
                  <a:srgbClr val="183355"/>
                </a:solidFill>
                <a:latin typeface="Arial" panose="020B0604020202020204" pitchFamily="34" charset="0"/>
                <a:cs typeface="Arial" panose="020B0604020202020204" pitchFamily="34" charset="0"/>
              </a:rPr>
              <a:t>.</a:t>
            </a:r>
            <a:endParaRPr lang="en-GB" noProof="0" dirty="0"/>
          </a:p>
        </p:txBody>
      </p:sp>
      <p:sp>
        <p:nvSpPr>
          <p:cNvPr id="22" name="Chỗ dành sẵn cho Văn bản 18">
            <a:extLst>
              <a:ext uri="{FF2B5EF4-FFF2-40B4-BE49-F238E27FC236}">
                <a16:creationId xmlns="" xmlns:a16="http://schemas.microsoft.com/office/drawing/2014/main" id="{7C0D93D0-12BB-460F-B489-031D2BAB6949}"/>
              </a:ext>
            </a:extLst>
          </p:cNvPr>
          <p:cNvSpPr>
            <a:spLocks noGrp="1"/>
          </p:cNvSpPr>
          <p:nvPr>
            <p:ph type="body" sz="quarter" idx="15" hasCustomPrompt="1"/>
          </p:nvPr>
        </p:nvSpPr>
        <p:spPr>
          <a:xfrm>
            <a:off x="1031819" y="4899960"/>
            <a:ext cx="3232943"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23" name="Chỗ dành sẵn cho Văn bản 20">
            <a:extLst>
              <a:ext uri="{FF2B5EF4-FFF2-40B4-BE49-F238E27FC236}">
                <a16:creationId xmlns="" xmlns:a16="http://schemas.microsoft.com/office/drawing/2014/main" id="{5C37B061-63A0-4E6D-82EC-E41E971B2AA8}"/>
              </a:ext>
            </a:extLst>
          </p:cNvPr>
          <p:cNvSpPr>
            <a:spLocks noGrp="1"/>
          </p:cNvSpPr>
          <p:nvPr>
            <p:ph type="body" sz="quarter" idx="16" hasCustomPrompt="1"/>
          </p:nvPr>
        </p:nvSpPr>
        <p:spPr>
          <a:xfrm>
            <a:off x="1031818" y="5271558"/>
            <a:ext cx="3232944" cy="1127830"/>
          </a:xfrm>
        </p:spPr>
        <p:txBody>
          <a:bodyPr>
            <a:noAutofit/>
          </a:bodyPr>
          <a:lstStyle>
            <a:lvl1pPr>
              <a:spcAft>
                <a:spcPts val="495"/>
              </a:spcAft>
              <a:defRPr>
                <a:solidFill>
                  <a:srgbClr val="183355"/>
                </a:solidFill>
              </a:defRPr>
            </a:lvl1pPr>
            <a:lvl2pPr>
              <a:defRPr>
                <a:solidFill>
                  <a:srgbClr val="183355"/>
                </a:solidFill>
              </a:defRPr>
            </a:lvl2pPr>
            <a:lvl3pPr>
              <a:defRPr>
                <a:solidFill>
                  <a:srgbClr val="183355"/>
                </a:solidFill>
              </a:defRPr>
            </a:lvl3pPr>
          </a:lstStyle>
          <a:p>
            <a:pPr>
              <a:spcAft>
                <a:spcPts val="600"/>
              </a:spcAft>
            </a:pPr>
            <a:r>
              <a:rPr lang="en-GB" noProof="0" dirty="0">
                <a:solidFill>
                  <a:srgbClr val="183355"/>
                </a:solidFill>
                <a:latin typeface="Arial" panose="020B0604020202020204" pitchFamily="34" charset="0"/>
                <a:cs typeface="Arial" panose="020B0604020202020204" pitchFamily="34" charset="0"/>
              </a:rPr>
              <a:t>The body text is Arial 14pt, Regular. Lorem ipsum </a:t>
            </a:r>
            <a:r>
              <a:rPr lang="en-GB" noProof="0" dirty="0" err="1">
                <a:solidFill>
                  <a:srgbClr val="183355"/>
                </a:solidFill>
                <a:latin typeface="Arial" panose="020B0604020202020204" pitchFamily="34" charset="0"/>
                <a:cs typeface="Arial" panose="020B0604020202020204" pitchFamily="34" charset="0"/>
              </a:rPr>
              <a:t>dolor</a:t>
            </a:r>
            <a:r>
              <a:rPr lang="en-GB" noProof="0" dirty="0">
                <a:solidFill>
                  <a:srgbClr val="183355"/>
                </a:solidFill>
                <a:latin typeface="Arial" panose="020B0604020202020204" pitchFamily="34" charset="0"/>
                <a:cs typeface="Arial" panose="020B0604020202020204" pitchFamily="34" charset="0"/>
              </a:rPr>
              <a:t> sit </a:t>
            </a:r>
            <a:r>
              <a:rPr lang="en-GB" noProof="0" dirty="0" err="1">
                <a:solidFill>
                  <a:srgbClr val="183355"/>
                </a:solidFill>
                <a:latin typeface="Arial" panose="020B0604020202020204" pitchFamily="34" charset="0"/>
                <a:cs typeface="Arial" panose="020B0604020202020204" pitchFamily="34" charset="0"/>
              </a:rPr>
              <a:t>amet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consetetur</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sadipscing</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elitr</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sed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diam</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nonumy</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eirmod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tempor</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invidunt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ut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labore</a:t>
            </a:r>
            <a:r>
              <a:rPr lang="en-GB" noProof="0" dirty="0">
                <a:solidFill>
                  <a:srgbClr val="183355"/>
                </a:solidFill>
                <a:latin typeface="Arial" panose="020B0604020202020204" pitchFamily="34" charset="0"/>
                <a:cs typeface="Arial" panose="020B0604020202020204" pitchFamily="34" charset="0"/>
              </a:rPr>
              <a:t> et </a:t>
            </a:r>
            <a:r>
              <a:rPr lang="en-GB" noProof="0" dirty="0" err="1">
                <a:solidFill>
                  <a:srgbClr val="183355"/>
                </a:solidFill>
                <a:latin typeface="Arial" panose="020B0604020202020204" pitchFamily="34" charset="0"/>
                <a:cs typeface="Arial" panose="020B0604020202020204" pitchFamily="34" charset="0"/>
              </a:rPr>
              <a:t>dolore</a:t>
            </a:r>
            <a:r>
              <a:rPr lang="en-GB" noProof="0" dirty="0">
                <a:solidFill>
                  <a:srgbClr val="183355"/>
                </a:solidFill>
                <a:latin typeface="Arial" panose="020B0604020202020204" pitchFamily="34" charset="0"/>
                <a:cs typeface="Arial" panose="020B0604020202020204" pitchFamily="34" charset="0"/>
              </a:rPr>
              <a:t> magna </a:t>
            </a:r>
            <a:r>
              <a:rPr lang="en-GB" noProof="0" dirty="0" err="1">
                <a:solidFill>
                  <a:srgbClr val="183355"/>
                </a:solidFill>
                <a:latin typeface="Arial" panose="020B0604020202020204" pitchFamily="34" charset="0"/>
                <a:cs typeface="Arial" panose="020B0604020202020204" pitchFamily="34" charset="0"/>
              </a:rPr>
              <a:t>aliquyam</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erat</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sed</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diam</a:t>
            </a:r>
            <a:r>
              <a:rPr lang="en-GB" noProof="0" dirty="0">
                <a:solidFill>
                  <a:srgbClr val="183355"/>
                </a:solidFill>
                <a:latin typeface="Arial" panose="020B0604020202020204" pitchFamily="34" charset="0"/>
                <a:cs typeface="Arial" panose="020B0604020202020204" pitchFamily="34" charset="0"/>
              </a:rPr>
              <a:t> </a:t>
            </a:r>
            <a:r>
              <a:rPr lang="en-GB" noProof="0" dirty="0" err="1">
                <a:solidFill>
                  <a:srgbClr val="183355"/>
                </a:solidFill>
                <a:latin typeface="Arial" panose="020B0604020202020204" pitchFamily="34" charset="0"/>
                <a:cs typeface="Arial" panose="020B0604020202020204" pitchFamily="34" charset="0"/>
              </a:rPr>
              <a:t>voluptua</a:t>
            </a:r>
            <a:r>
              <a:rPr lang="en-GB" noProof="0" dirty="0">
                <a:solidFill>
                  <a:srgbClr val="183355"/>
                </a:solidFill>
                <a:latin typeface="Arial" panose="020B0604020202020204" pitchFamily="34" charset="0"/>
                <a:cs typeface="Arial" panose="020B0604020202020204" pitchFamily="34" charset="0"/>
              </a:rPr>
              <a:t>. </a:t>
            </a:r>
          </a:p>
        </p:txBody>
      </p:sp>
      <p:sp>
        <p:nvSpPr>
          <p:cNvPr id="25" name="Chỗ dành sẵn cho Văn bản 18">
            <a:extLst>
              <a:ext uri="{FF2B5EF4-FFF2-40B4-BE49-F238E27FC236}">
                <a16:creationId xmlns="" xmlns:a16="http://schemas.microsoft.com/office/drawing/2014/main" id="{BE4FCFC7-A5C6-4331-9F85-7EE71E286375}"/>
              </a:ext>
            </a:extLst>
          </p:cNvPr>
          <p:cNvSpPr>
            <a:spLocks noGrp="1"/>
          </p:cNvSpPr>
          <p:nvPr>
            <p:ph type="body" sz="quarter" idx="18" hasCustomPrompt="1"/>
          </p:nvPr>
        </p:nvSpPr>
        <p:spPr>
          <a:xfrm>
            <a:off x="5394413" y="1272108"/>
            <a:ext cx="1115238" cy="383695"/>
          </a:xfrm>
          <a:solidFill>
            <a:schemeClr val="bg1"/>
          </a:solidFill>
        </p:spPr>
        <p:txBody>
          <a:bodyPr>
            <a:noAutofit/>
          </a:bodyPr>
          <a:lstStyle>
            <a:lvl1pPr marL="0" indent="0">
              <a:buNone/>
              <a:defRPr sz="1320" b="1">
                <a:solidFill>
                  <a:srgbClr val="183355"/>
                </a:solidFill>
              </a:defRPr>
            </a:lvl1pPr>
          </a:lstStyle>
          <a:p>
            <a:pPr lvl="0"/>
            <a:r>
              <a:rPr lang="en-GB" noProof="0" dirty="0"/>
              <a:t>Chart title</a:t>
            </a:r>
          </a:p>
        </p:txBody>
      </p:sp>
      <p:sp>
        <p:nvSpPr>
          <p:cNvPr id="26" name="Chỗ dành sẵn cho Biểu đồ 9">
            <a:extLst>
              <a:ext uri="{FF2B5EF4-FFF2-40B4-BE49-F238E27FC236}">
                <a16:creationId xmlns="" xmlns:a16="http://schemas.microsoft.com/office/drawing/2014/main" id="{6E0943BD-CA2D-4F64-8554-7A16741260CF}"/>
              </a:ext>
            </a:extLst>
          </p:cNvPr>
          <p:cNvSpPr>
            <a:spLocks noGrp="1"/>
          </p:cNvSpPr>
          <p:nvPr>
            <p:ph type="chart" sz="quarter" idx="19" hasCustomPrompt="1"/>
          </p:nvPr>
        </p:nvSpPr>
        <p:spPr>
          <a:xfrm>
            <a:off x="4861560" y="1923276"/>
            <a:ext cx="4583278" cy="4703333"/>
          </a:xfrm>
        </p:spPr>
        <p:txBody>
          <a:bodyPr/>
          <a:lstStyle>
            <a:lvl1pPr>
              <a:defRPr>
                <a:solidFill>
                  <a:srgbClr val="183355"/>
                </a:solidFill>
              </a:defRPr>
            </a:lvl1pPr>
          </a:lstStyle>
          <a:p>
            <a:r>
              <a:rPr lang="en-GB" noProof="0" dirty="0"/>
              <a:t>Click icon to insert chart</a:t>
            </a:r>
          </a:p>
        </p:txBody>
      </p:sp>
    </p:spTree>
    <p:extLst>
      <p:ext uri="{BB962C8B-B14F-4D97-AF65-F5344CB8AC3E}">
        <p14:creationId xmlns:p14="http://schemas.microsoft.com/office/powerpoint/2010/main" val="375901008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10" name="Picture Placeholder 5"/>
          <p:cNvSpPr>
            <a:spLocks noGrp="1"/>
          </p:cNvSpPr>
          <p:nvPr>
            <p:ph type="pic" sz="quarter" idx="23" hasCustomPrompt="1"/>
          </p:nvPr>
        </p:nvSpPr>
        <p:spPr>
          <a:xfrm>
            <a:off x="5134913" y="1604172"/>
            <a:ext cx="528066" cy="725424"/>
          </a:xfrm>
        </p:spPr>
        <p:txBody>
          <a:bodyPr/>
          <a:lstStyle>
            <a:lvl1pPr>
              <a:defRPr>
                <a:solidFill>
                  <a:schemeClr val="tx2"/>
                </a:solidFill>
              </a:defRPr>
            </a:lvl1pPr>
          </a:lstStyle>
          <a:p>
            <a:r>
              <a:rPr lang="en-GB" noProof="0" dirty="0"/>
              <a:t>Icon</a:t>
            </a:r>
          </a:p>
        </p:txBody>
      </p:sp>
      <p:sp>
        <p:nvSpPr>
          <p:cNvPr id="11" name="Picture Placeholder 5"/>
          <p:cNvSpPr>
            <a:spLocks noGrp="1"/>
          </p:cNvSpPr>
          <p:nvPr>
            <p:ph type="pic" sz="quarter" idx="24" hasCustomPrompt="1"/>
          </p:nvPr>
        </p:nvSpPr>
        <p:spPr>
          <a:xfrm>
            <a:off x="382604" y="1604172"/>
            <a:ext cx="528066" cy="725424"/>
          </a:xfrm>
        </p:spPr>
        <p:txBody>
          <a:bodyPr/>
          <a:lstStyle>
            <a:lvl1pPr>
              <a:defRPr>
                <a:solidFill>
                  <a:schemeClr val="tx2"/>
                </a:solidFill>
              </a:defRPr>
            </a:lvl1pPr>
          </a:lstStyle>
          <a:p>
            <a:r>
              <a:rPr lang="en-GB" noProof="0" dirty="0"/>
              <a:t>Icon</a:t>
            </a:r>
          </a:p>
        </p:txBody>
      </p:sp>
      <p:sp>
        <p:nvSpPr>
          <p:cNvPr id="2" name="Tiêu đề 1">
            <a:extLst>
              <a:ext uri="{FF2B5EF4-FFF2-40B4-BE49-F238E27FC236}">
                <a16:creationId xmlns="" xmlns:a16="http://schemas.microsoft.com/office/drawing/2014/main" id="{5D42C52C-2ABF-4379-A315-E3D7E8EDBE88}"/>
              </a:ext>
            </a:extLst>
          </p:cNvPr>
          <p:cNvSpPr>
            <a:spLocks noGrp="1"/>
          </p:cNvSpPr>
          <p:nvPr>
            <p:ph type="title" hasCustomPrompt="1"/>
          </p:nvPr>
        </p:nvSpPr>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D294A2FD-7AF6-4A1F-898F-7B2845C7E329}"/>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5" name="Chỗ dành sẵn cho Biểu đồ 9">
            <a:extLst>
              <a:ext uri="{FF2B5EF4-FFF2-40B4-BE49-F238E27FC236}">
                <a16:creationId xmlns="" xmlns:a16="http://schemas.microsoft.com/office/drawing/2014/main" id="{30DD1E9E-F7CA-468F-8BAA-055835006829}"/>
              </a:ext>
            </a:extLst>
          </p:cNvPr>
          <p:cNvSpPr>
            <a:spLocks noGrp="1"/>
          </p:cNvSpPr>
          <p:nvPr>
            <p:ph type="chart" sz="quarter" idx="19" hasCustomPrompt="1"/>
          </p:nvPr>
        </p:nvSpPr>
        <p:spPr>
          <a:xfrm>
            <a:off x="378528" y="2700271"/>
            <a:ext cx="4298276" cy="3809570"/>
          </a:xfrm>
        </p:spPr>
        <p:txBody>
          <a:bodyPr/>
          <a:lstStyle>
            <a:lvl1pPr>
              <a:defRPr/>
            </a:lvl1pPr>
          </a:lstStyle>
          <a:p>
            <a:r>
              <a:rPr lang="en-GB" noProof="0" dirty="0"/>
              <a:t>Click icon to insert chart</a:t>
            </a:r>
          </a:p>
        </p:txBody>
      </p:sp>
      <p:sp>
        <p:nvSpPr>
          <p:cNvPr id="16" name="Chỗ dành sẵn cho Biểu đồ 9">
            <a:extLst>
              <a:ext uri="{FF2B5EF4-FFF2-40B4-BE49-F238E27FC236}">
                <a16:creationId xmlns="" xmlns:a16="http://schemas.microsoft.com/office/drawing/2014/main" id="{428EA59C-CFEC-48FB-A7A3-ED05FF611D1A}"/>
              </a:ext>
            </a:extLst>
          </p:cNvPr>
          <p:cNvSpPr>
            <a:spLocks noGrp="1"/>
          </p:cNvSpPr>
          <p:nvPr>
            <p:ph type="chart" sz="quarter" idx="20" hasCustomPrompt="1"/>
          </p:nvPr>
        </p:nvSpPr>
        <p:spPr>
          <a:xfrm>
            <a:off x="5131121" y="2700271"/>
            <a:ext cx="4292858" cy="3809570"/>
          </a:xfrm>
        </p:spPr>
        <p:txBody>
          <a:bodyPr/>
          <a:lstStyle>
            <a:lvl1pPr>
              <a:defRPr/>
            </a:lvl1pPr>
          </a:lstStyle>
          <a:p>
            <a:r>
              <a:rPr lang="en-GB" noProof="0" dirty="0"/>
              <a:t>Click icon to insert chart</a:t>
            </a:r>
          </a:p>
        </p:txBody>
      </p:sp>
      <p:sp>
        <p:nvSpPr>
          <p:cNvPr id="17" name="Chỗ dành sẵn cho Văn bản 18">
            <a:extLst>
              <a:ext uri="{FF2B5EF4-FFF2-40B4-BE49-F238E27FC236}">
                <a16:creationId xmlns="" xmlns:a16="http://schemas.microsoft.com/office/drawing/2014/main" id="{ABDE56BB-5837-431E-BF24-C0C528B282FC}"/>
              </a:ext>
            </a:extLst>
          </p:cNvPr>
          <p:cNvSpPr>
            <a:spLocks noGrp="1"/>
          </p:cNvSpPr>
          <p:nvPr>
            <p:ph type="body" sz="quarter" idx="18" hasCustomPrompt="1"/>
          </p:nvPr>
        </p:nvSpPr>
        <p:spPr>
          <a:xfrm>
            <a:off x="5728673" y="2005740"/>
            <a:ext cx="3232943" cy="383695"/>
          </a:xfrm>
          <a:noFill/>
        </p:spPr>
        <p:txBody>
          <a:bodyPr anchor="b" anchorCtr="0">
            <a:noAutofit/>
          </a:bodyPr>
          <a:lstStyle>
            <a:lvl1pPr marL="0" indent="0">
              <a:buNone/>
              <a:defRPr sz="1320" b="1">
                <a:solidFill>
                  <a:srgbClr val="183355"/>
                </a:solidFill>
              </a:defRPr>
            </a:lvl1pPr>
          </a:lstStyle>
          <a:p>
            <a:pPr lvl="0"/>
            <a:r>
              <a:rPr lang="en-GB" noProof="0" dirty="0"/>
              <a:t>Chart title</a:t>
            </a:r>
          </a:p>
        </p:txBody>
      </p:sp>
      <p:sp>
        <p:nvSpPr>
          <p:cNvPr id="18" name="Chỗ dành sẵn cho Văn bản 18">
            <a:extLst>
              <a:ext uri="{FF2B5EF4-FFF2-40B4-BE49-F238E27FC236}">
                <a16:creationId xmlns="" xmlns:a16="http://schemas.microsoft.com/office/drawing/2014/main" id="{9340F42D-0F2F-4F0D-B875-7C17F82CA036}"/>
              </a:ext>
            </a:extLst>
          </p:cNvPr>
          <p:cNvSpPr>
            <a:spLocks noGrp="1"/>
          </p:cNvSpPr>
          <p:nvPr>
            <p:ph type="body" sz="quarter" idx="21" hasCustomPrompt="1"/>
          </p:nvPr>
        </p:nvSpPr>
        <p:spPr>
          <a:xfrm>
            <a:off x="940483" y="2005740"/>
            <a:ext cx="3232943" cy="383695"/>
          </a:xfrm>
          <a:noFill/>
        </p:spPr>
        <p:txBody>
          <a:bodyPr anchor="b" anchorCtr="0">
            <a:noAutofit/>
          </a:bodyPr>
          <a:lstStyle>
            <a:lvl1pPr marL="0" indent="0">
              <a:buNone/>
              <a:defRPr sz="1320" b="1">
                <a:solidFill>
                  <a:srgbClr val="183355"/>
                </a:solidFill>
              </a:defRPr>
            </a:lvl1pPr>
          </a:lstStyle>
          <a:p>
            <a:pPr lvl="0"/>
            <a:r>
              <a:rPr lang="en-GB" noProof="0" dirty="0"/>
              <a:t>Chart title </a:t>
            </a:r>
          </a:p>
        </p:txBody>
      </p:sp>
    </p:spTree>
    <p:extLst>
      <p:ext uri="{BB962C8B-B14F-4D97-AF65-F5344CB8AC3E}">
        <p14:creationId xmlns:p14="http://schemas.microsoft.com/office/powerpoint/2010/main" val="299718135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11" name="Picture Placeholder 5"/>
          <p:cNvSpPr>
            <a:spLocks noGrp="1"/>
          </p:cNvSpPr>
          <p:nvPr>
            <p:ph type="pic" sz="quarter" idx="24" hasCustomPrompt="1"/>
          </p:nvPr>
        </p:nvSpPr>
        <p:spPr>
          <a:xfrm>
            <a:off x="386055" y="4924429"/>
            <a:ext cx="528066" cy="725424"/>
          </a:xfrm>
        </p:spPr>
        <p:txBody>
          <a:bodyPr/>
          <a:lstStyle>
            <a:lvl1pPr>
              <a:defRPr>
                <a:solidFill>
                  <a:schemeClr val="tx2"/>
                </a:solidFill>
              </a:defRPr>
            </a:lvl1pPr>
          </a:lstStyle>
          <a:p>
            <a:r>
              <a:rPr lang="en-GB" noProof="0" dirty="0"/>
              <a:t>Icon</a:t>
            </a:r>
          </a:p>
        </p:txBody>
      </p:sp>
      <p:sp>
        <p:nvSpPr>
          <p:cNvPr id="2" name="Tiêu đề 1">
            <a:extLst>
              <a:ext uri="{FF2B5EF4-FFF2-40B4-BE49-F238E27FC236}">
                <a16:creationId xmlns="" xmlns:a16="http://schemas.microsoft.com/office/drawing/2014/main" id="{05D02C96-5711-4D03-936F-129F495683B5}"/>
              </a:ext>
            </a:extLst>
          </p:cNvPr>
          <p:cNvSpPr>
            <a:spLocks noGrp="1"/>
          </p:cNvSpPr>
          <p:nvPr>
            <p:ph type="title" hasCustomPrompt="1"/>
          </p:nvPr>
        </p:nvSpPr>
        <p:spPr>
          <a:xfrm>
            <a:off x="377190" y="499099"/>
            <a:ext cx="4028390" cy="559845"/>
          </a:xfrm>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D4DBB387-D719-4D7B-9328-474FFC57583F}"/>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6" name="Chỗ dành sẵn cho Văn bản 12">
            <a:extLst>
              <a:ext uri="{FF2B5EF4-FFF2-40B4-BE49-F238E27FC236}">
                <a16:creationId xmlns="" xmlns:a16="http://schemas.microsoft.com/office/drawing/2014/main" id="{BCAA2320-4B80-4B19-8573-026B857FEDD9}"/>
              </a:ext>
            </a:extLst>
          </p:cNvPr>
          <p:cNvSpPr>
            <a:spLocks noGrp="1"/>
          </p:cNvSpPr>
          <p:nvPr>
            <p:ph type="body" sz="quarter" idx="13" hasCustomPrompt="1"/>
          </p:nvPr>
        </p:nvSpPr>
        <p:spPr>
          <a:xfrm>
            <a:off x="377190" y="1597661"/>
            <a:ext cx="3887572" cy="3031235"/>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tx2"/>
                </a:solidFill>
              </a:rPr>
              <a:t>The body text is Arial 14pt, Regular.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a:t>
            </a:r>
          </a:p>
          <a:p>
            <a:r>
              <a:rPr lang="en-GB" noProof="0" dirty="0">
                <a:solidFill>
                  <a:schemeClr val="tx2"/>
                </a:solidFill>
              </a:rPr>
              <a:t>At </a:t>
            </a:r>
            <a:r>
              <a:rPr lang="en-GB" noProof="0" dirty="0" err="1">
                <a:solidFill>
                  <a:schemeClr val="tx2"/>
                </a:solidFill>
              </a:rPr>
              <a:t>vero</a:t>
            </a:r>
            <a:r>
              <a:rPr lang="en-GB" noProof="0" dirty="0">
                <a:solidFill>
                  <a:schemeClr val="tx2"/>
                </a:solidFill>
              </a:rPr>
              <a:t> </a:t>
            </a:r>
            <a:r>
              <a:rPr lang="en-GB" noProof="0" dirty="0" err="1">
                <a:solidFill>
                  <a:schemeClr val="tx2"/>
                </a:solidFill>
              </a:rPr>
              <a:t>eos</a:t>
            </a:r>
            <a:r>
              <a:rPr lang="en-GB" noProof="0" dirty="0">
                <a:solidFill>
                  <a:schemeClr val="tx2"/>
                </a:solidFill>
              </a:rPr>
              <a:t> et </a:t>
            </a:r>
            <a:r>
              <a:rPr lang="en-GB" noProof="0" dirty="0" err="1">
                <a:solidFill>
                  <a:schemeClr val="tx2"/>
                </a:solidFill>
              </a:rPr>
              <a:t>accusam</a:t>
            </a:r>
            <a:r>
              <a:rPr lang="en-GB" noProof="0" dirty="0">
                <a:solidFill>
                  <a:schemeClr val="tx2"/>
                </a:solidFill>
              </a:rPr>
              <a:t> et </a:t>
            </a:r>
            <a:r>
              <a:rPr lang="en-GB" noProof="0" dirty="0" err="1">
                <a:solidFill>
                  <a:schemeClr val="tx2"/>
                </a:solidFill>
              </a:rPr>
              <a:t>justo</a:t>
            </a:r>
            <a:r>
              <a:rPr lang="en-GB" noProof="0" dirty="0">
                <a:solidFill>
                  <a:schemeClr val="tx2"/>
                </a:solidFill>
              </a:rPr>
              <a:t> duo </a:t>
            </a:r>
            <a:r>
              <a:rPr lang="en-GB" noProof="0" dirty="0" err="1">
                <a:solidFill>
                  <a:schemeClr val="tx2"/>
                </a:solidFill>
              </a:rPr>
              <a:t>dolores</a:t>
            </a:r>
            <a:r>
              <a:rPr lang="en-GB" noProof="0" dirty="0">
                <a:solidFill>
                  <a:schemeClr val="tx2"/>
                </a:solidFill>
              </a:rPr>
              <a:t> et </a:t>
            </a:r>
            <a:r>
              <a:rPr lang="en-GB" noProof="0" dirty="0" err="1">
                <a:solidFill>
                  <a:schemeClr val="tx2"/>
                </a:solidFill>
              </a:rPr>
              <a:t>ea</a:t>
            </a:r>
            <a:r>
              <a:rPr lang="en-GB" noProof="0" dirty="0">
                <a:solidFill>
                  <a:schemeClr val="tx2"/>
                </a:solidFill>
              </a:rPr>
              <a:t> </a:t>
            </a:r>
            <a:r>
              <a:rPr lang="en-GB" noProof="0" dirty="0" err="1">
                <a:solidFill>
                  <a:schemeClr val="tx2"/>
                </a:solidFill>
              </a:rPr>
              <a:t>rebum</a:t>
            </a:r>
            <a:r>
              <a:rPr lang="en-GB" noProof="0" dirty="0">
                <a:solidFill>
                  <a:schemeClr val="tx2"/>
                </a:solidFill>
              </a:rPr>
              <a:t>. Stet </a:t>
            </a:r>
            <a:r>
              <a:rPr lang="en-GB" noProof="0" dirty="0" err="1">
                <a:solidFill>
                  <a:schemeClr val="tx2"/>
                </a:solidFill>
              </a:rPr>
              <a:t>clita</a:t>
            </a:r>
            <a:r>
              <a:rPr lang="en-GB" noProof="0" dirty="0">
                <a:solidFill>
                  <a:schemeClr val="tx2"/>
                </a:solidFill>
              </a:rPr>
              <a:t> </a:t>
            </a:r>
            <a:r>
              <a:rPr lang="en-GB" noProof="0" dirty="0" err="1">
                <a:solidFill>
                  <a:schemeClr val="tx2"/>
                </a:solidFill>
              </a:rPr>
              <a:t>kasd</a:t>
            </a:r>
            <a:r>
              <a:rPr lang="en-GB" noProof="0" dirty="0">
                <a:solidFill>
                  <a:schemeClr val="tx2"/>
                </a:solidFill>
              </a:rPr>
              <a:t> </a:t>
            </a:r>
            <a:r>
              <a:rPr lang="en-GB" noProof="0" dirty="0" err="1">
                <a:solidFill>
                  <a:schemeClr val="tx2"/>
                </a:solidFill>
              </a:rPr>
              <a:t>gubergren</a:t>
            </a:r>
            <a:r>
              <a:rPr lang="en-GB" noProof="0" dirty="0">
                <a:solidFill>
                  <a:schemeClr val="tx2"/>
                </a:solidFill>
              </a:rPr>
              <a:t>, no sea </a:t>
            </a:r>
            <a:r>
              <a:rPr lang="en-GB" noProof="0" dirty="0" err="1">
                <a:solidFill>
                  <a:schemeClr val="tx2"/>
                </a:solidFill>
              </a:rPr>
              <a:t>takimata</a:t>
            </a:r>
            <a:r>
              <a:rPr lang="en-GB" noProof="0" dirty="0">
                <a:solidFill>
                  <a:schemeClr val="tx2"/>
                </a:solidFill>
              </a:rPr>
              <a:t> </a:t>
            </a:r>
            <a:r>
              <a:rPr lang="en-GB" noProof="0" dirty="0" err="1">
                <a:solidFill>
                  <a:schemeClr val="tx2"/>
                </a:solidFill>
              </a:rPr>
              <a:t>sanctus</a:t>
            </a:r>
            <a:r>
              <a:rPr lang="en-GB" noProof="0" dirty="0">
                <a:solidFill>
                  <a:schemeClr val="tx2"/>
                </a:solidFill>
              </a:rPr>
              <a:t> </a:t>
            </a:r>
            <a:r>
              <a:rPr lang="en-GB" noProof="0" dirty="0" err="1">
                <a:solidFill>
                  <a:schemeClr val="tx2"/>
                </a:solidFill>
              </a:rPr>
              <a:t>est</a:t>
            </a:r>
            <a:r>
              <a:rPr lang="en-GB" noProof="0" dirty="0">
                <a:solidFill>
                  <a:schemeClr val="tx2"/>
                </a:solidFill>
              </a:rPr>
              <a:t>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a:t>
            </a:r>
            <a:endParaRPr lang="en-GB" noProof="0" dirty="0"/>
          </a:p>
        </p:txBody>
      </p:sp>
      <p:sp>
        <p:nvSpPr>
          <p:cNvPr id="9" name="Chỗ dành sẵn cho Văn bản 18">
            <a:extLst>
              <a:ext uri="{FF2B5EF4-FFF2-40B4-BE49-F238E27FC236}">
                <a16:creationId xmlns="" xmlns:a16="http://schemas.microsoft.com/office/drawing/2014/main" id="{A165E22C-FB62-4BF7-B1BC-EB59B745FD32}"/>
              </a:ext>
            </a:extLst>
          </p:cNvPr>
          <p:cNvSpPr>
            <a:spLocks noGrp="1"/>
          </p:cNvSpPr>
          <p:nvPr>
            <p:ph type="body" sz="quarter" idx="15" hasCustomPrompt="1"/>
          </p:nvPr>
        </p:nvSpPr>
        <p:spPr>
          <a:xfrm>
            <a:off x="1012308" y="4899960"/>
            <a:ext cx="3058834"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0" name="Chỗ dành sẵn cho Văn bản 20">
            <a:extLst>
              <a:ext uri="{FF2B5EF4-FFF2-40B4-BE49-F238E27FC236}">
                <a16:creationId xmlns="" xmlns:a16="http://schemas.microsoft.com/office/drawing/2014/main" id="{3FC144EA-96C2-4123-9ECA-B681F2560806}"/>
              </a:ext>
            </a:extLst>
          </p:cNvPr>
          <p:cNvSpPr>
            <a:spLocks noGrp="1"/>
          </p:cNvSpPr>
          <p:nvPr>
            <p:ph type="body" sz="quarter" idx="16" hasCustomPrompt="1"/>
          </p:nvPr>
        </p:nvSpPr>
        <p:spPr>
          <a:xfrm>
            <a:off x="1012309" y="5271558"/>
            <a:ext cx="3058830" cy="1127830"/>
          </a:xfrm>
        </p:spPr>
        <p:txBody>
          <a:bodyPr>
            <a:noAutofit/>
          </a:bodyPr>
          <a:lstStyle>
            <a:lvl1pPr>
              <a:defRPr>
                <a:solidFill>
                  <a:srgbClr val="183355"/>
                </a:solidFill>
              </a:defRPr>
            </a:lvl1pPr>
            <a:lvl2pPr>
              <a:defRPr/>
            </a:lvl2pPr>
            <a:lvl3pPr>
              <a:defRPr/>
            </a:lvl3pPr>
          </a:lstStyle>
          <a:p>
            <a:r>
              <a:rPr lang="en-GB" noProof="0" dirty="0">
                <a:solidFill>
                  <a:schemeClr val="tx2"/>
                </a:solidFill>
              </a:rPr>
              <a:t>The body text is Arial 14pt, Regular.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a:t>
            </a:r>
          </a:p>
        </p:txBody>
      </p:sp>
      <p:sp>
        <p:nvSpPr>
          <p:cNvPr id="13" name="Chỗ dành sẵn cho Hình ảnh 12">
            <a:extLst>
              <a:ext uri="{FF2B5EF4-FFF2-40B4-BE49-F238E27FC236}">
                <a16:creationId xmlns="" xmlns:a16="http://schemas.microsoft.com/office/drawing/2014/main" id="{9A4B4FCF-F433-4D4C-A14C-44664E735116}"/>
              </a:ext>
            </a:extLst>
          </p:cNvPr>
          <p:cNvSpPr>
            <a:spLocks noGrp="1"/>
          </p:cNvSpPr>
          <p:nvPr>
            <p:ph type="pic" sz="quarter" idx="17" hasCustomPrompt="1"/>
          </p:nvPr>
        </p:nvSpPr>
        <p:spPr>
          <a:xfrm>
            <a:off x="4858570" y="357777"/>
            <a:ext cx="4791208" cy="7056846"/>
          </a:xfrm>
        </p:spPr>
        <p:txBody>
          <a:bodyPr/>
          <a:lstStyle>
            <a:lvl1pPr>
              <a:defRPr>
                <a:solidFill>
                  <a:srgbClr val="183355"/>
                </a:solidFill>
              </a:defRPr>
            </a:lvl1pPr>
          </a:lstStyle>
          <a:p>
            <a:r>
              <a:rPr lang="en-GB" noProof="0" dirty="0"/>
              <a:t>Click icon to insert image</a:t>
            </a:r>
          </a:p>
        </p:txBody>
      </p:sp>
    </p:spTree>
    <p:extLst>
      <p:ext uri="{BB962C8B-B14F-4D97-AF65-F5344CB8AC3E}">
        <p14:creationId xmlns:p14="http://schemas.microsoft.com/office/powerpoint/2010/main" val="170093474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ntent + 3 images">
    <p:spTree>
      <p:nvGrpSpPr>
        <p:cNvPr id="1" name=""/>
        <p:cNvGrpSpPr/>
        <p:nvPr/>
      </p:nvGrpSpPr>
      <p:grpSpPr>
        <a:xfrm>
          <a:off x="0" y="0"/>
          <a:ext cx="0" cy="0"/>
          <a:chOff x="0" y="0"/>
          <a:chExt cx="0" cy="0"/>
        </a:xfrm>
      </p:grpSpPr>
      <p:sp>
        <p:nvSpPr>
          <p:cNvPr id="12" name="Picture Placeholder 5"/>
          <p:cNvSpPr>
            <a:spLocks noGrp="1"/>
          </p:cNvSpPr>
          <p:nvPr>
            <p:ph type="pic" sz="quarter" idx="24" hasCustomPrompt="1"/>
          </p:nvPr>
        </p:nvSpPr>
        <p:spPr>
          <a:xfrm>
            <a:off x="5758257" y="1617777"/>
            <a:ext cx="528066" cy="725424"/>
          </a:xfrm>
        </p:spPr>
        <p:txBody>
          <a:bodyPr/>
          <a:lstStyle>
            <a:lvl1pPr>
              <a:defRPr>
                <a:solidFill>
                  <a:schemeClr val="tx2"/>
                </a:solidFill>
              </a:defRPr>
            </a:lvl1pPr>
          </a:lstStyle>
          <a:p>
            <a:r>
              <a:rPr lang="en-GB" noProof="0" dirty="0"/>
              <a:t>Icon</a:t>
            </a:r>
          </a:p>
        </p:txBody>
      </p:sp>
      <p:sp>
        <p:nvSpPr>
          <p:cNvPr id="2" name="Tiêu đề 1">
            <a:extLst>
              <a:ext uri="{FF2B5EF4-FFF2-40B4-BE49-F238E27FC236}">
                <a16:creationId xmlns="" xmlns:a16="http://schemas.microsoft.com/office/drawing/2014/main" id="{05D02C96-5711-4D03-936F-129F495683B5}"/>
              </a:ext>
            </a:extLst>
          </p:cNvPr>
          <p:cNvSpPr>
            <a:spLocks noGrp="1"/>
          </p:cNvSpPr>
          <p:nvPr>
            <p:ph type="title" hasCustomPrompt="1"/>
          </p:nvPr>
        </p:nvSpPr>
        <p:spPr>
          <a:xfrm>
            <a:off x="377188" y="499099"/>
            <a:ext cx="9272340" cy="559845"/>
          </a:xfrm>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D4DBB387-D719-4D7B-9328-474FFC57583F}"/>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6" name="Chỗ dành sẵn cho Văn bản 12">
            <a:extLst>
              <a:ext uri="{FF2B5EF4-FFF2-40B4-BE49-F238E27FC236}">
                <a16:creationId xmlns="" xmlns:a16="http://schemas.microsoft.com/office/drawing/2014/main" id="{BCAA2320-4B80-4B19-8573-026B857FEDD9}"/>
              </a:ext>
            </a:extLst>
          </p:cNvPr>
          <p:cNvSpPr>
            <a:spLocks noGrp="1"/>
          </p:cNvSpPr>
          <p:nvPr>
            <p:ph type="body" sz="quarter" idx="13" hasCustomPrompt="1"/>
          </p:nvPr>
        </p:nvSpPr>
        <p:spPr>
          <a:xfrm>
            <a:off x="377190" y="1597661"/>
            <a:ext cx="4924720" cy="1934585"/>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tx2"/>
                </a:solidFill>
              </a:rPr>
              <a:t>The body text is Arial 14pt, Regular.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a:t>
            </a:r>
          </a:p>
          <a:p>
            <a:r>
              <a:rPr lang="en-GB" noProof="0" dirty="0">
                <a:solidFill>
                  <a:schemeClr val="tx2"/>
                </a:solidFill>
              </a:rPr>
              <a:t>At </a:t>
            </a:r>
            <a:r>
              <a:rPr lang="en-GB" noProof="0" dirty="0" err="1">
                <a:solidFill>
                  <a:schemeClr val="tx2"/>
                </a:solidFill>
              </a:rPr>
              <a:t>vero</a:t>
            </a:r>
            <a:r>
              <a:rPr lang="en-GB" noProof="0" dirty="0">
                <a:solidFill>
                  <a:schemeClr val="tx2"/>
                </a:solidFill>
              </a:rPr>
              <a:t> </a:t>
            </a:r>
            <a:r>
              <a:rPr lang="en-GB" noProof="0" dirty="0" err="1">
                <a:solidFill>
                  <a:schemeClr val="tx2"/>
                </a:solidFill>
              </a:rPr>
              <a:t>eos</a:t>
            </a:r>
            <a:r>
              <a:rPr lang="en-GB" noProof="0" dirty="0">
                <a:solidFill>
                  <a:schemeClr val="tx2"/>
                </a:solidFill>
              </a:rPr>
              <a:t> et </a:t>
            </a:r>
            <a:r>
              <a:rPr lang="en-GB" noProof="0" dirty="0" err="1">
                <a:solidFill>
                  <a:schemeClr val="tx2"/>
                </a:solidFill>
              </a:rPr>
              <a:t>accusam</a:t>
            </a:r>
            <a:r>
              <a:rPr lang="en-GB" noProof="0" dirty="0">
                <a:solidFill>
                  <a:schemeClr val="tx2"/>
                </a:solidFill>
              </a:rPr>
              <a:t> et </a:t>
            </a:r>
            <a:r>
              <a:rPr lang="en-GB" noProof="0" dirty="0" err="1">
                <a:solidFill>
                  <a:schemeClr val="tx2"/>
                </a:solidFill>
              </a:rPr>
              <a:t>justo</a:t>
            </a:r>
            <a:r>
              <a:rPr lang="en-GB" noProof="0" dirty="0">
                <a:solidFill>
                  <a:schemeClr val="tx2"/>
                </a:solidFill>
              </a:rPr>
              <a:t> duo </a:t>
            </a:r>
            <a:r>
              <a:rPr lang="en-GB" noProof="0" dirty="0" err="1">
                <a:solidFill>
                  <a:schemeClr val="tx2"/>
                </a:solidFill>
              </a:rPr>
              <a:t>dolores</a:t>
            </a:r>
            <a:r>
              <a:rPr lang="en-GB" noProof="0" dirty="0">
                <a:solidFill>
                  <a:schemeClr val="tx2"/>
                </a:solidFill>
              </a:rPr>
              <a:t> et </a:t>
            </a:r>
            <a:r>
              <a:rPr lang="en-GB" noProof="0" dirty="0" err="1">
                <a:solidFill>
                  <a:schemeClr val="tx2"/>
                </a:solidFill>
              </a:rPr>
              <a:t>ea</a:t>
            </a:r>
            <a:r>
              <a:rPr lang="en-GB" noProof="0" dirty="0">
                <a:solidFill>
                  <a:schemeClr val="tx2"/>
                </a:solidFill>
              </a:rPr>
              <a:t> </a:t>
            </a:r>
            <a:r>
              <a:rPr lang="en-GB" noProof="0" dirty="0" err="1">
                <a:solidFill>
                  <a:schemeClr val="tx2"/>
                </a:solidFill>
              </a:rPr>
              <a:t>rebum</a:t>
            </a:r>
            <a:r>
              <a:rPr lang="en-GB" noProof="0" dirty="0">
                <a:solidFill>
                  <a:schemeClr val="tx2"/>
                </a:solidFill>
              </a:rPr>
              <a:t>. Stet </a:t>
            </a:r>
            <a:r>
              <a:rPr lang="en-GB" noProof="0" dirty="0" err="1">
                <a:solidFill>
                  <a:schemeClr val="tx2"/>
                </a:solidFill>
              </a:rPr>
              <a:t>clita</a:t>
            </a:r>
            <a:r>
              <a:rPr lang="en-GB" noProof="0" dirty="0">
                <a:solidFill>
                  <a:schemeClr val="tx2"/>
                </a:solidFill>
              </a:rPr>
              <a:t> </a:t>
            </a:r>
            <a:r>
              <a:rPr lang="en-GB" noProof="0" dirty="0" err="1">
                <a:solidFill>
                  <a:schemeClr val="tx2"/>
                </a:solidFill>
              </a:rPr>
              <a:t>kasd</a:t>
            </a:r>
            <a:r>
              <a:rPr lang="en-GB" noProof="0" dirty="0">
                <a:solidFill>
                  <a:schemeClr val="tx2"/>
                </a:solidFill>
              </a:rPr>
              <a:t> </a:t>
            </a:r>
            <a:r>
              <a:rPr lang="en-GB" noProof="0" dirty="0" err="1">
                <a:solidFill>
                  <a:schemeClr val="tx2"/>
                </a:solidFill>
              </a:rPr>
              <a:t>gubergren</a:t>
            </a:r>
            <a:r>
              <a:rPr lang="en-GB" noProof="0" dirty="0">
                <a:solidFill>
                  <a:schemeClr val="tx2"/>
                </a:solidFill>
              </a:rPr>
              <a:t>, no sea </a:t>
            </a:r>
            <a:r>
              <a:rPr lang="en-GB" noProof="0" dirty="0" err="1">
                <a:solidFill>
                  <a:schemeClr val="tx2"/>
                </a:solidFill>
              </a:rPr>
              <a:t>takimata</a:t>
            </a:r>
            <a:r>
              <a:rPr lang="en-GB" noProof="0" dirty="0">
                <a:solidFill>
                  <a:schemeClr val="tx2"/>
                </a:solidFill>
              </a:rPr>
              <a:t> </a:t>
            </a:r>
            <a:r>
              <a:rPr lang="en-GB" noProof="0" dirty="0" err="1">
                <a:solidFill>
                  <a:schemeClr val="tx2"/>
                </a:solidFill>
              </a:rPr>
              <a:t>sanctus</a:t>
            </a:r>
            <a:r>
              <a:rPr lang="en-GB" noProof="0" dirty="0">
                <a:solidFill>
                  <a:schemeClr val="tx2"/>
                </a:solidFill>
              </a:rPr>
              <a:t> </a:t>
            </a:r>
            <a:r>
              <a:rPr lang="en-GB" noProof="0" dirty="0" err="1">
                <a:solidFill>
                  <a:schemeClr val="tx2"/>
                </a:solidFill>
              </a:rPr>
              <a:t>est</a:t>
            </a:r>
            <a:r>
              <a:rPr lang="en-GB" noProof="0" dirty="0">
                <a:solidFill>
                  <a:schemeClr val="tx2"/>
                </a:solidFill>
              </a:rPr>
              <a:t>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 </a:t>
            </a:r>
            <a:br>
              <a:rPr lang="en-GB" noProof="0" dirty="0">
                <a:solidFill>
                  <a:schemeClr val="tx2"/>
                </a:solidFill>
              </a:rPr>
            </a:br>
            <a:endParaRPr lang="en-GB" noProof="0" dirty="0">
              <a:solidFill>
                <a:schemeClr val="tx2"/>
              </a:solidFill>
            </a:endParaRPr>
          </a:p>
        </p:txBody>
      </p:sp>
      <p:sp>
        <p:nvSpPr>
          <p:cNvPr id="9" name="Chỗ dành sẵn cho Văn bản 18">
            <a:extLst>
              <a:ext uri="{FF2B5EF4-FFF2-40B4-BE49-F238E27FC236}">
                <a16:creationId xmlns="" xmlns:a16="http://schemas.microsoft.com/office/drawing/2014/main" id="{A165E22C-FB62-4BF7-B1BC-EB59B745FD32}"/>
              </a:ext>
            </a:extLst>
          </p:cNvPr>
          <p:cNvSpPr>
            <a:spLocks noGrp="1"/>
          </p:cNvSpPr>
          <p:nvPr>
            <p:ph type="body" sz="quarter" idx="15" hasCustomPrompt="1"/>
          </p:nvPr>
        </p:nvSpPr>
        <p:spPr>
          <a:xfrm>
            <a:off x="6392302" y="1597660"/>
            <a:ext cx="3232943"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0" name="Chỗ dành sẵn cho Văn bản 20">
            <a:extLst>
              <a:ext uri="{FF2B5EF4-FFF2-40B4-BE49-F238E27FC236}">
                <a16:creationId xmlns="" xmlns:a16="http://schemas.microsoft.com/office/drawing/2014/main" id="{3FC144EA-96C2-4123-9ECA-B681F2560806}"/>
              </a:ext>
            </a:extLst>
          </p:cNvPr>
          <p:cNvSpPr>
            <a:spLocks noGrp="1"/>
          </p:cNvSpPr>
          <p:nvPr>
            <p:ph type="body" sz="quarter" idx="16" hasCustomPrompt="1"/>
          </p:nvPr>
        </p:nvSpPr>
        <p:spPr>
          <a:xfrm>
            <a:off x="6392301" y="1969258"/>
            <a:ext cx="3232944" cy="1127830"/>
          </a:xfrm>
        </p:spPr>
        <p:txBody>
          <a:bodyPr>
            <a:noAutofit/>
          </a:bodyPr>
          <a:lstStyle>
            <a:lvl1pPr>
              <a:defRPr>
                <a:solidFill>
                  <a:srgbClr val="183355"/>
                </a:solidFill>
              </a:defRPr>
            </a:lvl1pPr>
            <a:lvl2pPr>
              <a:defRPr/>
            </a:lvl2pPr>
            <a:lvl3pPr>
              <a:defRPr/>
            </a:lvl3pPr>
          </a:lstStyle>
          <a:p>
            <a:r>
              <a:rPr lang="en-GB" noProof="0" dirty="0">
                <a:solidFill>
                  <a:schemeClr val="tx2"/>
                </a:solidFill>
              </a:rPr>
              <a:t>The body text is Arial 14pt, Regular.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a:t>
            </a:r>
          </a:p>
        </p:txBody>
      </p:sp>
      <p:sp>
        <p:nvSpPr>
          <p:cNvPr id="13" name="Chỗ dành sẵn cho Hình ảnh 12">
            <a:extLst>
              <a:ext uri="{FF2B5EF4-FFF2-40B4-BE49-F238E27FC236}">
                <a16:creationId xmlns="" xmlns:a16="http://schemas.microsoft.com/office/drawing/2014/main" id="{9A4B4FCF-F433-4D4C-A14C-44664E735116}"/>
              </a:ext>
            </a:extLst>
          </p:cNvPr>
          <p:cNvSpPr>
            <a:spLocks noGrp="1"/>
          </p:cNvSpPr>
          <p:nvPr>
            <p:ph type="pic" sz="quarter" idx="17" hasCustomPrompt="1"/>
          </p:nvPr>
        </p:nvSpPr>
        <p:spPr>
          <a:xfrm>
            <a:off x="399941" y="4042280"/>
            <a:ext cx="2931904" cy="2485450"/>
          </a:xfrm>
        </p:spPr>
        <p:txBody>
          <a:bodyPr/>
          <a:lstStyle>
            <a:lvl1pPr>
              <a:defRPr>
                <a:solidFill>
                  <a:srgbClr val="183355"/>
                </a:solidFill>
              </a:defRPr>
            </a:lvl1pPr>
          </a:lstStyle>
          <a:p>
            <a:r>
              <a:rPr lang="en-GB" noProof="0" dirty="0"/>
              <a:t>Click icon to insert image</a:t>
            </a:r>
          </a:p>
        </p:txBody>
      </p:sp>
      <p:sp>
        <p:nvSpPr>
          <p:cNvPr id="16" name="Chỗ dành sẵn cho Hình ảnh 12">
            <a:extLst>
              <a:ext uri="{FF2B5EF4-FFF2-40B4-BE49-F238E27FC236}">
                <a16:creationId xmlns="" xmlns:a16="http://schemas.microsoft.com/office/drawing/2014/main" id="{36B29E3B-9D13-4A72-A174-2286F37CFF69}"/>
              </a:ext>
            </a:extLst>
          </p:cNvPr>
          <p:cNvSpPr>
            <a:spLocks noGrp="1"/>
          </p:cNvSpPr>
          <p:nvPr>
            <p:ph type="pic" sz="quarter" idx="18" hasCustomPrompt="1"/>
          </p:nvPr>
        </p:nvSpPr>
        <p:spPr>
          <a:xfrm>
            <a:off x="3537204" y="4042280"/>
            <a:ext cx="2931904" cy="2485450"/>
          </a:xfrm>
        </p:spPr>
        <p:txBody>
          <a:bodyPr/>
          <a:lstStyle>
            <a:lvl1pPr>
              <a:defRPr>
                <a:solidFill>
                  <a:srgbClr val="183355"/>
                </a:solidFill>
              </a:defRPr>
            </a:lvl1pPr>
          </a:lstStyle>
          <a:p>
            <a:r>
              <a:rPr lang="en-GB" noProof="0" dirty="0"/>
              <a:t>Click icon to insert image</a:t>
            </a:r>
          </a:p>
        </p:txBody>
      </p:sp>
      <p:sp>
        <p:nvSpPr>
          <p:cNvPr id="17" name="Chỗ dành sẵn cho Hình ảnh 12">
            <a:extLst>
              <a:ext uri="{FF2B5EF4-FFF2-40B4-BE49-F238E27FC236}">
                <a16:creationId xmlns="" xmlns:a16="http://schemas.microsoft.com/office/drawing/2014/main" id="{4DA9A41B-8A54-4D04-9036-C2D0B6DD5827}"/>
              </a:ext>
            </a:extLst>
          </p:cNvPr>
          <p:cNvSpPr>
            <a:spLocks noGrp="1"/>
          </p:cNvSpPr>
          <p:nvPr>
            <p:ph type="pic" sz="quarter" idx="19" hasCustomPrompt="1"/>
          </p:nvPr>
        </p:nvSpPr>
        <p:spPr>
          <a:xfrm>
            <a:off x="6674466" y="4042280"/>
            <a:ext cx="2975311" cy="2485450"/>
          </a:xfrm>
        </p:spPr>
        <p:txBody>
          <a:bodyPr/>
          <a:lstStyle>
            <a:lvl1pPr>
              <a:defRPr>
                <a:solidFill>
                  <a:srgbClr val="183355"/>
                </a:solidFill>
              </a:defRPr>
            </a:lvl1pPr>
          </a:lstStyle>
          <a:p>
            <a:r>
              <a:rPr lang="en-GB" noProof="0" dirty="0"/>
              <a:t>Click icon to insert image</a:t>
            </a:r>
          </a:p>
        </p:txBody>
      </p:sp>
    </p:spTree>
    <p:extLst>
      <p:ext uri="{BB962C8B-B14F-4D97-AF65-F5344CB8AC3E}">
        <p14:creationId xmlns:p14="http://schemas.microsoft.com/office/powerpoint/2010/main" val="413527656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5" name="Chỗ dành sẵn cho Số hiệu Bản chiếu 4">
            <a:extLst>
              <a:ext uri="{FF2B5EF4-FFF2-40B4-BE49-F238E27FC236}">
                <a16:creationId xmlns="" xmlns:a16="http://schemas.microsoft.com/office/drawing/2014/main" id="{33A4D5E3-E149-4409-9AB1-6477C2A01944}"/>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4" name="Tiêu đề 1">
            <a:extLst>
              <a:ext uri="{FF2B5EF4-FFF2-40B4-BE49-F238E27FC236}">
                <a16:creationId xmlns="" xmlns:a16="http://schemas.microsoft.com/office/drawing/2014/main" id="{748D89CA-D879-4F9F-B0DB-073C5DCE8072}"/>
              </a:ext>
            </a:extLst>
          </p:cNvPr>
          <p:cNvSpPr>
            <a:spLocks noGrp="1"/>
          </p:cNvSpPr>
          <p:nvPr>
            <p:ph type="title" hasCustomPrompt="1"/>
          </p:nvPr>
        </p:nvSpPr>
        <p:spPr>
          <a:xfrm>
            <a:off x="377190" y="499098"/>
            <a:ext cx="9272587" cy="404141"/>
          </a:xfrm>
        </p:spPr>
        <p:txBody>
          <a:bodyPr/>
          <a:lstStyle>
            <a:lvl1pPr>
              <a:defRPr/>
            </a:lvl1pPr>
          </a:lstStyle>
          <a:p>
            <a:r>
              <a:rPr lang="en-GB" noProof="0" dirty="0"/>
              <a:t>Heading</a:t>
            </a:r>
          </a:p>
        </p:txBody>
      </p:sp>
    </p:spTree>
    <p:extLst>
      <p:ext uri="{BB962C8B-B14F-4D97-AF65-F5344CB8AC3E}">
        <p14:creationId xmlns:p14="http://schemas.microsoft.com/office/powerpoint/2010/main" val="324856535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BEDC81F-E3E5-48EE-8701-95629DCD090F}"/>
              </a:ext>
            </a:extLst>
          </p:cNvPr>
          <p:cNvSpPr>
            <a:spLocks noGrp="1"/>
          </p:cNvSpPr>
          <p:nvPr>
            <p:ph type="title" hasCustomPrompt="1"/>
          </p:nvPr>
        </p:nvSpPr>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9B01DED4-BD3A-4F29-B657-FD8E43A78FD8}"/>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7" name="Chỗ dành sẵn cho Bảng 6">
            <a:extLst>
              <a:ext uri="{FF2B5EF4-FFF2-40B4-BE49-F238E27FC236}">
                <a16:creationId xmlns="" xmlns:a16="http://schemas.microsoft.com/office/drawing/2014/main" id="{EEA61F5C-04D9-4C35-8E9D-95AEF23344EB}"/>
              </a:ext>
            </a:extLst>
          </p:cNvPr>
          <p:cNvSpPr>
            <a:spLocks noGrp="1"/>
          </p:cNvSpPr>
          <p:nvPr>
            <p:ph type="tbl" sz="quarter" idx="13" hasCustomPrompt="1"/>
          </p:nvPr>
        </p:nvSpPr>
        <p:spPr>
          <a:xfrm>
            <a:off x="377190" y="1584374"/>
            <a:ext cx="9272588" cy="5031498"/>
          </a:xfrm>
        </p:spPr>
        <p:txBody>
          <a:bodyPr/>
          <a:lstStyle>
            <a:lvl1pPr>
              <a:defRPr>
                <a:solidFill>
                  <a:srgbClr val="183355"/>
                </a:solidFill>
              </a:defRPr>
            </a:lvl1pPr>
          </a:lstStyle>
          <a:p>
            <a:r>
              <a:rPr lang="en-GB" noProof="0" dirty="0"/>
              <a:t>Click icon to insert table</a:t>
            </a:r>
          </a:p>
        </p:txBody>
      </p:sp>
    </p:spTree>
    <p:extLst>
      <p:ext uri="{BB962C8B-B14F-4D97-AF65-F5344CB8AC3E}">
        <p14:creationId xmlns:p14="http://schemas.microsoft.com/office/powerpoint/2010/main" val="79701335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omplex content">
    <p:spTree>
      <p:nvGrpSpPr>
        <p:cNvPr id="1" name=""/>
        <p:cNvGrpSpPr/>
        <p:nvPr/>
      </p:nvGrpSpPr>
      <p:grpSpPr>
        <a:xfrm>
          <a:off x="0" y="0"/>
          <a:ext cx="0" cy="0"/>
          <a:chOff x="0" y="0"/>
          <a:chExt cx="0" cy="0"/>
        </a:xfrm>
      </p:grpSpPr>
      <p:sp>
        <p:nvSpPr>
          <p:cNvPr id="23" name="Picture Placeholder 5"/>
          <p:cNvSpPr>
            <a:spLocks noGrp="1"/>
          </p:cNvSpPr>
          <p:nvPr>
            <p:ph type="pic" sz="quarter" idx="28" hasCustomPrompt="1"/>
          </p:nvPr>
        </p:nvSpPr>
        <p:spPr>
          <a:xfrm>
            <a:off x="386270" y="3010808"/>
            <a:ext cx="638764" cy="877494"/>
          </a:xfrm>
        </p:spPr>
        <p:txBody>
          <a:bodyPr/>
          <a:lstStyle>
            <a:lvl1pPr>
              <a:defRPr>
                <a:solidFill>
                  <a:schemeClr val="tx2"/>
                </a:solidFill>
              </a:defRPr>
            </a:lvl1pPr>
          </a:lstStyle>
          <a:p>
            <a:r>
              <a:rPr lang="en-GB" noProof="0" dirty="0"/>
              <a:t>Icon</a:t>
            </a:r>
          </a:p>
        </p:txBody>
      </p:sp>
      <p:sp>
        <p:nvSpPr>
          <p:cNvPr id="26" name="Picture Placeholder 5"/>
          <p:cNvSpPr>
            <a:spLocks noGrp="1"/>
          </p:cNvSpPr>
          <p:nvPr>
            <p:ph type="pic" sz="quarter" idx="29" hasCustomPrompt="1"/>
          </p:nvPr>
        </p:nvSpPr>
        <p:spPr>
          <a:xfrm>
            <a:off x="3425024" y="1451979"/>
            <a:ext cx="377190" cy="518160"/>
          </a:xfrm>
        </p:spPr>
        <p:txBody>
          <a:bodyPr>
            <a:normAutofit/>
          </a:bodyPr>
          <a:lstStyle>
            <a:lvl1pPr>
              <a:defRPr sz="907">
                <a:solidFill>
                  <a:schemeClr val="tx2"/>
                </a:solidFill>
              </a:defRPr>
            </a:lvl1pPr>
          </a:lstStyle>
          <a:p>
            <a:r>
              <a:rPr lang="en-GB" noProof="0" dirty="0"/>
              <a:t>Icon</a:t>
            </a:r>
          </a:p>
        </p:txBody>
      </p:sp>
      <p:sp>
        <p:nvSpPr>
          <p:cNvPr id="27" name="Picture Placeholder 5"/>
          <p:cNvSpPr>
            <a:spLocks noGrp="1"/>
          </p:cNvSpPr>
          <p:nvPr>
            <p:ph type="pic" sz="quarter" idx="30" hasCustomPrompt="1"/>
          </p:nvPr>
        </p:nvSpPr>
        <p:spPr>
          <a:xfrm>
            <a:off x="3425024" y="3627724"/>
            <a:ext cx="377190" cy="518160"/>
          </a:xfrm>
        </p:spPr>
        <p:txBody>
          <a:bodyPr>
            <a:normAutofit/>
          </a:bodyPr>
          <a:lstStyle>
            <a:lvl1pPr>
              <a:defRPr sz="907">
                <a:solidFill>
                  <a:schemeClr val="tx2"/>
                </a:solidFill>
              </a:defRPr>
            </a:lvl1pPr>
          </a:lstStyle>
          <a:p>
            <a:r>
              <a:rPr lang="en-GB" noProof="0" dirty="0"/>
              <a:t>Icon</a:t>
            </a:r>
          </a:p>
        </p:txBody>
      </p:sp>
      <p:sp>
        <p:nvSpPr>
          <p:cNvPr id="28" name="Picture Placeholder 5"/>
          <p:cNvSpPr>
            <a:spLocks noGrp="1"/>
          </p:cNvSpPr>
          <p:nvPr>
            <p:ph type="pic" sz="quarter" idx="31" hasCustomPrompt="1"/>
          </p:nvPr>
        </p:nvSpPr>
        <p:spPr>
          <a:xfrm>
            <a:off x="3425024" y="5592661"/>
            <a:ext cx="377190" cy="518160"/>
          </a:xfrm>
        </p:spPr>
        <p:txBody>
          <a:bodyPr>
            <a:normAutofit/>
          </a:bodyPr>
          <a:lstStyle>
            <a:lvl1pPr>
              <a:defRPr sz="907">
                <a:solidFill>
                  <a:schemeClr val="tx2"/>
                </a:solidFill>
              </a:defRPr>
            </a:lvl1pPr>
          </a:lstStyle>
          <a:p>
            <a:r>
              <a:rPr lang="en-GB" noProof="0" dirty="0"/>
              <a:t>Icon</a:t>
            </a:r>
          </a:p>
        </p:txBody>
      </p:sp>
      <p:sp>
        <p:nvSpPr>
          <p:cNvPr id="2" name="Tiêu đề 1">
            <a:extLst>
              <a:ext uri="{FF2B5EF4-FFF2-40B4-BE49-F238E27FC236}">
                <a16:creationId xmlns="" xmlns:a16="http://schemas.microsoft.com/office/drawing/2014/main" id="{748D89CA-D879-4F9F-B0DB-073C5DCE8072}"/>
              </a:ext>
            </a:extLst>
          </p:cNvPr>
          <p:cNvSpPr>
            <a:spLocks noGrp="1"/>
          </p:cNvSpPr>
          <p:nvPr>
            <p:ph type="title" hasCustomPrompt="1"/>
          </p:nvPr>
        </p:nvSpPr>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DBF3F140-B1E1-4065-82CA-86EA8461A45B}"/>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3" name="Text Placeholder 12">
            <a:extLst>
              <a:ext uri="{FF2B5EF4-FFF2-40B4-BE49-F238E27FC236}">
                <a16:creationId xmlns="" xmlns:a16="http://schemas.microsoft.com/office/drawing/2014/main" id="{F15FE7DC-5D96-4043-B138-A316FA81119C}"/>
              </a:ext>
            </a:extLst>
          </p:cNvPr>
          <p:cNvSpPr>
            <a:spLocks noGrp="1"/>
          </p:cNvSpPr>
          <p:nvPr>
            <p:ph type="body" sz="quarter" idx="14" hasCustomPrompt="1"/>
          </p:nvPr>
        </p:nvSpPr>
        <p:spPr>
          <a:xfrm>
            <a:off x="388749" y="4031941"/>
            <a:ext cx="2810863" cy="430972"/>
          </a:xfrm>
        </p:spPr>
        <p:txBody>
          <a:bodyPr>
            <a:noAutofit/>
          </a:bodyPr>
          <a:lstStyle>
            <a:lvl1pPr algn="l">
              <a:defRPr sz="1650" b="1">
                <a:solidFill>
                  <a:srgbClr val="183355"/>
                </a:solidFill>
                <a:latin typeface="+mj-lt"/>
              </a:defRPr>
            </a:lvl1pPr>
          </a:lstStyle>
          <a:p>
            <a:r>
              <a:rPr lang="en-GB" noProof="0" dirty="0">
                <a:solidFill>
                  <a:schemeClr val="tx2"/>
                </a:solidFill>
              </a:rPr>
              <a:t>FINANCIAL INSTITUTIONS</a:t>
            </a:r>
          </a:p>
        </p:txBody>
      </p:sp>
      <p:sp>
        <p:nvSpPr>
          <p:cNvPr id="16" name="Text Placeholder 12">
            <a:extLst>
              <a:ext uri="{FF2B5EF4-FFF2-40B4-BE49-F238E27FC236}">
                <a16:creationId xmlns="" xmlns:a16="http://schemas.microsoft.com/office/drawing/2014/main" id="{3BD07AC1-F600-4020-B4EF-6E76B2583321}"/>
              </a:ext>
            </a:extLst>
          </p:cNvPr>
          <p:cNvSpPr>
            <a:spLocks noGrp="1"/>
          </p:cNvSpPr>
          <p:nvPr>
            <p:ph type="body" sz="quarter" idx="16" hasCustomPrompt="1"/>
          </p:nvPr>
        </p:nvSpPr>
        <p:spPr>
          <a:xfrm>
            <a:off x="388749" y="4392123"/>
            <a:ext cx="2577465" cy="430972"/>
          </a:xfrm>
        </p:spPr>
        <p:txBody>
          <a:bodyPr>
            <a:noAutofit/>
          </a:bodyPr>
          <a:lstStyle>
            <a:lvl1pPr algn="l">
              <a:defRPr sz="1155" b="0">
                <a:solidFill>
                  <a:srgbClr val="183355"/>
                </a:solidFill>
                <a:latin typeface="+mj-lt"/>
              </a:defRPr>
            </a:lvl1pPr>
          </a:lstStyle>
          <a:p>
            <a:r>
              <a:rPr lang="en-GB" noProof="0" dirty="0">
                <a:solidFill>
                  <a:schemeClr val="tx2"/>
                </a:solidFill>
              </a:rPr>
              <a:t>Designing tailored solutions for FIs</a:t>
            </a:r>
          </a:p>
        </p:txBody>
      </p:sp>
      <p:sp>
        <p:nvSpPr>
          <p:cNvPr id="18" name="Text Placeholder 12">
            <a:extLst>
              <a:ext uri="{FF2B5EF4-FFF2-40B4-BE49-F238E27FC236}">
                <a16:creationId xmlns="" xmlns:a16="http://schemas.microsoft.com/office/drawing/2014/main" id="{6320B938-9FFB-4A25-BDB8-5F099CE9ACE4}"/>
              </a:ext>
            </a:extLst>
          </p:cNvPr>
          <p:cNvSpPr>
            <a:spLocks noGrp="1"/>
          </p:cNvSpPr>
          <p:nvPr>
            <p:ph type="body" sz="quarter" idx="18" hasCustomPrompt="1"/>
          </p:nvPr>
        </p:nvSpPr>
        <p:spPr>
          <a:xfrm>
            <a:off x="3320246" y="1976531"/>
            <a:ext cx="2577465" cy="297952"/>
          </a:xfrm>
        </p:spPr>
        <p:txBody>
          <a:bodyPr>
            <a:noAutofit/>
          </a:bodyPr>
          <a:lstStyle>
            <a:lvl1pPr algn="l">
              <a:defRPr sz="1320" b="1">
                <a:solidFill>
                  <a:srgbClr val="183355"/>
                </a:solidFill>
                <a:latin typeface="+mj-lt"/>
              </a:defRPr>
            </a:lvl1pPr>
          </a:lstStyle>
          <a:p>
            <a:r>
              <a:rPr lang="en-GB" noProof="0" dirty="0">
                <a:solidFill>
                  <a:schemeClr val="tx2"/>
                </a:solidFill>
              </a:rPr>
              <a:t>Standardised credit products</a:t>
            </a:r>
          </a:p>
        </p:txBody>
      </p:sp>
      <p:sp>
        <p:nvSpPr>
          <p:cNvPr id="19" name="Text Placeholder 12">
            <a:extLst>
              <a:ext uri="{FF2B5EF4-FFF2-40B4-BE49-F238E27FC236}">
                <a16:creationId xmlns="" xmlns:a16="http://schemas.microsoft.com/office/drawing/2014/main" id="{29549642-838E-474E-9122-346209B63B67}"/>
              </a:ext>
            </a:extLst>
          </p:cNvPr>
          <p:cNvSpPr>
            <a:spLocks noGrp="1"/>
          </p:cNvSpPr>
          <p:nvPr>
            <p:ph type="body" sz="quarter" idx="19" hasCustomPrompt="1"/>
          </p:nvPr>
        </p:nvSpPr>
        <p:spPr>
          <a:xfrm>
            <a:off x="3320245" y="2274483"/>
            <a:ext cx="3418284" cy="523220"/>
          </a:xfrm>
        </p:spPr>
        <p:txBody>
          <a:bodyPr>
            <a:noAutofit/>
          </a:bodyPr>
          <a:lstStyle>
            <a:lvl1pPr algn="l">
              <a:defRPr sz="990" b="0">
                <a:solidFill>
                  <a:srgbClr val="183355"/>
                </a:solidFill>
                <a:latin typeface="+mj-lt"/>
              </a:defRPr>
            </a:lvl1pPr>
          </a:lstStyle>
          <a:p>
            <a:r>
              <a:rPr lang="en-GB" noProof="0" dirty="0">
                <a:solidFill>
                  <a:schemeClr val="tx2"/>
                </a:solidFill>
              </a:rPr>
              <a:t>Standardised lending approach for green measures positive list of eligible investments</a:t>
            </a:r>
          </a:p>
        </p:txBody>
      </p:sp>
      <p:sp>
        <p:nvSpPr>
          <p:cNvPr id="21" name="Text Placeholder 12">
            <a:extLst>
              <a:ext uri="{FF2B5EF4-FFF2-40B4-BE49-F238E27FC236}">
                <a16:creationId xmlns="" xmlns:a16="http://schemas.microsoft.com/office/drawing/2014/main" id="{1042FE21-1A71-497C-B5D8-879B1577A0E8}"/>
              </a:ext>
            </a:extLst>
          </p:cNvPr>
          <p:cNvSpPr>
            <a:spLocks noGrp="1"/>
          </p:cNvSpPr>
          <p:nvPr>
            <p:ph type="body" sz="quarter" idx="21" hasCustomPrompt="1"/>
          </p:nvPr>
        </p:nvSpPr>
        <p:spPr>
          <a:xfrm>
            <a:off x="3320246" y="4155229"/>
            <a:ext cx="2577465" cy="297952"/>
          </a:xfrm>
        </p:spPr>
        <p:txBody>
          <a:bodyPr>
            <a:no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sz="1320" b="1">
                <a:solidFill>
                  <a:srgbClr val="183355"/>
                </a:solidFill>
                <a:latin typeface="+mj-lt"/>
              </a:defRPr>
            </a:lvl1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solidFill>
                  <a:schemeClr val="tx2"/>
                </a:solidFill>
              </a:rPr>
              <a:t>Individualised credit products</a:t>
            </a:r>
          </a:p>
        </p:txBody>
      </p:sp>
      <p:sp>
        <p:nvSpPr>
          <p:cNvPr id="22" name="Text Placeholder 12">
            <a:extLst>
              <a:ext uri="{FF2B5EF4-FFF2-40B4-BE49-F238E27FC236}">
                <a16:creationId xmlns="" xmlns:a16="http://schemas.microsoft.com/office/drawing/2014/main" id="{F56648D3-9D50-4AB2-8200-B46373C859A9}"/>
              </a:ext>
            </a:extLst>
          </p:cNvPr>
          <p:cNvSpPr>
            <a:spLocks noGrp="1"/>
          </p:cNvSpPr>
          <p:nvPr>
            <p:ph type="body" sz="quarter" idx="22" hasCustomPrompt="1"/>
          </p:nvPr>
        </p:nvSpPr>
        <p:spPr>
          <a:xfrm>
            <a:off x="3320245" y="4453181"/>
            <a:ext cx="3418284" cy="348814"/>
          </a:xfrm>
        </p:spPr>
        <p:txBody>
          <a:bodyPr>
            <a:noAutofit/>
          </a:bodyPr>
          <a:lstStyle>
            <a:lvl1pPr algn="l">
              <a:defRPr sz="990" b="0">
                <a:solidFill>
                  <a:srgbClr val="183355"/>
                </a:solidFill>
                <a:latin typeface="+mj-lt"/>
              </a:defRPr>
            </a:lvl1pPr>
          </a:lstStyle>
          <a:p>
            <a:r>
              <a:rPr lang="en-GB" noProof="0" dirty="0">
                <a:solidFill>
                  <a:schemeClr val="tx2"/>
                </a:solidFill>
              </a:rPr>
              <a:t>Non-standard lending approach for larger and more complex green investments environmental and energy audits</a:t>
            </a:r>
          </a:p>
        </p:txBody>
      </p:sp>
      <p:sp>
        <p:nvSpPr>
          <p:cNvPr id="24" name="Text Placeholder 12">
            <a:extLst>
              <a:ext uri="{FF2B5EF4-FFF2-40B4-BE49-F238E27FC236}">
                <a16:creationId xmlns="" xmlns:a16="http://schemas.microsoft.com/office/drawing/2014/main" id="{0ADD8FDD-47FB-44E4-92F7-A1733F20CF87}"/>
              </a:ext>
            </a:extLst>
          </p:cNvPr>
          <p:cNvSpPr>
            <a:spLocks noGrp="1"/>
          </p:cNvSpPr>
          <p:nvPr>
            <p:ph type="body" sz="quarter" idx="24" hasCustomPrompt="1"/>
          </p:nvPr>
        </p:nvSpPr>
        <p:spPr>
          <a:xfrm>
            <a:off x="3320246" y="6114346"/>
            <a:ext cx="2577465" cy="297952"/>
          </a:xfrm>
        </p:spPr>
        <p:txBody>
          <a:bodyPr>
            <a:noAutofit/>
          </a:bodyPr>
          <a:lstStyle>
            <a:lvl1pPr algn="l">
              <a:defRPr sz="1320" b="1">
                <a:solidFill>
                  <a:srgbClr val="183355"/>
                </a:solidFill>
                <a:latin typeface="+mj-lt"/>
              </a:defRPr>
            </a:lvl1pPr>
          </a:lstStyle>
          <a:p>
            <a:r>
              <a:rPr lang="en-GB" noProof="0" dirty="0">
                <a:solidFill>
                  <a:schemeClr val="tx2"/>
                </a:solidFill>
              </a:rPr>
              <a:t>Individualised credit products</a:t>
            </a:r>
          </a:p>
        </p:txBody>
      </p:sp>
      <p:sp>
        <p:nvSpPr>
          <p:cNvPr id="25" name="Text Placeholder 12">
            <a:extLst>
              <a:ext uri="{FF2B5EF4-FFF2-40B4-BE49-F238E27FC236}">
                <a16:creationId xmlns="" xmlns:a16="http://schemas.microsoft.com/office/drawing/2014/main" id="{247DB7B0-C0D7-4AD3-8755-34CDB07BD324}"/>
              </a:ext>
            </a:extLst>
          </p:cNvPr>
          <p:cNvSpPr>
            <a:spLocks noGrp="1"/>
          </p:cNvSpPr>
          <p:nvPr>
            <p:ph type="body" sz="quarter" idx="25" hasCustomPrompt="1"/>
          </p:nvPr>
        </p:nvSpPr>
        <p:spPr>
          <a:xfrm>
            <a:off x="3320245" y="6412299"/>
            <a:ext cx="3418284" cy="348814"/>
          </a:xfrm>
        </p:spPr>
        <p:txBody>
          <a:bodyPr>
            <a:noAutofit/>
          </a:bodyPr>
          <a:lstStyle>
            <a:lvl1pPr algn="l">
              <a:defRPr sz="990" b="0">
                <a:solidFill>
                  <a:srgbClr val="183355"/>
                </a:solidFill>
                <a:latin typeface="+mj-lt"/>
              </a:defRPr>
            </a:lvl1pPr>
          </a:lstStyle>
          <a:p>
            <a:pPr lvl="0"/>
            <a:r>
              <a:rPr lang="en-GB" noProof="0" dirty="0">
                <a:solidFill>
                  <a:schemeClr val="tx2"/>
                </a:solidFill>
              </a:rPr>
              <a:t>Non-standard lending approach for larger and more complex green investments environmental and energy audits</a:t>
            </a:r>
          </a:p>
        </p:txBody>
      </p:sp>
      <p:sp>
        <p:nvSpPr>
          <p:cNvPr id="37" name="Text Placeholder 12">
            <a:extLst>
              <a:ext uri="{FF2B5EF4-FFF2-40B4-BE49-F238E27FC236}">
                <a16:creationId xmlns="" xmlns:a16="http://schemas.microsoft.com/office/drawing/2014/main" id="{C543521E-9654-4752-8246-88EE600E3F90}"/>
              </a:ext>
            </a:extLst>
          </p:cNvPr>
          <p:cNvSpPr>
            <a:spLocks noGrp="1"/>
          </p:cNvSpPr>
          <p:nvPr>
            <p:ph type="body" sz="quarter" idx="26" hasCustomPrompt="1"/>
          </p:nvPr>
        </p:nvSpPr>
        <p:spPr>
          <a:xfrm>
            <a:off x="7272919" y="2056286"/>
            <a:ext cx="2291564" cy="430972"/>
          </a:xfrm>
        </p:spPr>
        <p:txBody>
          <a:bodyPr anchor="ctr">
            <a:noAutofit/>
          </a:bodyPr>
          <a:lstStyle>
            <a:lvl1pPr algn="l">
              <a:defRPr sz="1320" b="1">
                <a:solidFill>
                  <a:srgbClr val="183355"/>
                </a:solidFill>
                <a:latin typeface="+mj-lt"/>
              </a:defRPr>
            </a:lvl1pPr>
          </a:lstStyle>
          <a:p>
            <a:r>
              <a:rPr lang="en-GB" noProof="0" dirty="0">
                <a:solidFill>
                  <a:schemeClr val="tx2"/>
                </a:solidFill>
              </a:rPr>
              <a:t>Private households</a:t>
            </a:r>
          </a:p>
        </p:txBody>
      </p:sp>
      <p:sp>
        <p:nvSpPr>
          <p:cNvPr id="39" name="Text Placeholder 12">
            <a:extLst>
              <a:ext uri="{FF2B5EF4-FFF2-40B4-BE49-F238E27FC236}">
                <a16:creationId xmlns="" xmlns:a16="http://schemas.microsoft.com/office/drawing/2014/main" id="{C077511E-A580-4BEF-A1E8-58361D51AAF7}"/>
              </a:ext>
            </a:extLst>
          </p:cNvPr>
          <p:cNvSpPr>
            <a:spLocks noGrp="1"/>
          </p:cNvSpPr>
          <p:nvPr>
            <p:ph type="body" sz="quarter" idx="27" hasCustomPrompt="1"/>
          </p:nvPr>
        </p:nvSpPr>
        <p:spPr>
          <a:xfrm>
            <a:off x="7272919" y="4925553"/>
            <a:ext cx="2291564" cy="559845"/>
          </a:xfrm>
        </p:spPr>
        <p:txBody>
          <a:bodyPr anchor="ctr">
            <a:noAutofit/>
          </a:bodyPr>
          <a:lstStyle>
            <a:lvl1pPr algn="l">
              <a:defRPr sz="1320" b="1">
                <a:solidFill>
                  <a:srgbClr val="183355"/>
                </a:solidFill>
                <a:latin typeface="+mj-lt"/>
              </a:defRPr>
            </a:lvl1pPr>
          </a:lstStyle>
          <a:p>
            <a:r>
              <a:rPr lang="en-GB" noProof="0" dirty="0">
                <a:solidFill>
                  <a:schemeClr val="tx2"/>
                </a:solidFill>
              </a:rPr>
              <a:t>MSMEs and mind caps</a:t>
            </a:r>
          </a:p>
        </p:txBody>
      </p:sp>
    </p:spTree>
    <p:extLst>
      <p:ext uri="{BB962C8B-B14F-4D97-AF65-F5344CB8AC3E}">
        <p14:creationId xmlns:p14="http://schemas.microsoft.com/office/powerpoint/2010/main" val="4213143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3"/>
        <p:cNvGrpSpPr/>
        <p:nvPr/>
      </p:nvGrpSpPr>
      <p:grpSpPr>
        <a:xfrm>
          <a:off x="0" y="0"/>
          <a:ext cx="0" cy="0"/>
          <a:chOff x="0" y="0"/>
          <a:chExt cx="0" cy="0"/>
        </a:xfrm>
      </p:grpSpPr>
      <p:sp>
        <p:nvSpPr>
          <p:cNvPr id="74" name="Google Shape;74;p45"/>
          <p:cNvSpPr txBox="1">
            <a:spLocks noGrp="1"/>
          </p:cNvSpPr>
          <p:nvPr>
            <p:ph type="title"/>
          </p:nvPr>
        </p:nvSpPr>
        <p:spPr>
          <a:xfrm>
            <a:off x="356235" y="413809"/>
            <a:ext cx="9010650" cy="95355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3F3F"/>
              </a:buClr>
              <a:buSzPts val="3600"/>
              <a:buFont typeface="Calibri"/>
              <a:buNone/>
              <a:defRPr sz="2970" b="1">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45"/>
          <p:cNvSpPr txBox="1">
            <a:spLocks noGrp="1"/>
          </p:cNvSpPr>
          <p:nvPr>
            <p:ph type="dt" idx="10"/>
          </p:nvPr>
        </p:nvSpPr>
        <p:spPr>
          <a:xfrm>
            <a:off x="691515" y="7203864"/>
            <a:ext cx="2263140" cy="41380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5"/>
          <p:cNvSpPr txBox="1">
            <a:spLocks noGrp="1"/>
          </p:cNvSpPr>
          <p:nvPr>
            <p:ph type="ftr" idx="11"/>
          </p:nvPr>
        </p:nvSpPr>
        <p:spPr>
          <a:xfrm>
            <a:off x="3331845" y="7203864"/>
            <a:ext cx="3394710" cy="41380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5"/>
          <p:cNvSpPr txBox="1">
            <a:spLocks noGrp="1"/>
          </p:cNvSpPr>
          <p:nvPr>
            <p:ph type="sldNum" idx="12"/>
          </p:nvPr>
        </p:nvSpPr>
        <p:spPr>
          <a:xfrm>
            <a:off x="7103745" y="7203864"/>
            <a:ext cx="2263140" cy="41380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s-AR" smtClean="0"/>
              <a:pPr>
                <a:spcAft>
                  <a:spcPts val="0"/>
                </a:spcAft>
              </a:pPr>
              <a:t>‹#›</a:t>
            </a:fld>
            <a:endParaRPr lang="es-AR"/>
          </a:p>
        </p:txBody>
      </p:sp>
    </p:spTree>
    <p:extLst>
      <p:ext uri="{BB962C8B-B14F-4D97-AF65-F5344CB8AC3E}">
        <p14:creationId xmlns:p14="http://schemas.microsoft.com/office/powerpoint/2010/main" val="256704947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4 Questions">
    <p:spTree>
      <p:nvGrpSpPr>
        <p:cNvPr id="1" name=""/>
        <p:cNvGrpSpPr/>
        <p:nvPr/>
      </p:nvGrpSpPr>
      <p:grpSpPr>
        <a:xfrm>
          <a:off x="0" y="0"/>
          <a:ext cx="0" cy="0"/>
          <a:chOff x="0" y="0"/>
          <a:chExt cx="0" cy="0"/>
        </a:xfrm>
      </p:grpSpPr>
      <p:sp>
        <p:nvSpPr>
          <p:cNvPr id="20" name="Picture Placeholder 5"/>
          <p:cNvSpPr>
            <a:spLocks noGrp="1"/>
          </p:cNvSpPr>
          <p:nvPr>
            <p:ph type="pic" sz="quarter" idx="36" hasCustomPrompt="1"/>
          </p:nvPr>
        </p:nvSpPr>
        <p:spPr>
          <a:xfrm>
            <a:off x="644405" y="1273762"/>
            <a:ext cx="301752" cy="414528"/>
          </a:xfrm>
        </p:spPr>
        <p:txBody>
          <a:bodyPr>
            <a:noAutofit/>
          </a:bodyPr>
          <a:lstStyle>
            <a:lvl1pPr>
              <a:defRPr sz="578">
                <a:solidFill>
                  <a:schemeClr val="tx2"/>
                </a:solidFill>
              </a:defRPr>
            </a:lvl1pPr>
          </a:lstStyle>
          <a:p>
            <a:r>
              <a:rPr lang="en-GB" noProof="0" dirty="0"/>
              <a:t>Icon</a:t>
            </a:r>
          </a:p>
        </p:txBody>
      </p:sp>
      <p:sp>
        <p:nvSpPr>
          <p:cNvPr id="21" name="Picture Placeholder 5"/>
          <p:cNvSpPr>
            <a:spLocks noGrp="1"/>
          </p:cNvSpPr>
          <p:nvPr>
            <p:ph type="pic" sz="quarter" idx="37" hasCustomPrompt="1"/>
          </p:nvPr>
        </p:nvSpPr>
        <p:spPr>
          <a:xfrm>
            <a:off x="4765784" y="1269104"/>
            <a:ext cx="301752" cy="414528"/>
          </a:xfrm>
        </p:spPr>
        <p:txBody>
          <a:bodyPr>
            <a:noAutofit/>
          </a:bodyPr>
          <a:lstStyle>
            <a:lvl1pPr>
              <a:defRPr sz="578">
                <a:solidFill>
                  <a:schemeClr val="tx2"/>
                </a:solidFill>
              </a:defRPr>
            </a:lvl1pPr>
          </a:lstStyle>
          <a:p>
            <a:r>
              <a:rPr lang="en-GB" noProof="0" dirty="0"/>
              <a:t>Icon</a:t>
            </a:r>
          </a:p>
        </p:txBody>
      </p:sp>
      <p:sp>
        <p:nvSpPr>
          <p:cNvPr id="23" name="Picture Placeholder 5"/>
          <p:cNvSpPr>
            <a:spLocks noGrp="1"/>
          </p:cNvSpPr>
          <p:nvPr>
            <p:ph type="pic" sz="quarter" idx="39" hasCustomPrompt="1"/>
          </p:nvPr>
        </p:nvSpPr>
        <p:spPr>
          <a:xfrm>
            <a:off x="5581437" y="4393647"/>
            <a:ext cx="301752" cy="414528"/>
          </a:xfrm>
        </p:spPr>
        <p:txBody>
          <a:bodyPr>
            <a:noAutofit/>
          </a:bodyPr>
          <a:lstStyle>
            <a:lvl1pPr>
              <a:defRPr sz="578">
                <a:solidFill>
                  <a:schemeClr val="tx2"/>
                </a:solidFill>
              </a:defRPr>
            </a:lvl1pPr>
          </a:lstStyle>
          <a:p>
            <a:r>
              <a:rPr lang="en-GB" noProof="0" dirty="0"/>
              <a:t>Icon</a:t>
            </a:r>
          </a:p>
        </p:txBody>
      </p:sp>
      <p:sp>
        <p:nvSpPr>
          <p:cNvPr id="22" name="Picture Placeholder 5"/>
          <p:cNvSpPr>
            <a:spLocks noGrp="1"/>
          </p:cNvSpPr>
          <p:nvPr>
            <p:ph type="pic" sz="quarter" idx="38" hasCustomPrompt="1"/>
          </p:nvPr>
        </p:nvSpPr>
        <p:spPr>
          <a:xfrm>
            <a:off x="1460059" y="4393647"/>
            <a:ext cx="301752" cy="414528"/>
          </a:xfrm>
        </p:spPr>
        <p:txBody>
          <a:bodyPr>
            <a:noAutofit/>
          </a:bodyPr>
          <a:lstStyle>
            <a:lvl1pPr>
              <a:defRPr sz="578">
                <a:solidFill>
                  <a:schemeClr val="tx2"/>
                </a:solidFill>
              </a:defRPr>
            </a:lvl1pPr>
          </a:lstStyle>
          <a:p>
            <a:r>
              <a:rPr lang="en-GB" noProof="0" dirty="0"/>
              <a:t>Icon</a:t>
            </a:r>
          </a:p>
        </p:txBody>
      </p:sp>
      <p:sp>
        <p:nvSpPr>
          <p:cNvPr id="2" name="Title 1"/>
          <p:cNvSpPr>
            <a:spLocks noGrp="1"/>
          </p:cNvSpPr>
          <p:nvPr>
            <p:ph type="title" hasCustomPrompt="1"/>
          </p:nvPr>
        </p:nvSpPr>
        <p:spPr/>
        <p:txBody>
          <a:bodyPr/>
          <a:lstStyle>
            <a:lvl1pPr>
              <a:defRPr/>
            </a:lvl1pPr>
          </a:lstStyle>
          <a:p>
            <a:r>
              <a:rPr lang="en-GB" noProof="0" dirty="0"/>
              <a:t>Heading</a:t>
            </a:r>
          </a:p>
        </p:txBody>
      </p:sp>
      <p:sp>
        <p:nvSpPr>
          <p:cNvPr id="3" name="Slide Number Placeholder 2"/>
          <p:cNvSpPr>
            <a:spLocks noGrp="1"/>
          </p:cNvSpPr>
          <p:nvPr>
            <p:ph type="sldNum" sz="quarter" idx="10"/>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4" name="Chỗ dành sẵn cho Văn bản 18">
            <a:extLst>
              <a:ext uri="{FF2B5EF4-FFF2-40B4-BE49-F238E27FC236}">
                <a16:creationId xmlns="" xmlns:a16="http://schemas.microsoft.com/office/drawing/2014/main" id="{072E3397-139F-45F6-BA55-87C81BDA80F9}"/>
              </a:ext>
            </a:extLst>
          </p:cNvPr>
          <p:cNvSpPr>
            <a:spLocks noGrp="1"/>
          </p:cNvSpPr>
          <p:nvPr>
            <p:ph type="body" sz="quarter" idx="20" hasCustomPrompt="1"/>
          </p:nvPr>
        </p:nvSpPr>
        <p:spPr>
          <a:xfrm>
            <a:off x="613411" y="1782808"/>
            <a:ext cx="3477151" cy="453458"/>
          </a:xfrm>
        </p:spPr>
        <p:txBody>
          <a:bodyPr>
            <a:noAutofit/>
          </a:bodyPr>
          <a:lstStyle>
            <a:lvl1pPr marL="0" indent="0">
              <a:buNone/>
              <a:defRPr sz="1650" b="1">
                <a:solidFill>
                  <a:srgbClr val="183355"/>
                </a:solidFill>
              </a:defRPr>
            </a:lvl1pPr>
          </a:lstStyle>
          <a:p>
            <a:pPr lvl="0"/>
            <a:r>
              <a:rPr lang="en-GB" noProof="0" dirty="0"/>
              <a:t>This is a question</a:t>
            </a:r>
          </a:p>
        </p:txBody>
      </p:sp>
      <p:sp>
        <p:nvSpPr>
          <p:cNvPr id="5" name="Chỗ dành sẵn cho Văn bản 18">
            <a:extLst>
              <a:ext uri="{FF2B5EF4-FFF2-40B4-BE49-F238E27FC236}">
                <a16:creationId xmlns="" xmlns:a16="http://schemas.microsoft.com/office/drawing/2014/main" id="{375C87EC-646E-41F8-84BD-B405D9F4E01B}"/>
              </a:ext>
            </a:extLst>
          </p:cNvPr>
          <p:cNvSpPr>
            <a:spLocks noGrp="1"/>
          </p:cNvSpPr>
          <p:nvPr>
            <p:ph type="body" sz="quarter" idx="21" hasCustomPrompt="1"/>
          </p:nvPr>
        </p:nvSpPr>
        <p:spPr>
          <a:xfrm>
            <a:off x="4728213" y="1782808"/>
            <a:ext cx="3477151" cy="453458"/>
          </a:xfrm>
        </p:spPr>
        <p:txBody>
          <a:bodyPr>
            <a:noAutofit/>
          </a:bodyPr>
          <a:lstStyle>
            <a:lvl1pPr marL="0" indent="0">
              <a:buNone/>
              <a:defRPr sz="1650" b="1">
                <a:solidFill>
                  <a:srgbClr val="183355"/>
                </a:solidFill>
              </a:defRPr>
            </a:lvl1pPr>
          </a:lstStyle>
          <a:p>
            <a:pPr lvl="0"/>
            <a:r>
              <a:rPr lang="en-GB" noProof="0" dirty="0"/>
              <a:t>This is a question</a:t>
            </a:r>
          </a:p>
        </p:txBody>
      </p:sp>
      <p:sp>
        <p:nvSpPr>
          <p:cNvPr id="6" name="Chỗ dành sẵn cho Văn bản 18">
            <a:extLst>
              <a:ext uri="{FF2B5EF4-FFF2-40B4-BE49-F238E27FC236}">
                <a16:creationId xmlns="" xmlns:a16="http://schemas.microsoft.com/office/drawing/2014/main" id="{EB488036-4D5B-46FA-8D8D-A2431D73D37D}"/>
              </a:ext>
            </a:extLst>
          </p:cNvPr>
          <p:cNvSpPr>
            <a:spLocks noGrp="1"/>
          </p:cNvSpPr>
          <p:nvPr>
            <p:ph type="body" sz="quarter" idx="23" hasCustomPrompt="1"/>
          </p:nvPr>
        </p:nvSpPr>
        <p:spPr>
          <a:xfrm>
            <a:off x="1332085" y="4895917"/>
            <a:ext cx="3477151" cy="453458"/>
          </a:xfrm>
        </p:spPr>
        <p:txBody>
          <a:bodyPr>
            <a:noAutofit/>
          </a:bodyPr>
          <a:lstStyle>
            <a:lvl1pPr marL="0" indent="0" algn="r">
              <a:buNone/>
              <a:defRPr sz="1650" b="1">
                <a:solidFill>
                  <a:srgbClr val="183355"/>
                </a:solidFill>
              </a:defRPr>
            </a:lvl1pPr>
          </a:lstStyle>
          <a:p>
            <a:pPr lvl="0"/>
            <a:r>
              <a:rPr lang="en-GB" noProof="0" dirty="0"/>
              <a:t>This is a question</a:t>
            </a:r>
          </a:p>
        </p:txBody>
      </p:sp>
      <p:sp>
        <p:nvSpPr>
          <p:cNvPr id="7" name="Chỗ dành sẵn cho Văn bản 18">
            <a:extLst>
              <a:ext uri="{FF2B5EF4-FFF2-40B4-BE49-F238E27FC236}">
                <a16:creationId xmlns="" xmlns:a16="http://schemas.microsoft.com/office/drawing/2014/main" id="{86E63069-3249-40CB-8804-05A09C7232DC}"/>
              </a:ext>
            </a:extLst>
          </p:cNvPr>
          <p:cNvSpPr>
            <a:spLocks noGrp="1"/>
          </p:cNvSpPr>
          <p:nvPr>
            <p:ph type="body" sz="quarter" idx="24" hasCustomPrompt="1"/>
          </p:nvPr>
        </p:nvSpPr>
        <p:spPr>
          <a:xfrm>
            <a:off x="5446887" y="4895917"/>
            <a:ext cx="3477151" cy="453458"/>
          </a:xfrm>
        </p:spPr>
        <p:txBody>
          <a:bodyPr>
            <a:noAutofit/>
          </a:bodyPr>
          <a:lstStyle>
            <a:lvl1pPr marL="0" indent="0" algn="r">
              <a:buNone/>
              <a:defRPr sz="1650" b="1">
                <a:solidFill>
                  <a:srgbClr val="183355"/>
                </a:solidFill>
              </a:defRPr>
            </a:lvl1pPr>
          </a:lstStyle>
          <a:p>
            <a:pPr lvl="0"/>
            <a:r>
              <a:rPr lang="en-GB" noProof="0" dirty="0"/>
              <a:t>This is a question</a:t>
            </a:r>
          </a:p>
        </p:txBody>
      </p:sp>
      <p:sp>
        <p:nvSpPr>
          <p:cNvPr id="8" name="Chỗ dành sẵn cho Văn bản 18">
            <a:extLst>
              <a:ext uri="{FF2B5EF4-FFF2-40B4-BE49-F238E27FC236}">
                <a16:creationId xmlns="" xmlns:a16="http://schemas.microsoft.com/office/drawing/2014/main" id="{ECA85368-7F9F-43BF-9539-07F7B0FE84A9}"/>
              </a:ext>
            </a:extLst>
          </p:cNvPr>
          <p:cNvSpPr>
            <a:spLocks noGrp="1"/>
          </p:cNvSpPr>
          <p:nvPr>
            <p:ph type="body" sz="quarter" idx="26" hasCustomPrompt="1"/>
          </p:nvPr>
        </p:nvSpPr>
        <p:spPr>
          <a:xfrm>
            <a:off x="613411" y="2143860"/>
            <a:ext cx="3485743" cy="383695"/>
          </a:xfrm>
        </p:spPr>
        <p:txBody>
          <a:bodyPr>
            <a:noAutofit/>
          </a:bodyPr>
          <a:lstStyle>
            <a:lvl1pPr marL="0" indent="0">
              <a:buNone/>
              <a:defRPr sz="1155" b="1">
                <a:solidFill>
                  <a:srgbClr val="183355"/>
                </a:solidFill>
              </a:defRPr>
            </a:lvl1pPr>
          </a:lstStyle>
          <a:p>
            <a:pPr lvl="0"/>
            <a:r>
              <a:rPr lang="en-GB" noProof="0" dirty="0"/>
              <a:t>This is an answer</a:t>
            </a:r>
          </a:p>
        </p:txBody>
      </p:sp>
      <p:sp>
        <p:nvSpPr>
          <p:cNvPr id="9" name="Chỗ dành sẵn cho Văn bản 20">
            <a:extLst>
              <a:ext uri="{FF2B5EF4-FFF2-40B4-BE49-F238E27FC236}">
                <a16:creationId xmlns="" xmlns:a16="http://schemas.microsoft.com/office/drawing/2014/main" id="{35B5F75F-ED42-409C-B069-4D324666B2F8}"/>
              </a:ext>
            </a:extLst>
          </p:cNvPr>
          <p:cNvSpPr>
            <a:spLocks noGrp="1"/>
          </p:cNvSpPr>
          <p:nvPr>
            <p:ph type="body" sz="quarter" idx="27" hasCustomPrompt="1"/>
          </p:nvPr>
        </p:nvSpPr>
        <p:spPr>
          <a:xfrm>
            <a:off x="613411" y="2453367"/>
            <a:ext cx="3477150" cy="1243582"/>
          </a:xfrm>
        </p:spPr>
        <p:txBody>
          <a:bodyPr>
            <a:noAutofit/>
          </a:bodyPr>
          <a:lstStyle>
            <a:lvl1pPr>
              <a:defRPr sz="990">
                <a:solidFill>
                  <a:srgbClr val="183355"/>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
        <p:nvSpPr>
          <p:cNvPr id="10" name="Chỗ dành sẵn cho Văn bản 18">
            <a:extLst>
              <a:ext uri="{FF2B5EF4-FFF2-40B4-BE49-F238E27FC236}">
                <a16:creationId xmlns="" xmlns:a16="http://schemas.microsoft.com/office/drawing/2014/main" id="{612DB32B-149E-4A11-AA22-DCD1D26E6479}"/>
              </a:ext>
            </a:extLst>
          </p:cNvPr>
          <p:cNvSpPr>
            <a:spLocks noGrp="1"/>
          </p:cNvSpPr>
          <p:nvPr>
            <p:ph type="body" sz="quarter" idx="28" hasCustomPrompt="1"/>
          </p:nvPr>
        </p:nvSpPr>
        <p:spPr>
          <a:xfrm>
            <a:off x="4732730" y="2143860"/>
            <a:ext cx="3485743" cy="383695"/>
          </a:xfrm>
        </p:spPr>
        <p:txBody>
          <a:bodyPr>
            <a:noAutofit/>
          </a:bodyPr>
          <a:lstStyle>
            <a:lvl1pPr marL="0" indent="0">
              <a:buNone/>
              <a:defRPr sz="1155" b="1">
                <a:solidFill>
                  <a:srgbClr val="183355"/>
                </a:solidFill>
              </a:defRPr>
            </a:lvl1pPr>
          </a:lstStyle>
          <a:p>
            <a:pPr lvl="0"/>
            <a:r>
              <a:rPr lang="en-GB" noProof="0" dirty="0"/>
              <a:t>This is an answer</a:t>
            </a:r>
          </a:p>
        </p:txBody>
      </p:sp>
      <p:sp>
        <p:nvSpPr>
          <p:cNvPr id="11" name="Chỗ dành sẵn cho Văn bản 20">
            <a:extLst>
              <a:ext uri="{FF2B5EF4-FFF2-40B4-BE49-F238E27FC236}">
                <a16:creationId xmlns="" xmlns:a16="http://schemas.microsoft.com/office/drawing/2014/main" id="{2B11FEBD-55C4-420F-9FDA-8FC60D4A3E45}"/>
              </a:ext>
            </a:extLst>
          </p:cNvPr>
          <p:cNvSpPr>
            <a:spLocks noGrp="1"/>
          </p:cNvSpPr>
          <p:nvPr>
            <p:ph type="body" sz="quarter" idx="29" hasCustomPrompt="1"/>
          </p:nvPr>
        </p:nvSpPr>
        <p:spPr>
          <a:xfrm>
            <a:off x="4732730" y="2453367"/>
            <a:ext cx="3477150" cy="1243582"/>
          </a:xfrm>
        </p:spPr>
        <p:txBody>
          <a:bodyPr>
            <a:noAutofit/>
          </a:bodyPr>
          <a:lstStyle>
            <a:lvl1pPr>
              <a:defRPr sz="990">
                <a:solidFill>
                  <a:srgbClr val="183355"/>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
        <p:nvSpPr>
          <p:cNvPr id="12" name="Chỗ dành sẵn cho Văn bản 18">
            <a:extLst>
              <a:ext uri="{FF2B5EF4-FFF2-40B4-BE49-F238E27FC236}">
                <a16:creationId xmlns="" xmlns:a16="http://schemas.microsoft.com/office/drawing/2014/main" id="{F793E848-E6F5-499A-8719-4E18B829D0C6}"/>
              </a:ext>
            </a:extLst>
          </p:cNvPr>
          <p:cNvSpPr>
            <a:spLocks noGrp="1"/>
          </p:cNvSpPr>
          <p:nvPr>
            <p:ph type="body" sz="quarter" idx="32" hasCustomPrompt="1"/>
          </p:nvPr>
        </p:nvSpPr>
        <p:spPr>
          <a:xfrm>
            <a:off x="1332084" y="5245767"/>
            <a:ext cx="3485743" cy="383695"/>
          </a:xfrm>
        </p:spPr>
        <p:txBody>
          <a:bodyPr>
            <a:noAutofit/>
          </a:bodyPr>
          <a:lstStyle>
            <a:lvl1pPr marL="0" indent="0" algn="r">
              <a:buNone/>
              <a:defRPr sz="1155" b="1">
                <a:solidFill>
                  <a:srgbClr val="183355"/>
                </a:solidFill>
              </a:defRPr>
            </a:lvl1pPr>
          </a:lstStyle>
          <a:p>
            <a:pPr lvl="0"/>
            <a:r>
              <a:rPr lang="en-GB" noProof="0" dirty="0"/>
              <a:t>This is an answer</a:t>
            </a:r>
          </a:p>
        </p:txBody>
      </p:sp>
      <p:sp>
        <p:nvSpPr>
          <p:cNvPr id="13" name="Chỗ dành sẵn cho Văn bản 20">
            <a:extLst>
              <a:ext uri="{FF2B5EF4-FFF2-40B4-BE49-F238E27FC236}">
                <a16:creationId xmlns="" xmlns:a16="http://schemas.microsoft.com/office/drawing/2014/main" id="{D9BA7A6C-9B78-4524-A39C-D8D97D57A68B}"/>
              </a:ext>
            </a:extLst>
          </p:cNvPr>
          <p:cNvSpPr>
            <a:spLocks noGrp="1"/>
          </p:cNvSpPr>
          <p:nvPr>
            <p:ph type="body" sz="quarter" idx="33" hasCustomPrompt="1"/>
          </p:nvPr>
        </p:nvSpPr>
        <p:spPr>
          <a:xfrm>
            <a:off x="1332084" y="5555275"/>
            <a:ext cx="3477150" cy="1335604"/>
          </a:xfrm>
        </p:spPr>
        <p:txBody>
          <a:bodyPr>
            <a:noAutofit/>
          </a:bodyPr>
          <a:lstStyle>
            <a:lvl1pPr algn="r">
              <a:defRPr sz="990">
                <a:solidFill>
                  <a:schemeClr val="tx2"/>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
        <p:nvSpPr>
          <p:cNvPr id="14" name="Chỗ dành sẵn cho Văn bản 18">
            <a:extLst>
              <a:ext uri="{FF2B5EF4-FFF2-40B4-BE49-F238E27FC236}">
                <a16:creationId xmlns="" xmlns:a16="http://schemas.microsoft.com/office/drawing/2014/main" id="{1DCC75BD-4A3D-4D6B-99E0-462640715C0E}"/>
              </a:ext>
            </a:extLst>
          </p:cNvPr>
          <p:cNvSpPr>
            <a:spLocks noGrp="1"/>
          </p:cNvSpPr>
          <p:nvPr>
            <p:ph type="body" sz="quarter" idx="34" hasCustomPrompt="1"/>
          </p:nvPr>
        </p:nvSpPr>
        <p:spPr>
          <a:xfrm>
            <a:off x="5443377" y="5245767"/>
            <a:ext cx="3485743" cy="383695"/>
          </a:xfrm>
        </p:spPr>
        <p:txBody>
          <a:bodyPr>
            <a:noAutofit/>
          </a:bodyPr>
          <a:lstStyle>
            <a:lvl1pPr marL="0" indent="0" algn="r">
              <a:buNone/>
              <a:defRPr sz="1155" b="1">
                <a:solidFill>
                  <a:srgbClr val="183355"/>
                </a:solidFill>
              </a:defRPr>
            </a:lvl1pPr>
          </a:lstStyle>
          <a:p>
            <a:pPr lvl="0"/>
            <a:r>
              <a:rPr lang="en-GB" noProof="0" dirty="0"/>
              <a:t>This is an answer</a:t>
            </a:r>
          </a:p>
        </p:txBody>
      </p:sp>
      <p:sp>
        <p:nvSpPr>
          <p:cNvPr id="15" name="Chỗ dành sẵn cho Văn bản 20">
            <a:extLst>
              <a:ext uri="{FF2B5EF4-FFF2-40B4-BE49-F238E27FC236}">
                <a16:creationId xmlns="" xmlns:a16="http://schemas.microsoft.com/office/drawing/2014/main" id="{58E8949C-2FB2-49D0-A70D-50E85181425C}"/>
              </a:ext>
            </a:extLst>
          </p:cNvPr>
          <p:cNvSpPr>
            <a:spLocks noGrp="1"/>
          </p:cNvSpPr>
          <p:nvPr>
            <p:ph type="body" sz="quarter" idx="35" hasCustomPrompt="1"/>
          </p:nvPr>
        </p:nvSpPr>
        <p:spPr>
          <a:xfrm>
            <a:off x="5443377" y="5555275"/>
            <a:ext cx="3477150" cy="1335604"/>
          </a:xfrm>
        </p:spPr>
        <p:txBody>
          <a:bodyPr>
            <a:noAutofit/>
          </a:bodyPr>
          <a:lstStyle>
            <a:lvl1pPr algn="r">
              <a:defRPr sz="990">
                <a:solidFill>
                  <a:srgbClr val="183355"/>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Tree>
    <p:extLst>
      <p:ext uri="{BB962C8B-B14F-4D97-AF65-F5344CB8AC3E}">
        <p14:creationId xmlns:p14="http://schemas.microsoft.com/office/powerpoint/2010/main" val="72495512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6 column 2">
    <p:spTree>
      <p:nvGrpSpPr>
        <p:cNvPr id="1" name=""/>
        <p:cNvGrpSpPr/>
        <p:nvPr/>
      </p:nvGrpSpPr>
      <p:grpSpPr>
        <a:xfrm>
          <a:off x="0" y="0"/>
          <a:ext cx="0" cy="0"/>
          <a:chOff x="0" y="0"/>
          <a:chExt cx="0" cy="0"/>
        </a:xfrm>
      </p:grpSpPr>
      <p:sp>
        <p:nvSpPr>
          <p:cNvPr id="28" name="Picture Placeholder 5"/>
          <p:cNvSpPr>
            <a:spLocks noGrp="1"/>
          </p:cNvSpPr>
          <p:nvPr>
            <p:ph type="pic" sz="quarter" idx="38" hasCustomPrompt="1"/>
          </p:nvPr>
        </p:nvSpPr>
        <p:spPr>
          <a:xfrm>
            <a:off x="645411" y="1275197"/>
            <a:ext cx="301752" cy="414528"/>
          </a:xfrm>
        </p:spPr>
        <p:txBody>
          <a:bodyPr>
            <a:noAutofit/>
          </a:bodyPr>
          <a:lstStyle>
            <a:lvl1pPr>
              <a:defRPr sz="578">
                <a:solidFill>
                  <a:schemeClr val="tx2"/>
                </a:solidFill>
              </a:defRPr>
            </a:lvl1pPr>
          </a:lstStyle>
          <a:p>
            <a:r>
              <a:rPr lang="en-GB" noProof="0" dirty="0"/>
              <a:t>Icon</a:t>
            </a:r>
          </a:p>
        </p:txBody>
      </p:sp>
      <p:sp>
        <p:nvSpPr>
          <p:cNvPr id="29" name="Picture Placeholder 5"/>
          <p:cNvSpPr>
            <a:spLocks noGrp="1"/>
          </p:cNvSpPr>
          <p:nvPr>
            <p:ph type="pic" sz="quarter" idx="39" hasCustomPrompt="1"/>
          </p:nvPr>
        </p:nvSpPr>
        <p:spPr>
          <a:xfrm>
            <a:off x="3421624" y="1275547"/>
            <a:ext cx="301752" cy="414528"/>
          </a:xfrm>
        </p:spPr>
        <p:txBody>
          <a:bodyPr>
            <a:noAutofit/>
          </a:bodyPr>
          <a:lstStyle>
            <a:lvl1pPr>
              <a:defRPr sz="578">
                <a:solidFill>
                  <a:schemeClr val="tx2"/>
                </a:solidFill>
              </a:defRPr>
            </a:lvl1pPr>
          </a:lstStyle>
          <a:p>
            <a:r>
              <a:rPr lang="en-GB" noProof="0" dirty="0"/>
              <a:t>Icon</a:t>
            </a:r>
          </a:p>
        </p:txBody>
      </p:sp>
      <p:sp>
        <p:nvSpPr>
          <p:cNvPr id="30" name="Picture Placeholder 5"/>
          <p:cNvSpPr>
            <a:spLocks noGrp="1"/>
          </p:cNvSpPr>
          <p:nvPr>
            <p:ph type="pic" sz="quarter" idx="40" hasCustomPrompt="1"/>
          </p:nvPr>
        </p:nvSpPr>
        <p:spPr>
          <a:xfrm>
            <a:off x="6200706" y="1267491"/>
            <a:ext cx="301752" cy="414528"/>
          </a:xfrm>
        </p:spPr>
        <p:txBody>
          <a:bodyPr>
            <a:noAutofit/>
          </a:bodyPr>
          <a:lstStyle>
            <a:lvl1pPr>
              <a:defRPr sz="578">
                <a:solidFill>
                  <a:schemeClr val="tx2"/>
                </a:solidFill>
              </a:defRPr>
            </a:lvl1pPr>
          </a:lstStyle>
          <a:p>
            <a:r>
              <a:rPr lang="en-GB" noProof="0" dirty="0"/>
              <a:t>Icon</a:t>
            </a:r>
          </a:p>
        </p:txBody>
      </p:sp>
      <p:sp>
        <p:nvSpPr>
          <p:cNvPr id="31" name="Picture Placeholder 5"/>
          <p:cNvSpPr>
            <a:spLocks noGrp="1"/>
          </p:cNvSpPr>
          <p:nvPr>
            <p:ph type="pic" sz="quarter" idx="41" hasCustomPrompt="1"/>
          </p:nvPr>
        </p:nvSpPr>
        <p:spPr>
          <a:xfrm>
            <a:off x="3451556" y="4380416"/>
            <a:ext cx="301752" cy="414528"/>
          </a:xfrm>
        </p:spPr>
        <p:txBody>
          <a:bodyPr>
            <a:noAutofit/>
          </a:bodyPr>
          <a:lstStyle>
            <a:lvl1pPr>
              <a:defRPr sz="578">
                <a:solidFill>
                  <a:schemeClr val="tx2"/>
                </a:solidFill>
              </a:defRPr>
            </a:lvl1pPr>
          </a:lstStyle>
          <a:p>
            <a:r>
              <a:rPr lang="en-GB" noProof="0" dirty="0"/>
              <a:t>Icon</a:t>
            </a:r>
          </a:p>
        </p:txBody>
      </p:sp>
      <p:sp>
        <p:nvSpPr>
          <p:cNvPr id="33" name="Picture Placeholder 5"/>
          <p:cNvSpPr>
            <a:spLocks noGrp="1"/>
          </p:cNvSpPr>
          <p:nvPr>
            <p:ph type="pic" sz="quarter" idx="42" hasCustomPrompt="1"/>
          </p:nvPr>
        </p:nvSpPr>
        <p:spPr>
          <a:xfrm>
            <a:off x="6227994" y="4380416"/>
            <a:ext cx="301752" cy="414528"/>
          </a:xfrm>
        </p:spPr>
        <p:txBody>
          <a:bodyPr>
            <a:noAutofit/>
          </a:bodyPr>
          <a:lstStyle>
            <a:lvl1pPr>
              <a:defRPr sz="578">
                <a:solidFill>
                  <a:schemeClr val="tx2"/>
                </a:solidFill>
              </a:defRPr>
            </a:lvl1pPr>
          </a:lstStyle>
          <a:p>
            <a:r>
              <a:rPr lang="en-GB" noProof="0" dirty="0"/>
              <a:t>Icon</a:t>
            </a:r>
          </a:p>
        </p:txBody>
      </p:sp>
      <p:sp>
        <p:nvSpPr>
          <p:cNvPr id="34" name="Picture Placeholder 5"/>
          <p:cNvSpPr>
            <a:spLocks noGrp="1"/>
          </p:cNvSpPr>
          <p:nvPr>
            <p:ph type="pic" sz="quarter" idx="43" hasCustomPrompt="1"/>
          </p:nvPr>
        </p:nvSpPr>
        <p:spPr>
          <a:xfrm>
            <a:off x="9028177" y="4371977"/>
            <a:ext cx="301752" cy="414528"/>
          </a:xfrm>
        </p:spPr>
        <p:txBody>
          <a:bodyPr>
            <a:noAutofit/>
          </a:bodyPr>
          <a:lstStyle>
            <a:lvl1pPr>
              <a:defRPr sz="578">
                <a:solidFill>
                  <a:schemeClr val="tx2"/>
                </a:solidFill>
              </a:defRPr>
            </a:lvl1pPr>
          </a:lstStyle>
          <a:p>
            <a:r>
              <a:rPr lang="en-GB" noProof="0" dirty="0"/>
              <a:t>Icon</a:t>
            </a:r>
          </a:p>
        </p:txBody>
      </p:sp>
      <p:sp>
        <p:nvSpPr>
          <p:cNvPr id="2" name="Tiêu đề 1">
            <a:extLst>
              <a:ext uri="{FF2B5EF4-FFF2-40B4-BE49-F238E27FC236}">
                <a16:creationId xmlns="" xmlns:a16="http://schemas.microsoft.com/office/drawing/2014/main" id="{B51984AA-2501-4143-8FD4-871AFC33AFF3}"/>
              </a:ext>
            </a:extLst>
          </p:cNvPr>
          <p:cNvSpPr>
            <a:spLocks noGrp="1"/>
          </p:cNvSpPr>
          <p:nvPr>
            <p:ph type="title" hasCustomPrompt="1"/>
          </p:nvPr>
        </p:nvSpPr>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84045635-2525-43F5-AF39-62AAB70A37D6}"/>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32" name="Chỗ dành sẵn cho Văn bản 18">
            <a:extLst>
              <a:ext uri="{FF2B5EF4-FFF2-40B4-BE49-F238E27FC236}">
                <a16:creationId xmlns="" xmlns:a16="http://schemas.microsoft.com/office/drawing/2014/main" id="{072E3397-139F-45F6-BA55-87C81BDA80F9}"/>
              </a:ext>
            </a:extLst>
          </p:cNvPr>
          <p:cNvSpPr>
            <a:spLocks noGrp="1"/>
          </p:cNvSpPr>
          <p:nvPr>
            <p:ph type="body" sz="quarter" idx="20" hasCustomPrompt="1"/>
          </p:nvPr>
        </p:nvSpPr>
        <p:spPr>
          <a:xfrm>
            <a:off x="613412" y="1782808"/>
            <a:ext cx="2602477" cy="453458"/>
          </a:xfrm>
        </p:spPr>
        <p:txBody>
          <a:bodyPr>
            <a:noAutofit/>
          </a:bodyPr>
          <a:lstStyle>
            <a:lvl1pPr marL="0" indent="0">
              <a:buNone/>
              <a:defRPr sz="1650" b="1">
                <a:solidFill>
                  <a:srgbClr val="183355"/>
                </a:solidFill>
              </a:defRPr>
            </a:lvl1pPr>
          </a:lstStyle>
          <a:p>
            <a:pPr lvl="0"/>
            <a:r>
              <a:rPr lang="en-GB" noProof="0" dirty="0"/>
              <a:t>This is a question</a:t>
            </a:r>
          </a:p>
        </p:txBody>
      </p:sp>
      <p:sp>
        <p:nvSpPr>
          <p:cNvPr id="35" name="Chỗ dành sẵn cho Văn bản 18">
            <a:extLst>
              <a:ext uri="{FF2B5EF4-FFF2-40B4-BE49-F238E27FC236}">
                <a16:creationId xmlns="" xmlns:a16="http://schemas.microsoft.com/office/drawing/2014/main" id="{375C87EC-646E-41F8-84BD-B405D9F4E01B}"/>
              </a:ext>
            </a:extLst>
          </p:cNvPr>
          <p:cNvSpPr>
            <a:spLocks noGrp="1"/>
          </p:cNvSpPr>
          <p:nvPr>
            <p:ph type="body" sz="quarter" idx="21" hasCustomPrompt="1"/>
          </p:nvPr>
        </p:nvSpPr>
        <p:spPr>
          <a:xfrm>
            <a:off x="3401542" y="1782808"/>
            <a:ext cx="2602477" cy="453458"/>
          </a:xfrm>
        </p:spPr>
        <p:txBody>
          <a:bodyPr>
            <a:noAutofit/>
          </a:bodyPr>
          <a:lstStyle>
            <a:lvl1pPr marL="0" indent="0">
              <a:buNone/>
              <a:defRPr sz="1650" b="1">
                <a:solidFill>
                  <a:srgbClr val="183355"/>
                </a:solidFill>
              </a:defRPr>
            </a:lvl1pPr>
          </a:lstStyle>
          <a:p>
            <a:pPr lvl="0"/>
            <a:r>
              <a:rPr lang="en-GB" noProof="0" dirty="0"/>
              <a:t>This is a question</a:t>
            </a:r>
          </a:p>
        </p:txBody>
      </p:sp>
      <p:sp>
        <p:nvSpPr>
          <p:cNvPr id="36" name="Chỗ dành sẵn cho Văn bản 18">
            <a:extLst>
              <a:ext uri="{FF2B5EF4-FFF2-40B4-BE49-F238E27FC236}">
                <a16:creationId xmlns="" xmlns:a16="http://schemas.microsoft.com/office/drawing/2014/main" id="{722423D2-89F3-4349-AA18-B1105F607390}"/>
              </a:ext>
            </a:extLst>
          </p:cNvPr>
          <p:cNvSpPr>
            <a:spLocks noGrp="1"/>
          </p:cNvSpPr>
          <p:nvPr>
            <p:ph type="body" sz="quarter" idx="22" hasCustomPrompt="1"/>
          </p:nvPr>
        </p:nvSpPr>
        <p:spPr>
          <a:xfrm>
            <a:off x="6183242" y="1782808"/>
            <a:ext cx="2602477" cy="453458"/>
          </a:xfrm>
        </p:spPr>
        <p:txBody>
          <a:bodyPr>
            <a:noAutofit/>
          </a:bodyPr>
          <a:lstStyle>
            <a:lvl1pPr marL="0" indent="0">
              <a:buNone/>
              <a:defRPr sz="1650" b="1">
                <a:solidFill>
                  <a:srgbClr val="183355"/>
                </a:solidFill>
              </a:defRPr>
            </a:lvl1pPr>
          </a:lstStyle>
          <a:p>
            <a:pPr lvl="0"/>
            <a:r>
              <a:rPr lang="en-GB" noProof="0" dirty="0"/>
              <a:t>This is a question</a:t>
            </a:r>
          </a:p>
        </p:txBody>
      </p:sp>
      <p:sp>
        <p:nvSpPr>
          <p:cNvPr id="37" name="Chỗ dành sẵn cho Văn bản 18">
            <a:extLst>
              <a:ext uri="{FF2B5EF4-FFF2-40B4-BE49-F238E27FC236}">
                <a16:creationId xmlns="" xmlns:a16="http://schemas.microsoft.com/office/drawing/2014/main" id="{EB488036-4D5B-46FA-8D8D-A2431D73D37D}"/>
              </a:ext>
            </a:extLst>
          </p:cNvPr>
          <p:cNvSpPr>
            <a:spLocks noGrp="1"/>
          </p:cNvSpPr>
          <p:nvPr>
            <p:ph type="body" sz="quarter" idx="23" hasCustomPrompt="1"/>
          </p:nvPr>
        </p:nvSpPr>
        <p:spPr>
          <a:xfrm>
            <a:off x="1332086" y="4895917"/>
            <a:ext cx="2602477" cy="453458"/>
          </a:xfrm>
        </p:spPr>
        <p:txBody>
          <a:bodyPr>
            <a:noAutofit/>
          </a:bodyPr>
          <a:lstStyle>
            <a:lvl1pPr marL="0" indent="0" algn="r">
              <a:buNone/>
              <a:defRPr sz="1650" b="1">
                <a:solidFill>
                  <a:srgbClr val="183355"/>
                </a:solidFill>
              </a:defRPr>
            </a:lvl1pPr>
          </a:lstStyle>
          <a:p>
            <a:pPr lvl="0"/>
            <a:r>
              <a:rPr lang="en-GB" noProof="0" dirty="0"/>
              <a:t>This is a question</a:t>
            </a:r>
          </a:p>
        </p:txBody>
      </p:sp>
      <p:sp>
        <p:nvSpPr>
          <p:cNvPr id="38" name="Chỗ dành sẵn cho Văn bản 18">
            <a:extLst>
              <a:ext uri="{FF2B5EF4-FFF2-40B4-BE49-F238E27FC236}">
                <a16:creationId xmlns="" xmlns:a16="http://schemas.microsoft.com/office/drawing/2014/main" id="{86E63069-3249-40CB-8804-05A09C7232DC}"/>
              </a:ext>
            </a:extLst>
          </p:cNvPr>
          <p:cNvSpPr>
            <a:spLocks noGrp="1"/>
          </p:cNvSpPr>
          <p:nvPr>
            <p:ph type="body" sz="quarter" idx="24" hasCustomPrompt="1"/>
          </p:nvPr>
        </p:nvSpPr>
        <p:spPr>
          <a:xfrm>
            <a:off x="4120216" y="4895917"/>
            <a:ext cx="2602477" cy="453458"/>
          </a:xfrm>
        </p:spPr>
        <p:txBody>
          <a:bodyPr>
            <a:noAutofit/>
          </a:bodyPr>
          <a:lstStyle>
            <a:lvl1pPr marL="0" indent="0" algn="r">
              <a:buNone/>
              <a:defRPr sz="1650" b="1">
                <a:solidFill>
                  <a:srgbClr val="183355"/>
                </a:solidFill>
              </a:defRPr>
            </a:lvl1pPr>
          </a:lstStyle>
          <a:p>
            <a:pPr lvl="0"/>
            <a:r>
              <a:rPr lang="en-GB" noProof="0" dirty="0"/>
              <a:t>This is a question</a:t>
            </a:r>
          </a:p>
        </p:txBody>
      </p:sp>
      <p:sp>
        <p:nvSpPr>
          <p:cNvPr id="39" name="Chỗ dành sẵn cho Văn bản 18">
            <a:extLst>
              <a:ext uri="{FF2B5EF4-FFF2-40B4-BE49-F238E27FC236}">
                <a16:creationId xmlns="" xmlns:a16="http://schemas.microsoft.com/office/drawing/2014/main" id="{955B5554-B5D3-415A-B768-5272BF658322}"/>
              </a:ext>
            </a:extLst>
          </p:cNvPr>
          <p:cNvSpPr>
            <a:spLocks noGrp="1"/>
          </p:cNvSpPr>
          <p:nvPr>
            <p:ph type="body" sz="quarter" idx="25" hasCustomPrompt="1"/>
          </p:nvPr>
        </p:nvSpPr>
        <p:spPr>
          <a:xfrm>
            <a:off x="6901916" y="4895917"/>
            <a:ext cx="2602477" cy="453458"/>
          </a:xfrm>
        </p:spPr>
        <p:txBody>
          <a:bodyPr>
            <a:noAutofit/>
          </a:bodyPr>
          <a:lstStyle>
            <a:lvl1pPr marL="0" indent="0" algn="r">
              <a:buNone/>
              <a:defRPr sz="1650" b="1">
                <a:solidFill>
                  <a:srgbClr val="183355"/>
                </a:solidFill>
              </a:defRPr>
            </a:lvl1pPr>
          </a:lstStyle>
          <a:p>
            <a:pPr lvl="0"/>
            <a:r>
              <a:rPr lang="en-GB" noProof="0" dirty="0"/>
              <a:t>This is a question</a:t>
            </a:r>
          </a:p>
        </p:txBody>
      </p:sp>
      <p:sp>
        <p:nvSpPr>
          <p:cNvPr id="41" name="Chỗ dành sẵn cho Văn bản 18">
            <a:extLst>
              <a:ext uri="{FF2B5EF4-FFF2-40B4-BE49-F238E27FC236}">
                <a16:creationId xmlns="" xmlns:a16="http://schemas.microsoft.com/office/drawing/2014/main" id="{ECA85368-7F9F-43BF-9539-07F7B0FE84A9}"/>
              </a:ext>
            </a:extLst>
          </p:cNvPr>
          <p:cNvSpPr>
            <a:spLocks noGrp="1"/>
          </p:cNvSpPr>
          <p:nvPr>
            <p:ph type="body" sz="quarter" idx="26" hasCustomPrompt="1"/>
          </p:nvPr>
        </p:nvSpPr>
        <p:spPr>
          <a:xfrm>
            <a:off x="613411" y="2143860"/>
            <a:ext cx="2608908" cy="383695"/>
          </a:xfrm>
        </p:spPr>
        <p:txBody>
          <a:bodyPr>
            <a:noAutofit/>
          </a:bodyPr>
          <a:lstStyle>
            <a:lvl1pPr marL="0" indent="0">
              <a:buNone/>
              <a:defRPr sz="1155" b="1">
                <a:solidFill>
                  <a:srgbClr val="183355"/>
                </a:solidFill>
              </a:defRPr>
            </a:lvl1pPr>
          </a:lstStyle>
          <a:p>
            <a:pPr lvl="0"/>
            <a:r>
              <a:rPr lang="en-GB" noProof="0" dirty="0"/>
              <a:t>This is an answer</a:t>
            </a:r>
          </a:p>
        </p:txBody>
      </p:sp>
      <p:sp>
        <p:nvSpPr>
          <p:cNvPr id="42" name="Chỗ dành sẵn cho Văn bản 20">
            <a:extLst>
              <a:ext uri="{FF2B5EF4-FFF2-40B4-BE49-F238E27FC236}">
                <a16:creationId xmlns="" xmlns:a16="http://schemas.microsoft.com/office/drawing/2014/main" id="{35B5F75F-ED42-409C-B069-4D324666B2F8}"/>
              </a:ext>
            </a:extLst>
          </p:cNvPr>
          <p:cNvSpPr>
            <a:spLocks noGrp="1"/>
          </p:cNvSpPr>
          <p:nvPr>
            <p:ph type="body" sz="quarter" idx="27" hasCustomPrompt="1"/>
          </p:nvPr>
        </p:nvSpPr>
        <p:spPr>
          <a:xfrm>
            <a:off x="613411" y="2453367"/>
            <a:ext cx="2602477" cy="1243582"/>
          </a:xfrm>
        </p:spPr>
        <p:txBody>
          <a:bodyPr>
            <a:noAutofit/>
          </a:bodyPr>
          <a:lstStyle>
            <a:lvl1pPr>
              <a:defRPr sz="990">
                <a:solidFill>
                  <a:srgbClr val="183355"/>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
        <p:nvSpPr>
          <p:cNvPr id="43" name="Chỗ dành sẵn cho Văn bản 18">
            <a:extLst>
              <a:ext uri="{FF2B5EF4-FFF2-40B4-BE49-F238E27FC236}">
                <a16:creationId xmlns="" xmlns:a16="http://schemas.microsoft.com/office/drawing/2014/main" id="{612DB32B-149E-4A11-AA22-DCD1D26E6479}"/>
              </a:ext>
            </a:extLst>
          </p:cNvPr>
          <p:cNvSpPr>
            <a:spLocks noGrp="1"/>
          </p:cNvSpPr>
          <p:nvPr>
            <p:ph type="body" sz="quarter" idx="28" hasCustomPrompt="1"/>
          </p:nvPr>
        </p:nvSpPr>
        <p:spPr>
          <a:xfrm>
            <a:off x="3406059" y="2143860"/>
            <a:ext cx="2608908" cy="383695"/>
          </a:xfrm>
        </p:spPr>
        <p:txBody>
          <a:bodyPr>
            <a:noAutofit/>
          </a:bodyPr>
          <a:lstStyle>
            <a:lvl1pPr marL="0" indent="0">
              <a:buNone/>
              <a:defRPr sz="1155" b="1">
                <a:solidFill>
                  <a:srgbClr val="183355"/>
                </a:solidFill>
              </a:defRPr>
            </a:lvl1pPr>
          </a:lstStyle>
          <a:p>
            <a:pPr lvl="0"/>
            <a:r>
              <a:rPr lang="en-GB" noProof="0" dirty="0"/>
              <a:t>This is an answer</a:t>
            </a:r>
          </a:p>
        </p:txBody>
      </p:sp>
      <p:sp>
        <p:nvSpPr>
          <p:cNvPr id="44" name="Chỗ dành sẵn cho Văn bản 20">
            <a:extLst>
              <a:ext uri="{FF2B5EF4-FFF2-40B4-BE49-F238E27FC236}">
                <a16:creationId xmlns="" xmlns:a16="http://schemas.microsoft.com/office/drawing/2014/main" id="{2B11FEBD-55C4-420F-9FDA-8FC60D4A3E45}"/>
              </a:ext>
            </a:extLst>
          </p:cNvPr>
          <p:cNvSpPr>
            <a:spLocks noGrp="1"/>
          </p:cNvSpPr>
          <p:nvPr>
            <p:ph type="body" sz="quarter" idx="29" hasCustomPrompt="1"/>
          </p:nvPr>
        </p:nvSpPr>
        <p:spPr>
          <a:xfrm>
            <a:off x="3406059" y="2453367"/>
            <a:ext cx="2602477" cy="1243582"/>
          </a:xfrm>
        </p:spPr>
        <p:txBody>
          <a:bodyPr>
            <a:noAutofit/>
          </a:bodyPr>
          <a:lstStyle>
            <a:lvl1pPr>
              <a:defRPr sz="990">
                <a:solidFill>
                  <a:srgbClr val="183355"/>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
        <p:nvSpPr>
          <p:cNvPr id="45" name="Chỗ dành sẵn cho Văn bản 18">
            <a:extLst>
              <a:ext uri="{FF2B5EF4-FFF2-40B4-BE49-F238E27FC236}">
                <a16:creationId xmlns="" xmlns:a16="http://schemas.microsoft.com/office/drawing/2014/main" id="{BDFB42B6-1B71-4605-964F-C41285FA1811}"/>
              </a:ext>
            </a:extLst>
          </p:cNvPr>
          <p:cNvSpPr>
            <a:spLocks noGrp="1"/>
          </p:cNvSpPr>
          <p:nvPr>
            <p:ph type="body" sz="quarter" idx="30" hasCustomPrompt="1"/>
          </p:nvPr>
        </p:nvSpPr>
        <p:spPr>
          <a:xfrm>
            <a:off x="6175934" y="2129032"/>
            <a:ext cx="2608908" cy="383695"/>
          </a:xfrm>
        </p:spPr>
        <p:txBody>
          <a:bodyPr>
            <a:noAutofit/>
          </a:bodyPr>
          <a:lstStyle>
            <a:lvl1pPr marL="0" indent="0">
              <a:buNone/>
              <a:defRPr sz="1155" b="1">
                <a:solidFill>
                  <a:srgbClr val="183355"/>
                </a:solidFill>
              </a:defRPr>
            </a:lvl1pPr>
          </a:lstStyle>
          <a:p>
            <a:pPr lvl="0"/>
            <a:r>
              <a:rPr lang="en-GB" noProof="0" dirty="0"/>
              <a:t>This is an answer</a:t>
            </a:r>
          </a:p>
        </p:txBody>
      </p:sp>
      <p:sp>
        <p:nvSpPr>
          <p:cNvPr id="46" name="Chỗ dành sẵn cho Văn bản 20">
            <a:extLst>
              <a:ext uri="{FF2B5EF4-FFF2-40B4-BE49-F238E27FC236}">
                <a16:creationId xmlns="" xmlns:a16="http://schemas.microsoft.com/office/drawing/2014/main" id="{EE53EF5C-0D53-4CF3-A90F-FAAA86A50728}"/>
              </a:ext>
            </a:extLst>
          </p:cNvPr>
          <p:cNvSpPr>
            <a:spLocks noGrp="1"/>
          </p:cNvSpPr>
          <p:nvPr>
            <p:ph type="body" sz="quarter" idx="31" hasCustomPrompt="1"/>
          </p:nvPr>
        </p:nvSpPr>
        <p:spPr>
          <a:xfrm>
            <a:off x="6175934" y="2453367"/>
            <a:ext cx="2602477" cy="1243582"/>
          </a:xfrm>
        </p:spPr>
        <p:txBody>
          <a:bodyPr>
            <a:noAutofit/>
          </a:bodyPr>
          <a:lstStyle>
            <a:lvl1pPr>
              <a:defRPr sz="990">
                <a:solidFill>
                  <a:srgbClr val="183355"/>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
        <p:nvSpPr>
          <p:cNvPr id="47" name="Chỗ dành sẵn cho Văn bản 18">
            <a:extLst>
              <a:ext uri="{FF2B5EF4-FFF2-40B4-BE49-F238E27FC236}">
                <a16:creationId xmlns="" xmlns:a16="http://schemas.microsoft.com/office/drawing/2014/main" id="{F793E848-E6F5-499A-8719-4E18B829D0C6}"/>
              </a:ext>
            </a:extLst>
          </p:cNvPr>
          <p:cNvSpPr>
            <a:spLocks noGrp="1"/>
          </p:cNvSpPr>
          <p:nvPr>
            <p:ph type="body" sz="quarter" idx="32" hasCustomPrompt="1"/>
          </p:nvPr>
        </p:nvSpPr>
        <p:spPr>
          <a:xfrm>
            <a:off x="1332084" y="5245767"/>
            <a:ext cx="2608908" cy="383695"/>
          </a:xfrm>
        </p:spPr>
        <p:txBody>
          <a:bodyPr>
            <a:noAutofit/>
          </a:bodyPr>
          <a:lstStyle>
            <a:lvl1pPr marL="0" indent="0" algn="r">
              <a:buNone/>
              <a:defRPr sz="1155" b="1">
                <a:solidFill>
                  <a:srgbClr val="183355"/>
                </a:solidFill>
              </a:defRPr>
            </a:lvl1pPr>
          </a:lstStyle>
          <a:p>
            <a:pPr lvl="0"/>
            <a:r>
              <a:rPr lang="en-GB" noProof="0" dirty="0"/>
              <a:t>This is an answer</a:t>
            </a:r>
          </a:p>
        </p:txBody>
      </p:sp>
      <p:sp>
        <p:nvSpPr>
          <p:cNvPr id="48" name="Chỗ dành sẵn cho Văn bản 20">
            <a:extLst>
              <a:ext uri="{FF2B5EF4-FFF2-40B4-BE49-F238E27FC236}">
                <a16:creationId xmlns="" xmlns:a16="http://schemas.microsoft.com/office/drawing/2014/main" id="{D9BA7A6C-9B78-4524-A39C-D8D97D57A68B}"/>
              </a:ext>
            </a:extLst>
          </p:cNvPr>
          <p:cNvSpPr>
            <a:spLocks noGrp="1"/>
          </p:cNvSpPr>
          <p:nvPr>
            <p:ph type="body" sz="quarter" idx="33" hasCustomPrompt="1"/>
          </p:nvPr>
        </p:nvSpPr>
        <p:spPr>
          <a:xfrm>
            <a:off x="1332084" y="5555275"/>
            <a:ext cx="2602477" cy="1335604"/>
          </a:xfrm>
        </p:spPr>
        <p:txBody>
          <a:bodyPr>
            <a:noAutofit/>
          </a:bodyPr>
          <a:lstStyle>
            <a:lvl1pPr algn="r">
              <a:defRPr sz="990">
                <a:solidFill>
                  <a:schemeClr val="tx2"/>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
        <p:nvSpPr>
          <p:cNvPr id="49" name="Chỗ dành sẵn cho Văn bản 18">
            <a:extLst>
              <a:ext uri="{FF2B5EF4-FFF2-40B4-BE49-F238E27FC236}">
                <a16:creationId xmlns="" xmlns:a16="http://schemas.microsoft.com/office/drawing/2014/main" id="{1DCC75BD-4A3D-4D6B-99E0-462640715C0E}"/>
              </a:ext>
            </a:extLst>
          </p:cNvPr>
          <p:cNvSpPr>
            <a:spLocks noGrp="1"/>
          </p:cNvSpPr>
          <p:nvPr>
            <p:ph type="body" sz="quarter" idx="34" hasCustomPrompt="1"/>
          </p:nvPr>
        </p:nvSpPr>
        <p:spPr>
          <a:xfrm>
            <a:off x="4116706" y="5245767"/>
            <a:ext cx="2608908" cy="383695"/>
          </a:xfrm>
        </p:spPr>
        <p:txBody>
          <a:bodyPr>
            <a:noAutofit/>
          </a:bodyPr>
          <a:lstStyle>
            <a:lvl1pPr marL="0" indent="0" algn="r">
              <a:buNone/>
              <a:defRPr sz="1155" b="1">
                <a:solidFill>
                  <a:srgbClr val="183355"/>
                </a:solidFill>
              </a:defRPr>
            </a:lvl1pPr>
          </a:lstStyle>
          <a:p>
            <a:pPr lvl="0"/>
            <a:r>
              <a:rPr lang="en-GB" noProof="0" dirty="0"/>
              <a:t>This is an answer</a:t>
            </a:r>
          </a:p>
        </p:txBody>
      </p:sp>
      <p:sp>
        <p:nvSpPr>
          <p:cNvPr id="50" name="Chỗ dành sẵn cho Văn bản 20">
            <a:extLst>
              <a:ext uri="{FF2B5EF4-FFF2-40B4-BE49-F238E27FC236}">
                <a16:creationId xmlns="" xmlns:a16="http://schemas.microsoft.com/office/drawing/2014/main" id="{58E8949C-2FB2-49D0-A70D-50E85181425C}"/>
              </a:ext>
            </a:extLst>
          </p:cNvPr>
          <p:cNvSpPr>
            <a:spLocks noGrp="1"/>
          </p:cNvSpPr>
          <p:nvPr>
            <p:ph type="body" sz="quarter" idx="35" hasCustomPrompt="1"/>
          </p:nvPr>
        </p:nvSpPr>
        <p:spPr>
          <a:xfrm>
            <a:off x="4116706" y="5555275"/>
            <a:ext cx="2602477" cy="1335604"/>
          </a:xfrm>
        </p:spPr>
        <p:txBody>
          <a:bodyPr>
            <a:noAutofit/>
          </a:bodyPr>
          <a:lstStyle>
            <a:lvl1pPr algn="r">
              <a:defRPr sz="990">
                <a:solidFill>
                  <a:srgbClr val="183355"/>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
        <p:nvSpPr>
          <p:cNvPr id="51" name="Chỗ dành sẵn cho Văn bản 18">
            <a:extLst>
              <a:ext uri="{FF2B5EF4-FFF2-40B4-BE49-F238E27FC236}">
                <a16:creationId xmlns="" xmlns:a16="http://schemas.microsoft.com/office/drawing/2014/main" id="{73077D9B-9961-4631-9F48-B946565717C5}"/>
              </a:ext>
            </a:extLst>
          </p:cNvPr>
          <p:cNvSpPr>
            <a:spLocks noGrp="1"/>
          </p:cNvSpPr>
          <p:nvPr>
            <p:ph type="body" sz="quarter" idx="36" hasCustomPrompt="1"/>
          </p:nvPr>
        </p:nvSpPr>
        <p:spPr>
          <a:xfrm>
            <a:off x="6899222" y="5245767"/>
            <a:ext cx="2608908" cy="383695"/>
          </a:xfrm>
        </p:spPr>
        <p:txBody>
          <a:bodyPr>
            <a:noAutofit/>
          </a:bodyPr>
          <a:lstStyle>
            <a:lvl1pPr marL="0" indent="0" algn="r">
              <a:buNone/>
              <a:defRPr sz="1155" b="1">
                <a:solidFill>
                  <a:srgbClr val="183355"/>
                </a:solidFill>
              </a:defRPr>
            </a:lvl1pPr>
          </a:lstStyle>
          <a:p>
            <a:pPr lvl="0"/>
            <a:r>
              <a:rPr lang="en-GB" noProof="0" dirty="0"/>
              <a:t>This is an answer</a:t>
            </a:r>
          </a:p>
        </p:txBody>
      </p:sp>
      <p:sp>
        <p:nvSpPr>
          <p:cNvPr id="52" name="Chỗ dành sẵn cho Văn bản 20">
            <a:extLst>
              <a:ext uri="{FF2B5EF4-FFF2-40B4-BE49-F238E27FC236}">
                <a16:creationId xmlns="" xmlns:a16="http://schemas.microsoft.com/office/drawing/2014/main" id="{4A4A1B2E-2B23-42BE-8EF2-9F9BD9C6D8FA}"/>
              </a:ext>
            </a:extLst>
          </p:cNvPr>
          <p:cNvSpPr>
            <a:spLocks noGrp="1"/>
          </p:cNvSpPr>
          <p:nvPr>
            <p:ph type="body" sz="quarter" idx="37" hasCustomPrompt="1"/>
          </p:nvPr>
        </p:nvSpPr>
        <p:spPr>
          <a:xfrm>
            <a:off x="6899222" y="5555275"/>
            <a:ext cx="2602477" cy="1335604"/>
          </a:xfrm>
        </p:spPr>
        <p:txBody>
          <a:bodyPr>
            <a:noAutofit/>
          </a:bodyPr>
          <a:lstStyle>
            <a:lvl1pPr algn="r">
              <a:defRPr sz="990">
                <a:solidFill>
                  <a:srgbClr val="183355"/>
                </a:solidFill>
              </a:defRPr>
            </a:lvl1pPr>
            <a:lvl2pPr>
              <a:defRPr sz="1155"/>
            </a:lvl2pPr>
            <a:lvl3pPr>
              <a:defRPr sz="1155"/>
            </a:lvl3pPr>
          </a:lstStyle>
          <a:p>
            <a:r>
              <a:rPr lang="en-GB" noProof="0" dirty="0">
                <a:solidFill>
                  <a:schemeClr val="tx2"/>
                </a:solidFill>
              </a:rPr>
              <a:t>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Aquianderibus</a:t>
            </a:r>
            <a:r>
              <a:rPr lang="en-GB" noProof="0" dirty="0">
                <a:solidFill>
                  <a:schemeClr val="tx2"/>
                </a:solidFill>
              </a:rPr>
              <a:t> </a:t>
            </a:r>
            <a:r>
              <a:rPr lang="en-GB" noProof="0" dirty="0" err="1">
                <a:solidFill>
                  <a:schemeClr val="tx2"/>
                </a:solidFill>
              </a:rPr>
              <a:t>aut</a:t>
            </a:r>
            <a:r>
              <a:rPr lang="en-GB" noProof="0" dirty="0">
                <a:solidFill>
                  <a:schemeClr val="tx2"/>
                </a:solidFill>
              </a:rPr>
              <a:t> qui </a:t>
            </a:r>
            <a:r>
              <a:rPr lang="en-GB" noProof="0" dirty="0" err="1">
                <a:solidFill>
                  <a:schemeClr val="tx2"/>
                </a:solidFill>
              </a:rPr>
              <a:t>velecabor</a:t>
            </a:r>
            <a:r>
              <a:rPr lang="en-GB" noProof="0" dirty="0">
                <a:solidFill>
                  <a:schemeClr val="tx2"/>
                </a:solidFill>
              </a:rPr>
              <a:t> ad quam </a:t>
            </a:r>
            <a:r>
              <a:rPr lang="en-GB" noProof="0" dirty="0" err="1">
                <a:solidFill>
                  <a:schemeClr val="tx2"/>
                </a:solidFill>
              </a:rPr>
              <a:t>explige</a:t>
            </a:r>
            <a:r>
              <a:rPr lang="en-GB" noProof="0" dirty="0">
                <a:solidFill>
                  <a:schemeClr val="tx2"/>
                </a:solidFill>
              </a:rPr>
              <a:t> </a:t>
            </a:r>
            <a:r>
              <a:rPr lang="en-GB" noProof="0" dirty="0" err="1">
                <a:solidFill>
                  <a:schemeClr val="tx2"/>
                </a:solidFill>
              </a:rPr>
              <a:t>nihillite</a:t>
            </a:r>
            <a:r>
              <a:rPr lang="en-GB" noProof="0" dirty="0">
                <a:solidFill>
                  <a:schemeClr val="tx2"/>
                </a:solidFill>
              </a:rPr>
              <a:t> num.</a:t>
            </a:r>
          </a:p>
        </p:txBody>
      </p:sp>
    </p:spTree>
    <p:extLst>
      <p:ext uri="{BB962C8B-B14F-4D97-AF65-F5344CB8AC3E}">
        <p14:creationId xmlns:p14="http://schemas.microsoft.com/office/powerpoint/2010/main" val="6317591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7 contents">
    <p:spTree>
      <p:nvGrpSpPr>
        <p:cNvPr id="1" name=""/>
        <p:cNvGrpSpPr/>
        <p:nvPr/>
      </p:nvGrpSpPr>
      <p:grpSpPr>
        <a:xfrm>
          <a:off x="0" y="0"/>
          <a:ext cx="0" cy="0"/>
          <a:chOff x="0" y="0"/>
          <a:chExt cx="0" cy="0"/>
        </a:xfrm>
      </p:grpSpPr>
      <p:sp>
        <p:nvSpPr>
          <p:cNvPr id="36" name="Picture Placeholder 5"/>
          <p:cNvSpPr>
            <a:spLocks noGrp="1"/>
          </p:cNvSpPr>
          <p:nvPr>
            <p:ph type="pic" sz="quarter" idx="57" hasCustomPrompt="1"/>
          </p:nvPr>
        </p:nvSpPr>
        <p:spPr>
          <a:xfrm>
            <a:off x="502251" y="1313077"/>
            <a:ext cx="301752" cy="414528"/>
          </a:xfrm>
        </p:spPr>
        <p:txBody>
          <a:bodyPr>
            <a:noAutofit/>
          </a:bodyPr>
          <a:lstStyle>
            <a:lvl1pPr>
              <a:defRPr sz="578">
                <a:solidFill>
                  <a:schemeClr val="tx2"/>
                </a:solidFill>
              </a:defRPr>
            </a:lvl1pPr>
          </a:lstStyle>
          <a:p>
            <a:r>
              <a:rPr lang="en-GB" noProof="0" dirty="0"/>
              <a:t>Icon</a:t>
            </a:r>
          </a:p>
        </p:txBody>
      </p:sp>
      <p:sp>
        <p:nvSpPr>
          <p:cNvPr id="37" name="Picture Placeholder 5"/>
          <p:cNvSpPr>
            <a:spLocks noGrp="1"/>
          </p:cNvSpPr>
          <p:nvPr>
            <p:ph type="pic" sz="quarter" idx="58" hasCustomPrompt="1"/>
          </p:nvPr>
        </p:nvSpPr>
        <p:spPr>
          <a:xfrm>
            <a:off x="502251" y="2658059"/>
            <a:ext cx="301752" cy="414528"/>
          </a:xfrm>
        </p:spPr>
        <p:txBody>
          <a:bodyPr>
            <a:noAutofit/>
          </a:bodyPr>
          <a:lstStyle>
            <a:lvl1pPr>
              <a:defRPr sz="578">
                <a:solidFill>
                  <a:schemeClr val="tx2"/>
                </a:solidFill>
              </a:defRPr>
            </a:lvl1pPr>
          </a:lstStyle>
          <a:p>
            <a:r>
              <a:rPr lang="en-GB" noProof="0" dirty="0"/>
              <a:t>Icon</a:t>
            </a:r>
          </a:p>
        </p:txBody>
      </p:sp>
      <p:sp>
        <p:nvSpPr>
          <p:cNvPr id="38" name="Picture Placeholder 5"/>
          <p:cNvSpPr>
            <a:spLocks noGrp="1"/>
          </p:cNvSpPr>
          <p:nvPr>
            <p:ph type="pic" sz="quarter" idx="59" hasCustomPrompt="1"/>
          </p:nvPr>
        </p:nvSpPr>
        <p:spPr>
          <a:xfrm>
            <a:off x="512599" y="4021131"/>
            <a:ext cx="301752" cy="414528"/>
          </a:xfrm>
        </p:spPr>
        <p:txBody>
          <a:bodyPr>
            <a:noAutofit/>
          </a:bodyPr>
          <a:lstStyle>
            <a:lvl1pPr>
              <a:defRPr sz="578">
                <a:solidFill>
                  <a:schemeClr val="tx2"/>
                </a:solidFill>
              </a:defRPr>
            </a:lvl1pPr>
          </a:lstStyle>
          <a:p>
            <a:r>
              <a:rPr lang="en-GB" noProof="0" dirty="0"/>
              <a:t>Icon</a:t>
            </a:r>
          </a:p>
        </p:txBody>
      </p:sp>
      <p:sp>
        <p:nvSpPr>
          <p:cNvPr id="39" name="Picture Placeholder 5"/>
          <p:cNvSpPr>
            <a:spLocks noGrp="1"/>
          </p:cNvSpPr>
          <p:nvPr>
            <p:ph type="pic" sz="quarter" idx="60" hasCustomPrompt="1"/>
          </p:nvPr>
        </p:nvSpPr>
        <p:spPr>
          <a:xfrm>
            <a:off x="503004" y="5410933"/>
            <a:ext cx="301752" cy="414528"/>
          </a:xfrm>
        </p:spPr>
        <p:txBody>
          <a:bodyPr>
            <a:noAutofit/>
          </a:bodyPr>
          <a:lstStyle>
            <a:lvl1pPr>
              <a:defRPr sz="578">
                <a:solidFill>
                  <a:schemeClr val="tx2"/>
                </a:solidFill>
              </a:defRPr>
            </a:lvl1pPr>
          </a:lstStyle>
          <a:p>
            <a:r>
              <a:rPr lang="en-GB" noProof="0" dirty="0"/>
              <a:t>Icon</a:t>
            </a:r>
          </a:p>
        </p:txBody>
      </p:sp>
      <p:sp>
        <p:nvSpPr>
          <p:cNvPr id="40" name="Picture Placeholder 5"/>
          <p:cNvSpPr>
            <a:spLocks noGrp="1"/>
          </p:cNvSpPr>
          <p:nvPr>
            <p:ph type="pic" sz="quarter" idx="61" hasCustomPrompt="1"/>
          </p:nvPr>
        </p:nvSpPr>
        <p:spPr>
          <a:xfrm>
            <a:off x="5150096" y="1313077"/>
            <a:ext cx="301752" cy="414528"/>
          </a:xfrm>
        </p:spPr>
        <p:txBody>
          <a:bodyPr>
            <a:noAutofit/>
          </a:bodyPr>
          <a:lstStyle>
            <a:lvl1pPr>
              <a:defRPr sz="578">
                <a:solidFill>
                  <a:schemeClr val="tx2"/>
                </a:solidFill>
              </a:defRPr>
            </a:lvl1pPr>
          </a:lstStyle>
          <a:p>
            <a:r>
              <a:rPr lang="en-GB" noProof="0" dirty="0"/>
              <a:t>Icon</a:t>
            </a:r>
          </a:p>
        </p:txBody>
      </p:sp>
      <p:sp>
        <p:nvSpPr>
          <p:cNvPr id="41" name="Picture Placeholder 5"/>
          <p:cNvSpPr>
            <a:spLocks noGrp="1"/>
          </p:cNvSpPr>
          <p:nvPr>
            <p:ph type="pic" sz="quarter" idx="62" hasCustomPrompt="1"/>
          </p:nvPr>
        </p:nvSpPr>
        <p:spPr>
          <a:xfrm>
            <a:off x="5150096" y="2658059"/>
            <a:ext cx="301752" cy="414528"/>
          </a:xfrm>
        </p:spPr>
        <p:txBody>
          <a:bodyPr>
            <a:noAutofit/>
          </a:bodyPr>
          <a:lstStyle>
            <a:lvl1pPr>
              <a:defRPr sz="578">
                <a:solidFill>
                  <a:schemeClr val="tx2"/>
                </a:solidFill>
              </a:defRPr>
            </a:lvl1pPr>
          </a:lstStyle>
          <a:p>
            <a:r>
              <a:rPr lang="en-GB" noProof="0" dirty="0"/>
              <a:t>Icon</a:t>
            </a:r>
          </a:p>
        </p:txBody>
      </p:sp>
      <p:sp>
        <p:nvSpPr>
          <p:cNvPr id="42" name="Picture Placeholder 5"/>
          <p:cNvSpPr>
            <a:spLocks noGrp="1"/>
          </p:cNvSpPr>
          <p:nvPr>
            <p:ph type="pic" sz="quarter" idx="63" hasCustomPrompt="1"/>
          </p:nvPr>
        </p:nvSpPr>
        <p:spPr>
          <a:xfrm>
            <a:off x="5160444" y="4021131"/>
            <a:ext cx="301752" cy="414528"/>
          </a:xfrm>
        </p:spPr>
        <p:txBody>
          <a:bodyPr>
            <a:noAutofit/>
          </a:bodyPr>
          <a:lstStyle>
            <a:lvl1pPr>
              <a:defRPr sz="578">
                <a:solidFill>
                  <a:schemeClr val="tx2"/>
                </a:solidFill>
              </a:defRPr>
            </a:lvl1pPr>
          </a:lstStyle>
          <a:p>
            <a:r>
              <a:rPr lang="en-GB" noProof="0" dirty="0"/>
              <a:t>Icon</a:t>
            </a:r>
          </a:p>
        </p:txBody>
      </p:sp>
      <p:sp>
        <p:nvSpPr>
          <p:cNvPr id="51" name="Picture Placeholder 5"/>
          <p:cNvSpPr>
            <a:spLocks noGrp="1"/>
          </p:cNvSpPr>
          <p:nvPr>
            <p:ph type="pic" sz="quarter" idx="64" hasCustomPrompt="1"/>
          </p:nvPr>
        </p:nvSpPr>
        <p:spPr>
          <a:xfrm>
            <a:off x="5150850" y="5410933"/>
            <a:ext cx="301752" cy="414528"/>
          </a:xfrm>
        </p:spPr>
        <p:txBody>
          <a:bodyPr>
            <a:noAutofit/>
          </a:bodyPr>
          <a:lstStyle>
            <a:lvl1pPr>
              <a:defRPr sz="578">
                <a:solidFill>
                  <a:schemeClr val="tx2"/>
                </a:solidFill>
              </a:defRPr>
            </a:lvl1pPr>
          </a:lstStyle>
          <a:p>
            <a:r>
              <a:rPr lang="en-GB" noProof="0" dirty="0"/>
              <a:t>Icon</a:t>
            </a:r>
          </a:p>
        </p:txBody>
      </p:sp>
      <p:sp>
        <p:nvSpPr>
          <p:cNvPr id="2" name="Tiêu đề 1">
            <a:extLst>
              <a:ext uri="{FF2B5EF4-FFF2-40B4-BE49-F238E27FC236}">
                <a16:creationId xmlns="" xmlns:a16="http://schemas.microsoft.com/office/drawing/2014/main" id="{748D89CA-D879-4F9F-B0DB-073C5DCE8072}"/>
              </a:ext>
            </a:extLst>
          </p:cNvPr>
          <p:cNvSpPr>
            <a:spLocks noGrp="1"/>
          </p:cNvSpPr>
          <p:nvPr>
            <p:ph type="title" hasCustomPrompt="1"/>
          </p:nvPr>
        </p:nvSpPr>
        <p:spPr>
          <a:xfrm>
            <a:off x="382538" y="499098"/>
            <a:ext cx="9267239" cy="404141"/>
          </a:xfrm>
        </p:spPr>
        <p:txBody>
          <a:bodyPr/>
          <a:lstStyle>
            <a:lvl1pPr>
              <a:defRPr/>
            </a:lvl1pPr>
          </a:lstStyle>
          <a:p>
            <a:r>
              <a:rPr lang="en-GB" noProof="0" dirty="0"/>
              <a:t>Heading</a:t>
            </a:r>
          </a:p>
        </p:txBody>
      </p:sp>
      <p:sp>
        <p:nvSpPr>
          <p:cNvPr id="60" name="Text Placeholder 12">
            <a:extLst>
              <a:ext uri="{FF2B5EF4-FFF2-40B4-BE49-F238E27FC236}">
                <a16:creationId xmlns="" xmlns:a16="http://schemas.microsoft.com/office/drawing/2014/main" id="{8FCB8344-4C1B-4DBD-98FD-2E79DFD01031}"/>
              </a:ext>
            </a:extLst>
          </p:cNvPr>
          <p:cNvSpPr>
            <a:spLocks noGrp="1"/>
          </p:cNvSpPr>
          <p:nvPr userDrawn="1">
            <p:ph type="body" sz="quarter" idx="21" hasCustomPrompt="1"/>
          </p:nvPr>
        </p:nvSpPr>
        <p:spPr>
          <a:xfrm>
            <a:off x="854061" y="1304106"/>
            <a:ext cx="3585684" cy="226591"/>
          </a:xfrm>
        </p:spPr>
        <p:txBody>
          <a:bodyPr wrap="square" anchor="t" anchorCtr="0">
            <a:spAutoFit/>
          </a:bodyPr>
          <a:lstStyle>
            <a:lvl1pPr>
              <a:defRPr lang="en-US" sz="1650" b="1" dirty="0">
                <a:solidFill>
                  <a:srgbClr val="183355"/>
                </a:solidFill>
                <a:latin typeface="+mj-lt"/>
              </a:defRPr>
            </a:lvl1pPr>
          </a:lstStyle>
          <a:p>
            <a:r>
              <a:rPr lang="en-GB" noProof="0" dirty="0"/>
              <a:t>This is a question? </a:t>
            </a:r>
          </a:p>
        </p:txBody>
      </p:sp>
      <p:sp>
        <p:nvSpPr>
          <p:cNvPr id="61" name="Text Placeholder 12">
            <a:extLst>
              <a:ext uri="{FF2B5EF4-FFF2-40B4-BE49-F238E27FC236}">
                <a16:creationId xmlns="" xmlns:a16="http://schemas.microsoft.com/office/drawing/2014/main" id="{DFC74335-4D71-4DCE-8CE9-E3D88F58DABF}"/>
              </a:ext>
            </a:extLst>
          </p:cNvPr>
          <p:cNvSpPr>
            <a:spLocks noGrp="1"/>
          </p:cNvSpPr>
          <p:nvPr userDrawn="1">
            <p:ph type="body" sz="quarter" idx="22" hasCustomPrompt="1"/>
          </p:nvPr>
        </p:nvSpPr>
        <p:spPr>
          <a:xfrm>
            <a:off x="854061" y="1728298"/>
            <a:ext cx="3585679" cy="250444"/>
          </a:xfrm>
        </p:spPr>
        <p:txBody>
          <a:bodyPr wrap="square" anchor="t" anchorCtr="0">
            <a:sp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lang="en-US" b="1" dirty="0">
                <a:solidFill>
                  <a:srgbClr val="183355"/>
                </a:solidFill>
                <a:latin typeface="+mj-lt"/>
              </a:defRPr>
            </a:lvl1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t>This is the answer:</a:t>
            </a:r>
          </a:p>
        </p:txBody>
      </p:sp>
      <p:sp>
        <p:nvSpPr>
          <p:cNvPr id="64" name="Text Placeholder 12">
            <a:extLst>
              <a:ext uri="{FF2B5EF4-FFF2-40B4-BE49-F238E27FC236}">
                <a16:creationId xmlns="" xmlns:a16="http://schemas.microsoft.com/office/drawing/2014/main" id="{450DD1EA-9236-4999-8681-FE34F991EC8B}"/>
              </a:ext>
            </a:extLst>
          </p:cNvPr>
          <p:cNvSpPr>
            <a:spLocks noGrp="1"/>
          </p:cNvSpPr>
          <p:nvPr userDrawn="1">
            <p:ph type="body" sz="quarter" idx="23" hasCustomPrompt="1"/>
          </p:nvPr>
        </p:nvSpPr>
        <p:spPr>
          <a:xfrm>
            <a:off x="854060" y="1970814"/>
            <a:ext cx="3585685" cy="530492"/>
          </a:xfrm>
        </p:spPr>
        <p:txBody>
          <a:bodyPr wrap="square">
            <a:normAutofit/>
          </a:bodyPr>
          <a:lstStyle>
            <a:lvl1pPr>
              <a:defRPr kumimoji="0" lang="en-US" sz="990" b="0" i="0" u="none" strike="noStrike" cap="none" spc="0" normalizeH="0" baseline="0" dirty="0">
                <a:ln>
                  <a:noFill/>
                </a:ln>
                <a:solidFill>
                  <a:srgbClr val="183355"/>
                </a:solidFill>
                <a:effectLst/>
                <a:uLnTx/>
                <a:uFillTx/>
              </a:defRPr>
            </a:lvl1pPr>
          </a:lstStyle>
          <a:p>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consetetur</a:t>
            </a:r>
            <a:r>
              <a:rPr lang="en-GB" noProof="0" dirty="0"/>
              <a:t> </a:t>
            </a:r>
            <a:r>
              <a:rPr lang="en-GB" noProof="0" dirty="0" err="1"/>
              <a:t>sadipscing</a:t>
            </a:r>
            <a:r>
              <a:rPr lang="en-GB" noProof="0" dirty="0"/>
              <a:t> </a:t>
            </a:r>
            <a:r>
              <a:rPr lang="en-GB" noProof="0" dirty="0" err="1"/>
              <a:t>elitr</a:t>
            </a:r>
            <a:r>
              <a:rPr lang="en-GB" noProof="0" dirty="0"/>
              <a:t>, </a:t>
            </a:r>
            <a:r>
              <a:rPr lang="en-GB" noProof="0" dirty="0" err="1"/>
              <a:t>sed</a:t>
            </a:r>
            <a:r>
              <a:rPr lang="en-GB" noProof="0" dirty="0"/>
              <a:t> </a:t>
            </a:r>
            <a:r>
              <a:rPr lang="en-GB" noProof="0" dirty="0" err="1"/>
              <a:t>diam</a:t>
            </a:r>
            <a:r>
              <a:rPr lang="en-GB" noProof="0" dirty="0"/>
              <a:t> </a:t>
            </a:r>
            <a:r>
              <a:rPr lang="en-GB" noProof="0" dirty="0" err="1"/>
              <a:t>nonumy</a:t>
            </a:r>
            <a:r>
              <a:rPr lang="en-GB" noProof="0" dirty="0"/>
              <a:t> </a:t>
            </a:r>
            <a:r>
              <a:rPr lang="en-GB" noProof="0" dirty="0" err="1"/>
              <a:t>eirmod</a:t>
            </a:r>
            <a:r>
              <a:rPr lang="en-GB" noProof="0" dirty="0"/>
              <a:t> </a:t>
            </a:r>
            <a:r>
              <a:rPr lang="en-GB" noProof="0" dirty="0" err="1"/>
              <a:t>tempor</a:t>
            </a:r>
            <a:r>
              <a:rPr lang="en-GB" noProof="0" dirty="0"/>
              <a:t> </a:t>
            </a:r>
            <a:r>
              <a:rPr lang="en-GB" noProof="0" dirty="0" err="1"/>
              <a:t>invidunt</a:t>
            </a:r>
            <a:r>
              <a:rPr lang="en-GB" noProof="0" dirty="0"/>
              <a:t> </a:t>
            </a:r>
            <a:r>
              <a:rPr lang="en-GB" noProof="0" dirty="0" err="1"/>
              <a:t>ut</a:t>
            </a:r>
            <a:r>
              <a:rPr lang="en-GB" noProof="0" dirty="0"/>
              <a:t> </a:t>
            </a:r>
            <a:r>
              <a:rPr lang="en-GB" noProof="0" dirty="0" err="1"/>
              <a:t>labore</a:t>
            </a:r>
            <a:r>
              <a:rPr lang="en-GB" noProof="0" dirty="0"/>
              <a:t> et </a:t>
            </a:r>
            <a:r>
              <a:rPr lang="en-GB" noProof="0" dirty="0" err="1"/>
              <a:t>dolore</a:t>
            </a:r>
            <a:r>
              <a:rPr lang="en-GB" noProof="0" dirty="0"/>
              <a:t> magna.</a:t>
            </a:r>
          </a:p>
        </p:txBody>
      </p:sp>
      <p:sp>
        <p:nvSpPr>
          <p:cNvPr id="63" name="Text Placeholder 12">
            <a:extLst>
              <a:ext uri="{FF2B5EF4-FFF2-40B4-BE49-F238E27FC236}">
                <a16:creationId xmlns="" xmlns:a16="http://schemas.microsoft.com/office/drawing/2014/main" id="{CB5DE5F6-CEAB-48E3-9F79-F5FE6E10E458}"/>
              </a:ext>
            </a:extLst>
          </p:cNvPr>
          <p:cNvSpPr>
            <a:spLocks noGrp="1"/>
          </p:cNvSpPr>
          <p:nvPr>
            <p:ph type="body" sz="quarter" idx="25" hasCustomPrompt="1"/>
          </p:nvPr>
        </p:nvSpPr>
        <p:spPr>
          <a:xfrm>
            <a:off x="854061" y="2662134"/>
            <a:ext cx="3585684" cy="226591"/>
          </a:xfrm>
        </p:spPr>
        <p:txBody>
          <a:bodyPr wrap="square" anchor="t" anchorCtr="0">
            <a:spAutoFit/>
          </a:bodyPr>
          <a:lstStyle>
            <a:lvl1pPr>
              <a:defRPr lang="en-US" sz="1650" b="1" dirty="0">
                <a:solidFill>
                  <a:srgbClr val="183355"/>
                </a:solidFill>
                <a:latin typeface="+mj-lt"/>
              </a:defRPr>
            </a:lvl1pPr>
          </a:lstStyle>
          <a:p>
            <a:r>
              <a:rPr lang="en-GB" noProof="0" dirty="0"/>
              <a:t>This is a question? </a:t>
            </a:r>
          </a:p>
        </p:txBody>
      </p:sp>
      <p:sp>
        <p:nvSpPr>
          <p:cNvPr id="80" name="Text Placeholder 12">
            <a:extLst>
              <a:ext uri="{FF2B5EF4-FFF2-40B4-BE49-F238E27FC236}">
                <a16:creationId xmlns="" xmlns:a16="http://schemas.microsoft.com/office/drawing/2014/main" id="{2BA150A2-3B0C-4F0F-B42B-3BFD0A6A4A59}"/>
              </a:ext>
            </a:extLst>
          </p:cNvPr>
          <p:cNvSpPr>
            <a:spLocks noGrp="1"/>
          </p:cNvSpPr>
          <p:nvPr>
            <p:ph type="body" sz="quarter" idx="26" hasCustomPrompt="1"/>
          </p:nvPr>
        </p:nvSpPr>
        <p:spPr>
          <a:xfrm>
            <a:off x="854061" y="3086327"/>
            <a:ext cx="3585679" cy="226591"/>
          </a:xfrm>
        </p:spPr>
        <p:txBody>
          <a:bodyPr wrap="square" anchor="t" anchorCtr="0">
            <a:spAutoFit/>
          </a:bodyPr>
          <a:lstStyle>
            <a:lvl1pPr>
              <a:defRPr lang="en-US" b="1" dirty="0">
                <a:solidFill>
                  <a:srgbClr val="183355"/>
                </a:solidFill>
                <a:latin typeface="+mj-lt"/>
              </a:defRPr>
            </a:lvl1pPr>
          </a:lstStyle>
          <a:p>
            <a:r>
              <a:rPr lang="en-GB" noProof="0" dirty="0"/>
              <a:t>This is the answer:</a:t>
            </a:r>
          </a:p>
        </p:txBody>
      </p:sp>
      <p:sp>
        <p:nvSpPr>
          <p:cNvPr id="81" name="Text Placeholder 12">
            <a:extLst>
              <a:ext uri="{FF2B5EF4-FFF2-40B4-BE49-F238E27FC236}">
                <a16:creationId xmlns="" xmlns:a16="http://schemas.microsoft.com/office/drawing/2014/main" id="{CDD91B98-CD66-4774-A992-4CF5B013321A}"/>
              </a:ext>
            </a:extLst>
          </p:cNvPr>
          <p:cNvSpPr>
            <a:spLocks noGrp="1"/>
          </p:cNvSpPr>
          <p:nvPr>
            <p:ph type="body" sz="quarter" idx="27" hasCustomPrompt="1"/>
          </p:nvPr>
        </p:nvSpPr>
        <p:spPr>
          <a:xfrm>
            <a:off x="854060" y="3328842"/>
            <a:ext cx="3585685" cy="530492"/>
          </a:xfrm>
        </p:spPr>
        <p:txBody>
          <a:bodyPr wrap="square">
            <a:norm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kumimoji="0" lang="en-US" sz="990" b="0" i="0" u="none" strike="noStrike" cap="none" spc="0" normalizeH="0" baseline="0" dirty="0">
                <a:ln>
                  <a:noFill/>
                </a:ln>
                <a:solidFill>
                  <a:srgbClr val="183355"/>
                </a:solidFill>
                <a:effectLst/>
                <a:uLnTx/>
                <a:uFillTx/>
              </a:defRPr>
            </a:lvl1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consetetur</a:t>
            </a:r>
            <a:r>
              <a:rPr lang="en-GB" noProof="0" dirty="0"/>
              <a:t> </a:t>
            </a:r>
            <a:r>
              <a:rPr lang="en-GB" noProof="0" dirty="0" err="1"/>
              <a:t>sadipscing</a:t>
            </a:r>
            <a:r>
              <a:rPr lang="en-GB" noProof="0" dirty="0"/>
              <a:t> </a:t>
            </a:r>
            <a:r>
              <a:rPr lang="en-GB" noProof="0" dirty="0" err="1"/>
              <a:t>elitr</a:t>
            </a:r>
            <a:r>
              <a:rPr lang="en-GB" noProof="0" dirty="0"/>
              <a:t>, </a:t>
            </a:r>
            <a:r>
              <a:rPr lang="en-GB" noProof="0" dirty="0" err="1"/>
              <a:t>sed</a:t>
            </a:r>
            <a:r>
              <a:rPr lang="en-GB" noProof="0" dirty="0"/>
              <a:t> </a:t>
            </a:r>
            <a:r>
              <a:rPr lang="en-GB" noProof="0" dirty="0" err="1"/>
              <a:t>diam</a:t>
            </a:r>
            <a:r>
              <a:rPr lang="en-GB" noProof="0" dirty="0"/>
              <a:t> </a:t>
            </a:r>
            <a:r>
              <a:rPr lang="en-GB" noProof="0" dirty="0" err="1"/>
              <a:t>nonumy</a:t>
            </a:r>
            <a:r>
              <a:rPr lang="en-GB" noProof="0" dirty="0"/>
              <a:t> </a:t>
            </a:r>
            <a:r>
              <a:rPr lang="en-GB" noProof="0" dirty="0" err="1"/>
              <a:t>eirmod</a:t>
            </a:r>
            <a:r>
              <a:rPr lang="en-GB" noProof="0" dirty="0"/>
              <a:t> </a:t>
            </a:r>
            <a:r>
              <a:rPr lang="en-GB" noProof="0" dirty="0" err="1"/>
              <a:t>tempor</a:t>
            </a:r>
            <a:r>
              <a:rPr lang="en-GB" noProof="0" dirty="0"/>
              <a:t> </a:t>
            </a:r>
            <a:r>
              <a:rPr lang="en-GB" noProof="0" dirty="0" err="1"/>
              <a:t>invidunt</a:t>
            </a:r>
            <a:r>
              <a:rPr lang="en-GB" noProof="0" dirty="0"/>
              <a:t> </a:t>
            </a:r>
            <a:r>
              <a:rPr lang="en-GB" noProof="0" dirty="0" err="1"/>
              <a:t>ut</a:t>
            </a:r>
            <a:r>
              <a:rPr lang="en-GB" noProof="0" dirty="0"/>
              <a:t> </a:t>
            </a:r>
            <a:r>
              <a:rPr lang="en-GB" noProof="0" dirty="0" err="1"/>
              <a:t>labore</a:t>
            </a:r>
            <a:r>
              <a:rPr lang="en-GB" noProof="0" dirty="0"/>
              <a:t> et </a:t>
            </a:r>
            <a:r>
              <a:rPr lang="en-GB" noProof="0" dirty="0" err="1"/>
              <a:t>dolore</a:t>
            </a:r>
            <a:r>
              <a:rPr lang="en-GB" noProof="0" dirty="0"/>
              <a:t> magna.</a:t>
            </a:r>
          </a:p>
        </p:txBody>
      </p:sp>
      <p:sp>
        <p:nvSpPr>
          <p:cNvPr id="86" name="Text Placeholder 12">
            <a:extLst>
              <a:ext uri="{FF2B5EF4-FFF2-40B4-BE49-F238E27FC236}">
                <a16:creationId xmlns="" xmlns:a16="http://schemas.microsoft.com/office/drawing/2014/main" id="{4B448385-B320-4BEA-8F76-2A29E3BEE9A3}"/>
              </a:ext>
            </a:extLst>
          </p:cNvPr>
          <p:cNvSpPr>
            <a:spLocks noGrp="1"/>
          </p:cNvSpPr>
          <p:nvPr>
            <p:ph type="body" sz="quarter" idx="29" hasCustomPrompt="1"/>
          </p:nvPr>
        </p:nvSpPr>
        <p:spPr>
          <a:xfrm>
            <a:off x="854061" y="4046124"/>
            <a:ext cx="3585684" cy="226591"/>
          </a:xfrm>
        </p:spPr>
        <p:txBody>
          <a:bodyPr wrap="square" anchor="t" anchorCtr="0">
            <a:spAutoFit/>
          </a:bodyPr>
          <a:lstStyle>
            <a:lvl1pPr>
              <a:defRPr lang="en-US" sz="1650" b="1" dirty="0">
                <a:solidFill>
                  <a:srgbClr val="183355"/>
                </a:solidFill>
                <a:latin typeface="+mj-lt"/>
              </a:defRPr>
            </a:lvl1pPr>
          </a:lstStyle>
          <a:p>
            <a:r>
              <a:rPr lang="en-GB" noProof="0" dirty="0"/>
              <a:t>This is a question? </a:t>
            </a:r>
          </a:p>
        </p:txBody>
      </p:sp>
      <p:sp>
        <p:nvSpPr>
          <p:cNvPr id="87" name="Text Placeholder 12">
            <a:extLst>
              <a:ext uri="{FF2B5EF4-FFF2-40B4-BE49-F238E27FC236}">
                <a16:creationId xmlns="" xmlns:a16="http://schemas.microsoft.com/office/drawing/2014/main" id="{C75D2A0E-917A-462B-B3C9-F3D32FC37E25}"/>
              </a:ext>
            </a:extLst>
          </p:cNvPr>
          <p:cNvSpPr>
            <a:spLocks noGrp="1"/>
          </p:cNvSpPr>
          <p:nvPr>
            <p:ph type="body" sz="quarter" idx="30" hasCustomPrompt="1"/>
          </p:nvPr>
        </p:nvSpPr>
        <p:spPr>
          <a:xfrm>
            <a:off x="854061" y="4470316"/>
            <a:ext cx="3585679" cy="250444"/>
          </a:xfrm>
        </p:spPr>
        <p:txBody>
          <a:bodyPr wrap="square" anchor="t" anchorCtr="0">
            <a:sp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lang="en-US" b="1" dirty="0">
                <a:solidFill>
                  <a:srgbClr val="183355"/>
                </a:solidFill>
                <a:latin typeface="+mj-lt"/>
              </a:defRPr>
            </a:lvl1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t>This is the answer:</a:t>
            </a:r>
          </a:p>
        </p:txBody>
      </p:sp>
      <p:sp>
        <p:nvSpPr>
          <p:cNvPr id="88" name="Text Placeholder 12">
            <a:extLst>
              <a:ext uri="{FF2B5EF4-FFF2-40B4-BE49-F238E27FC236}">
                <a16:creationId xmlns="" xmlns:a16="http://schemas.microsoft.com/office/drawing/2014/main" id="{306E2137-0B4F-452A-A1A7-BD469B1FEDFB}"/>
              </a:ext>
            </a:extLst>
          </p:cNvPr>
          <p:cNvSpPr>
            <a:spLocks noGrp="1"/>
          </p:cNvSpPr>
          <p:nvPr>
            <p:ph type="body" sz="quarter" idx="31" hasCustomPrompt="1"/>
          </p:nvPr>
        </p:nvSpPr>
        <p:spPr>
          <a:xfrm>
            <a:off x="854060" y="4712832"/>
            <a:ext cx="3585685" cy="530492"/>
          </a:xfrm>
        </p:spPr>
        <p:txBody>
          <a:bodyPr wrap="square">
            <a:normAutofit/>
          </a:bodyPr>
          <a:lstStyle>
            <a:lvl1pPr>
              <a:defRPr kumimoji="0" lang="en-US" sz="990" b="0" i="0" u="none" strike="noStrike" cap="none" spc="0" normalizeH="0" baseline="0" dirty="0">
                <a:ln>
                  <a:noFill/>
                </a:ln>
                <a:solidFill>
                  <a:srgbClr val="183355"/>
                </a:solidFill>
                <a:effectLst/>
                <a:uLnTx/>
                <a:uFillTx/>
              </a:defRPr>
            </a:lvl1pPr>
          </a:lstStyle>
          <a:p>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consetetur</a:t>
            </a:r>
            <a:r>
              <a:rPr lang="en-GB" noProof="0" dirty="0"/>
              <a:t> </a:t>
            </a:r>
            <a:r>
              <a:rPr lang="en-GB" noProof="0" dirty="0" err="1"/>
              <a:t>sadipscing</a:t>
            </a:r>
            <a:r>
              <a:rPr lang="en-GB" noProof="0" dirty="0"/>
              <a:t> </a:t>
            </a:r>
            <a:r>
              <a:rPr lang="en-GB" noProof="0" dirty="0" err="1"/>
              <a:t>elitr</a:t>
            </a:r>
            <a:r>
              <a:rPr lang="en-GB" noProof="0" dirty="0"/>
              <a:t>, </a:t>
            </a:r>
            <a:r>
              <a:rPr lang="en-GB" noProof="0" dirty="0" err="1"/>
              <a:t>sed</a:t>
            </a:r>
            <a:r>
              <a:rPr lang="en-GB" noProof="0" dirty="0"/>
              <a:t> </a:t>
            </a:r>
            <a:r>
              <a:rPr lang="en-GB" noProof="0" dirty="0" err="1"/>
              <a:t>diam</a:t>
            </a:r>
            <a:r>
              <a:rPr lang="en-GB" noProof="0" dirty="0"/>
              <a:t> </a:t>
            </a:r>
            <a:r>
              <a:rPr lang="en-GB" noProof="0" dirty="0" err="1"/>
              <a:t>nonumy</a:t>
            </a:r>
            <a:r>
              <a:rPr lang="en-GB" noProof="0" dirty="0"/>
              <a:t> </a:t>
            </a:r>
            <a:r>
              <a:rPr lang="en-GB" noProof="0" dirty="0" err="1"/>
              <a:t>eirmod</a:t>
            </a:r>
            <a:r>
              <a:rPr lang="en-GB" noProof="0" dirty="0"/>
              <a:t> </a:t>
            </a:r>
            <a:r>
              <a:rPr lang="en-GB" noProof="0" dirty="0" err="1"/>
              <a:t>tempor</a:t>
            </a:r>
            <a:r>
              <a:rPr lang="en-GB" noProof="0" dirty="0"/>
              <a:t> </a:t>
            </a:r>
            <a:r>
              <a:rPr lang="en-GB" noProof="0" dirty="0" err="1"/>
              <a:t>invidunt</a:t>
            </a:r>
            <a:r>
              <a:rPr lang="en-GB" noProof="0" dirty="0"/>
              <a:t> </a:t>
            </a:r>
            <a:r>
              <a:rPr lang="en-GB" noProof="0" dirty="0" err="1"/>
              <a:t>ut</a:t>
            </a:r>
            <a:r>
              <a:rPr lang="en-GB" noProof="0" dirty="0"/>
              <a:t> </a:t>
            </a:r>
            <a:r>
              <a:rPr lang="en-GB" noProof="0" dirty="0" err="1"/>
              <a:t>labore</a:t>
            </a:r>
            <a:r>
              <a:rPr lang="en-GB" noProof="0" dirty="0"/>
              <a:t> et </a:t>
            </a:r>
            <a:r>
              <a:rPr lang="en-GB" noProof="0" dirty="0" err="1"/>
              <a:t>dolore</a:t>
            </a:r>
            <a:r>
              <a:rPr lang="en-GB" noProof="0" dirty="0"/>
              <a:t> magna.</a:t>
            </a:r>
          </a:p>
        </p:txBody>
      </p:sp>
      <p:sp>
        <p:nvSpPr>
          <p:cNvPr id="93" name="Text Placeholder 12">
            <a:extLst>
              <a:ext uri="{FF2B5EF4-FFF2-40B4-BE49-F238E27FC236}">
                <a16:creationId xmlns="" xmlns:a16="http://schemas.microsoft.com/office/drawing/2014/main" id="{57549093-9899-4F53-9A87-E52D65CDFDD1}"/>
              </a:ext>
            </a:extLst>
          </p:cNvPr>
          <p:cNvSpPr>
            <a:spLocks noGrp="1"/>
          </p:cNvSpPr>
          <p:nvPr>
            <p:ph type="body" sz="quarter" idx="33" hasCustomPrompt="1"/>
          </p:nvPr>
        </p:nvSpPr>
        <p:spPr>
          <a:xfrm>
            <a:off x="854061" y="5422450"/>
            <a:ext cx="3585684" cy="226591"/>
          </a:xfrm>
        </p:spPr>
        <p:txBody>
          <a:bodyPr wrap="square" anchor="t" anchorCtr="0">
            <a:spAutoFit/>
          </a:bodyPr>
          <a:lstStyle>
            <a:lvl1pPr>
              <a:defRPr lang="en-US" sz="1650" b="1" dirty="0">
                <a:solidFill>
                  <a:srgbClr val="183355"/>
                </a:solidFill>
                <a:latin typeface="+mj-lt"/>
              </a:defRPr>
            </a:lvl1pPr>
          </a:lstStyle>
          <a:p>
            <a:r>
              <a:rPr lang="en-GB" noProof="0" dirty="0"/>
              <a:t>This is a question? </a:t>
            </a:r>
          </a:p>
        </p:txBody>
      </p:sp>
      <p:sp>
        <p:nvSpPr>
          <p:cNvPr id="94" name="Text Placeholder 12">
            <a:extLst>
              <a:ext uri="{FF2B5EF4-FFF2-40B4-BE49-F238E27FC236}">
                <a16:creationId xmlns="" xmlns:a16="http://schemas.microsoft.com/office/drawing/2014/main" id="{3B8984A2-26AF-43AA-8E11-662BFD8D06CF}"/>
              </a:ext>
            </a:extLst>
          </p:cNvPr>
          <p:cNvSpPr>
            <a:spLocks noGrp="1"/>
          </p:cNvSpPr>
          <p:nvPr>
            <p:ph type="body" sz="quarter" idx="34" hasCustomPrompt="1"/>
          </p:nvPr>
        </p:nvSpPr>
        <p:spPr>
          <a:xfrm>
            <a:off x="854061" y="5846642"/>
            <a:ext cx="3585679" cy="250444"/>
          </a:xfrm>
        </p:spPr>
        <p:txBody>
          <a:bodyPr wrap="square" anchor="t" anchorCtr="0">
            <a:sp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lang="en-US" b="1" dirty="0">
                <a:solidFill>
                  <a:srgbClr val="183355"/>
                </a:solidFill>
                <a:latin typeface="+mj-lt"/>
              </a:defRPr>
            </a:lvl1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t>This is the answer:</a:t>
            </a:r>
          </a:p>
        </p:txBody>
      </p:sp>
      <p:sp>
        <p:nvSpPr>
          <p:cNvPr id="95" name="Text Placeholder 12">
            <a:extLst>
              <a:ext uri="{FF2B5EF4-FFF2-40B4-BE49-F238E27FC236}">
                <a16:creationId xmlns="" xmlns:a16="http://schemas.microsoft.com/office/drawing/2014/main" id="{D6063F98-6E8F-414A-8756-D527B5E5F304}"/>
              </a:ext>
            </a:extLst>
          </p:cNvPr>
          <p:cNvSpPr>
            <a:spLocks noGrp="1"/>
          </p:cNvSpPr>
          <p:nvPr>
            <p:ph type="body" sz="quarter" idx="35" hasCustomPrompt="1"/>
          </p:nvPr>
        </p:nvSpPr>
        <p:spPr>
          <a:xfrm>
            <a:off x="854060" y="6089158"/>
            <a:ext cx="3585685" cy="530492"/>
          </a:xfrm>
        </p:spPr>
        <p:txBody>
          <a:bodyPr wrap="square">
            <a:normAutofit/>
          </a:bodyPr>
          <a:lstStyle>
            <a:lvl1pPr>
              <a:defRPr kumimoji="0" lang="en-US" sz="990" b="0" i="0" u="none" strike="noStrike" cap="none" spc="0" normalizeH="0" baseline="0" dirty="0">
                <a:ln>
                  <a:noFill/>
                </a:ln>
                <a:solidFill>
                  <a:srgbClr val="183355"/>
                </a:solidFill>
                <a:effectLst/>
                <a:uLnTx/>
                <a:uFillTx/>
              </a:defRPr>
            </a:lvl1pPr>
          </a:lstStyle>
          <a:p>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consetetur</a:t>
            </a:r>
            <a:r>
              <a:rPr lang="en-GB" noProof="0" dirty="0"/>
              <a:t> </a:t>
            </a:r>
            <a:r>
              <a:rPr lang="en-GB" noProof="0" dirty="0" err="1"/>
              <a:t>sadipscing</a:t>
            </a:r>
            <a:r>
              <a:rPr lang="en-GB" noProof="0" dirty="0"/>
              <a:t> </a:t>
            </a:r>
            <a:r>
              <a:rPr lang="en-GB" noProof="0" dirty="0" err="1"/>
              <a:t>elitr</a:t>
            </a:r>
            <a:r>
              <a:rPr lang="en-GB" noProof="0" dirty="0"/>
              <a:t>, </a:t>
            </a:r>
            <a:r>
              <a:rPr lang="en-GB" noProof="0" dirty="0" err="1"/>
              <a:t>sed</a:t>
            </a:r>
            <a:r>
              <a:rPr lang="en-GB" noProof="0" dirty="0"/>
              <a:t> </a:t>
            </a:r>
            <a:r>
              <a:rPr lang="en-GB" noProof="0" dirty="0" err="1"/>
              <a:t>diam</a:t>
            </a:r>
            <a:r>
              <a:rPr lang="en-GB" noProof="0" dirty="0"/>
              <a:t> </a:t>
            </a:r>
            <a:r>
              <a:rPr lang="en-GB" noProof="0" dirty="0" err="1"/>
              <a:t>nonumy</a:t>
            </a:r>
            <a:r>
              <a:rPr lang="en-GB" noProof="0" dirty="0"/>
              <a:t> </a:t>
            </a:r>
            <a:r>
              <a:rPr lang="en-GB" noProof="0" dirty="0" err="1"/>
              <a:t>eirmod</a:t>
            </a:r>
            <a:r>
              <a:rPr lang="en-GB" noProof="0" dirty="0"/>
              <a:t> </a:t>
            </a:r>
            <a:r>
              <a:rPr lang="en-GB" noProof="0" dirty="0" err="1"/>
              <a:t>tempor</a:t>
            </a:r>
            <a:r>
              <a:rPr lang="en-GB" noProof="0" dirty="0"/>
              <a:t> </a:t>
            </a:r>
            <a:r>
              <a:rPr lang="en-GB" noProof="0" dirty="0" err="1"/>
              <a:t>invidunt</a:t>
            </a:r>
            <a:r>
              <a:rPr lang="en-GB" noProof="0" dirty="0"/>
              <a:t> </a:t>
            </a:r>
            <a:r>
              <a:rPr lang="en-GB" noProof="0" dirty="0" err="1"/>
              <a:t>ut</a:t>
            </a:r>
            <a:r>
              <a:rPr lang="en-GB" noProof="0" dirty="0"/>
              <a:t> </a:t>
            </a:r>
            <a:r>
              <a:rPr lang="en-GB" noProof="0" dirty="0" err="1"/>
              <a:t>labore</a:t>
            </a:r>
            <a:r>
              <a:rPr lang="en-GB" noProof="0" dirty="0"/>
              <a:t> et </a:t>
            </a:r>
            <a:r>
              <a:rPr lang="en-GB" noProof="0" dirty="0" err="1"/>
              <a:t>dolore</a:t>
            </a:r>
            <a:r>
              <a:rPr lang="en-GB" noProof="0" dirty="0"/>
              <a:t> magna.</a:t>
            </a:r>
          </a:p>
        </p:txBody>
      </p:sp>
      <p:sp>
        <p:nvSpPr>
          <p:cNvPr id="43" name="Text Placeholder 12">
            <a:extLst>
              <a:ext uri="{FF2B5EF4-FFF2-40B4-BE49-F238E27FC236}">
                <a16:creationId xmlns="" xmlns:a16="http://schemas.microsoft.com/office/drawing/2014/main" id="{8FCB8344-4C1B-4DBD-98FD-2E79DFD01031}"/>
              </a:ext>
            </a:extLst>
          </p:cNvPr>
          <p:cNvSpPr>
            <a:spLocks noGrp="1"/>
          </p:cNvSpPr>
          <p:nvPr>
            <p:ph type="body" sz="quarter" idx="36" hasCustomPrompt="1"/>
          </p:nvPr>
        </p:nvSpPr>
        <p:spPr>
          <a:xfrm>
            <a:off x="5510445" y="1304106"/>
            <a:ext cx="3585684" cy="226591"/>
          </a:xfrm>
        </p:spPr>
        <p:txBody>
          <a:bodyPr wrap="square" anchor="t" anchorCtr="0">
            <a:spAutoFit/>
          </a:bodyPr>
          <a:lstStyle>
            <a:lvl1pPr>
              <a:defRPr lang="en-US" sz="1650" b="1" dirty="0">
                <a:solidFill>
                  <a:srgbClr val="183355"/>
                </a:solidFill>
                <a:latin typeface="+mj-lt"/>
              </a:defRPr>
            </a:lvl1pPr>
          </a:lstStyle>
          <a:p>
            <a:r>
              <a:rPr lang="en-GB" noProof="0" dirty="0"/>
              <a:t>This is a question? </a:t>
            </a:r>
          </a:p>
        </p:txBody>
      </p:sp>
      <p:sp>
        <p:nvSpPr>
          <p:cNvPr id="44" name="Text Placeholder 12">
            <a:extLst>
              <a:ext uri="{FF2B5EF4-FFF2-40B4-BE49-F238E27FC236}">
                <a16:creationId xmlns="" xmlns:a16="http://schemas.microsoft.com/office/drawing/2014/main" id="{DFC74335-4D71-4DCE-8CE9-E3D88F58DABF}"/>
              </a:ext>
            </a:extLst>
          </p:cNvPr>
          <p:cNvSpPr>
            <a:spLocks noGrp="1"/>
          </p:cNvSpPr>
          <p:nvPr>
            <p:ph type="body" sz="quarter" idx="37" hasCustomPrompt="1"/>
          </p:nvPr>
        </p:nvSpPr>
        <p:spPr>
          <a:xfrm>
            <a:off x="5510445" y="1728298"/>
            <a:ext cx="3585679" cy="250444"/>
          </a:xfrm>
        </p:spPr>
        <p:txBody>
          <a:bodyPr wrap="square" anchor="t" anchorCtr="0">
            <a:sp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lang="en-US" b="1" dirty="0">
                <a:solidFill>
                  <a:srgbClr val="183355"/>
                </a:solidFill>
                <a:latin typeface="+mj-lt"/>
              </a:defRPr>
            </a:lvl1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t>This is the answer:</a:t>
            </a:r>
          </a:p>
        </p:txBody>
      </p:sp>
      <p:sp>
        <p:nvSpPr>
          <p:cNvPr id="45" name="Text Placeholder 12">
            <a:extLst>
              <a:ext uri="{FF2B5EF4-FFF2-40B4-BE49-F238E27FC236}">
                <a16:creationId xmlns="" xmlns:a16="http://schemas.microsoft.com/office/drawing/2014/main" id="{450DD1EA-9236-4999-8681-FE34F991EC8B}"/>
              </a:ext>
            </a:extLst>
          </p:cNvPr>
          <p:cNvSpPr>
            <a:spLocks noGrp="1"/>
          </p:cNvSpPr>
          <p:nvPr>
            <p:ph type="body" sz="quarter" idx="38" hasCustomPrompt="1"/>
          </p:nvPr>
        </p:nvSpPr>
        <p:spPr>
          <a:xfrm>
            <a:off x="5510444" y="1970814"/>
            <a:ext cx="3585685" cy="530492"/>
          </a:xfrm>
        </p:spPr>
        <p:txBody>
          <a:bodyPr wrap="square">
            <a:normAutofit/>
          </a:bodyPr>
          <a:lstStyle>
            <a:lvl1pPr>
              <a:defRPr kumimoji="0" lang="en-US" sz="990" b="0" i="0" u="none" strike="noStrike" cap="none" spc="0" normalizeH="0" baseline="0" dirty="0">
                <a:ln>
                  <a:noFill/>
                </a:ln>
                <a:solidFill>
                  <a:srgbClr val="183355"/>
                </a:solidFill>
                <a:effectLst/>
                <a:uLnTx/>
                <a:uFillTx/>
              </a:defRPr>
            </a:lvl1pPr>
          </a:lstStyle>
          <a:p>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consetetur</a:t>
            </a:r>
            <a:r>
              <a:rPr lang="en-GB" noProof="0" dirty="0"/>
              <a:t> </a:t>
            </a:r>
            <a:r>
              <a:rPr lang="en-GB" noProof="0" dirty="0" err="1"/>
              <a:t>sadipscing</a:t>
            </a:r>
            <a:r>
              <a:rPr lang="en-GB" noProof="0" dirty="0"/>
              <a:t> </a:t>
            </a:r>
            <a:r>
              <a:rPr lang="en-GB" noProof="0" dirty="0" err="1"/>
              <a:t>elitr</a:t>
            </a:r>
            <a:r>
              <a:rPr lang="en-GB" noProof="0" dirty="0"/>
              <a:t>, </a:t>
            </a:r>
            <a:r>
              <a:rPr lang="en-GB" noProof="0" dirty="0" err="1"/>
              <a:t>sed</a:t>
            </a:r>
            <a:r>
              <a:rPr lang="en-GB" noProof="0" dirty="0"/>
              <a:t> </a:t>
            </a:r>
            <a:r>
              <a:rPr lang="en-GB" noProof="0" dirty="0" err="1"/>
              <a:t>diam</a:t>
            </a:r>
            <a:r>
              <a:rPr lang="en-GB" noProof="0" dirty="0"/>
              <a:t> </a:t>
            </a:r>
            <a:r>
              <a:rPr lang="en-GB" noProof="0" dirty="0" err="1"/>
              <a:t>nonumy</a:t>
            </a:r>
            <a:r>
              <a:rPr lang="en-GB" noProof="0" dirty="0"/>
              <a:t> </a:t>
            </a:r>
            <a:r>
              <a:rPr lang="en-GB" noProof="0" dirty="0" err="1"/>
              <a:t>eirmod</a:t>
            </a:r>
            <a:r>
              <a:rPr lang="en-GB" noProof="0" dirty="0"/>
              <a:t> </a:t>
            </a:r>
            <a:r>
              <a:rPr lang="en-GB" noProof="0" dirty="0" err="1"/>
              <a:t>tempor</a:t>
            </a:r>
            <a:r>
              <a:rPr lang="en-GB" noProof="0" dirty="0"/>
              <a:t> </a:t>
            </a:r>
            <a:r>
              <a:rPr lang="en-GB" noProof="0" dirty="0" err="1"/>
              <a:t>invidunt</a:t>
            </a:r>
            <a:r>
              <a:rPr lang="en-GB" noProof="0" dirty="0"/>
              <a:t> </a:t>
            </a:r>
            <a:r>
              <a:rPr lang="en-GB" noProof="0" dirty="0" err="1"/>
              <a:t>ut</a:t>
            </a:r>
            <a:r>
              <a:rPr lang="en-GB" noProof="0" dirty="0"/>
              <a:t> </a:t>
            </a:r>
            <a:r>
              <a:rPr lang="en-GB" noProof="0" dirty="0" err="1"/>
              <a:t>labore</a:t>
            </a:r>
            <a:r>
              <a:rPr lang="en-GB" noProof="0" dirty="0"/>
              <a:t> et </a:t>
            </a:r>
            <a:r>
              <a:rPr lang="en-GB" noProof="0" dirty="0" err="1"/>
              <a:t>dolore</a:t>
            </a:r>
            <a:r>
              <a:rPr lang="en-GB" noProof="0" dirty="0"/>
              <a:t> magna.</a:t>
            </a:r>
          </a:p>
        </p:txBody>
      </p:sp>
      <p:sp>
        <p:nvSpPr>
          <p:cNvPr id="46" name="Text Placeholder 12">
            <a:extLst>
              <a:ext uri="{FF2B5EF4-FFF2-40B4-BE49-F238E27FC236}">
                <a16:creationId xmlns="" xmlns:a16="http://schemas.microsoft.com/office/drawing/2014/main" id="{CB5DE5F6-CEAB-48E3-9F79-F5FE6E10E458}"/>
              </a:ext>
            </a:extLst>
          </p:cNvPr>
          <p:cNvSpPr>
            <a:spLocks noGrp="1"/>
          </p:cNvSpPr>
          <p:nvPr>
            <p:ph type="body" sz="quarter" idx="39" hasCustomPrompt="1"/>
          </p:nvPr>
        </p:nvSpPr>
        <p:spPr>
          <a:xfrm>
            <a:off x="5510445" y="2662134"/>
            <a:ext cx="3585684" cy="226591"/>
          </a:xfrm>
        </p:spPr>
        <p:txBody>
          <a:bodyPr wrap="square" anchor="t" anchorCtr="0">
            <a:spAutoFit/>
          </a:bodyPr>
          <a:lstStyle>
            <a:lvl1pPr>
              <a:defRPr lang="en-US" sz="1650" b="1" dirty="0">
                <a:solidFill>
                  <a:srgbClr val="183355"/>
                </a:solidFill>
                <a:latin typeface="+mj-lt"/>
              </a:defRPr>
            </a:lvl1pPr>
          </a:lstStyle>
          <a:p>
            <a:r>
              <a:rPr lang="en-GB" noProof="0" dirty="0"/>
              <a:t>This is a question? </a:t>
            </a:r>
          </a:p>
        </p:txBody>
      </p:sp>
      <p:sp>
        <p:nvSpPr>
          <p:cNvPr id="47" name="Text Placeholder 12">
            <a:extLst>
              <a:ext uri="{FF2B5EF4-FFF2-40B4-BE49-F238E27FC236}">
                <a16:creationId xmlns="" xmlns:a16="http://schemas.microsoft.com/office/drawing/2014/main" id="{2BA150A2-3B0C-4F0F-B42B-3BFD0A6A4A59}"/>
              </a:ext>
            </a:extLst>
          </p:cNvPr>
          <p:cNvSpPr>
            <a:spLocks noGrp="1"/>
          </p:cNvSpPr>
          <p:nvPr>
            <p:ph type="body" sz="quarter" idx="40" hasCustomPrompt="1"/>
          </p:nvPr>
        </p:nvSpPr>
        <p:spPr>
          <a:xfrm>
            <a:off x="5510445" y="3086327"/>
            <a:ext cx="3585679" cy="226591"/>
          </a:xfrm>
        </p:spPr>
        <p:txBody>
          <a:bodyPr wrap="square" anchor="t" anchorCtr="0">
            <a:spAutoFit/>
          </a:bodyPr>
          <a:lstStyle>
            <a:lvl1pPr>
              <a:defRPr lang="en-US" b="1" dirty="0">
                <a:solidFill>
                  <a:srgbClr val="183355"/>
                </a:solidFill>
                <a:latin typeface="+mj-lt"/>
              </a:defRPr>
            </a:lvl1pPr>
          </a:lstStyle>
          <a:p>
            <a:r>
              <a:rPr lang="en-GB" noProof="0" dirty="0"/>
              <a:t>This is the answer:</a:t>
            </a:r>
          </a:p>
        </p:txBody>
      </p:sp>
      <p:sp>
        <p:nvSpPr>
          <p:cNvPr id="48" name="Text Placeholder 12">
            <a:extLst>
              <a:ext uri="{FF2B5EF4-FFF2-40B4-BE49-F238E27FC236}">
                <a16:creationId xmlns="" xmlns:a16="http://schemas.microsoft.com/office/drawing/2014/main" id="{CDD91B98-CD66-4774-A992-4CF5B013321A}"/>
              </a:ext>
            </a:extLst>
          </p:cNvPr>
          <p:cNvSpPr>
            <a:spLocks noGrp="1"/>
          </p:cNvSpPr>
          <p:nvPr>
            <p:ph type="body" sz="quarter" idx="41" hasCustomPrompt="1"/>
          </p:nvPr>
        </p:nvSpPr>
        <p:spPr>
          <a:xfrm>
            <a:off x="5510444" y="3328842"/>
            <a:ext cx="3585685" cy="530492"/>
          </a:xfrm>
        </p:spPr>
        <p:txBody>
          <a:bodyPr wrap="square">
            <a:norm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kumimoji="0" lang="en-US" sz="990" b="0" i="0" u="none" strike="noStrike" cap="none" spc="0" normalizeH="0" baseline="0" dirty="0">
                <a:ln>
                  <a:noFill/>
                </a:ln>
                <a:solidFill>
                  <a:srgbClr val="183355"/>
                </a:solidFill>
                <a:effectLst/>
                <a:uLnTx/>
                <a:uFillTx/>
              </a:defRPr>
            </a:lvl1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consetetur</a:t>
            </a:r>
            <a:r>
              <a:rPr lang="en-GB" noProof="0" dirty="0"/>
              <a:t> </a:t>
            </a:r>
            <a:r>
              <a:rPr lang="en-GB" noProof="0" dirty="0" err="1"/>
              <a:t>sadipscing</a:t>
            </a:r>
            <a:r>
              <a:rPr lang="en-GB" noProof="0" dirty="0"/>
              <a:t> </a:t>
            </a:r>
            <a:r>
              <a:rPr lang="en-GB" noProof="0" dirty="0" err="1"/>
              <a:t>elitr</a:t>
            </a:r>
            <a:r>
              <a:rPr lang="en-GB" noProof="0" dirty="0"/>
              <a:t>, </a:t>
            </a:r>
            <a:r>
              <a:rPr lang="en-GB" noProof="0" dirty="0" err="1"/>
              <a:t>sed</a:t>
            </a:r>
            <a:r>
              <a:rPr lang="en-GB" noProof="0" dirty="0"/>
              <a:t> </a:t>
            </a:r>
            <a:r>
              <a:rPr lang="en-GB" noProof="0" dirty="0" err="1"/>
              <a:t>diam</a:t>
            </a:r>
            <a:r>
              <a:rPr lang="en-GB" noProof="0" dirty="0"/>
              <a:t> </a:t>
            </a:r>
            <a:r>
              <a:rPr lang="en-GB" noProof="0" dirty="0" err="1"/>
              <a:t>nonumy</a:t>
            </a:r>
            <a:r>
              <a:rPr lang="en-GB" noProof="0" dirty="0"/>
              <a:t> </a:t>
            </a:r>
            <a:r>
              <a:rPr lang="en-GB" noProof="0" dirty="0" err="1"/>
              <a:t>eirmod</a:t>
            </a:r>
            <a:r>
              <a:rPr lang="en-GB" noProof="0" dirty="0"/>
              <a:t> </a:t>
            </a:r>
            <a:r>
              <a:rPr lang="en-GB" noProof="0" dirty="0" err="1"/>
              <a:t>tempor</a:t>
            </a:r>
            <a:r>
              <a:rPr lang="en-GB" noProof="0" dirty="0"/>
              <a:t> </a:t>
            </a:r>
            <a:r>
              <a:rPr lang="en-GB" noProof="0" dirty="0" err="1"/>
              <a:t>invidunt</a:t>
            </a:r>
            <a:r>
              <a:rPr lang="en-GB" noProof="0" dirty="0"/>
              <a:t> </a:t>
            </a:r>
            <a:r>
              <a:rPr lang="en-GB" noProof="0" dirty="0" err="1"/>
              <a:t>ut</a:t>
            </a:r>
            <a:r>
              <a:rPr lang="en-GB" noProof="0" dirty="0"/>
              <a:t> </a:t>
            </a:r>
            <a:r>
              <a:rPr lang="en-GB" noProof="0" dirty="0" err="1"/>
              <a:t>labore</a:t>
            </a:r>
            <a:r>
              <a:rPr lang="en-GB" noProof="0" dirty="0"/>
              <a:t> et </a:t>
            </a:r>
            <a:r>
              <a:rPr lang="en-GB" noProof="0" dirty="0" err="1"/>
              <a:t>dolore</a:t>
            </a:r>
            <a:r>
              <a:rPr lang="en-GB" noProof="0" dirty="0"/>
              <a:t> magna.</a:t>
            </a:r>
          </a:p>
        </p:txBody>
      </p:sp>
      <p:sp>
        <p:nvSpPr>
          <p:cNvPr id="49" name="Text Placeholder 12">
            <a:extLst>
              <a:ext uri="{FF2B5EF4-FFF2-40B4-BE49-F238E27FC236}">
                <a16:creationId xmlns="" xmlns:a16="http://schemas.microsoft.com/office/drawing/2014/main" id="{4B448385-B320-4BEA-8F76-2A29E3BEE9A3}"/>
              </a:ext>
            </a:extLst>
          </p:cNvPr>
          <p:cNvSpPr>
            <a:spLocks noGrp="1"/>
          </p:cNvSpPr>
          <p:nvPr>
            <p:ph type="body" sz="quarter" idx="42" hasCustomPrompt="1"/>
          </p:nvPr>
        </p:nvSpPr>
        <p:spPr>
          <a:xfrm>
            <a:off x="5510445" y="4046124"/>
            <a:ext cx="3585684" cy="226591"/>
          </a:xfrm>
        </p:spPr>
        <p:txBody>
          <a:bodyPr wrap="square" anchor="t" anchorCtr="0">
            <a:spAutoFit/>
          </a:bodyPr>
          <a:lstStyle>
            <a:lvl1pPr>
              <a:defRPr lang="en-US" sz="1650" b="1" dirty="0">
                <a:solidFill>
                  <a:srgbClr val="183355"/>
                </a:solidFill>
                <a:latin typeface="+mj-lt"/>
              </a:defRPr>
            </a:lvl1pPr>
          </a:lstStyle>
          <a:p>
            <a:r>
              <a:rPr lang="en-GB" noProof="0" dirty="0"/>
              <a:t>This is a question? </a:t>
            </a:r>
          </a:p>
        </p:txBody>
      </p:sp>
      <p:sp>
        <p:nvSpPr>
          <p:cNvPr id="50" name="Text Placeholder 12">
            <a:extLst>
              <a:ext uri="{FF2B5EF4-FFF2-40B4-BE49-F238E27FC236}">
                <a16:creationId xmlns="" xmlns:a16="http://schemas.microsoft.com/office/drawing/2014/main" id="{C75D2A0E-917A-462B-B3C9-F3D32FC37E25}"/>
              </a:ext>
            </a:extLst>
          </p:cNvPr>
          <p:cNvSpPr>
            <a:spLocks noGrp="1"/>
          </p:cNvSpPr>
          <p:nvPr>
            <p:ph type="body" sz="quarter" idx="43" hasCustomPrompt="1"/>
          </p:nvPr>
        </p:nvSpPr>
        <p:spPr>
          <a:xfrm>
            <a:off x="5510445" y="4470316"/>
            <a:ext cx="3585679" cy="250444"/>
          </a:xfrm>
        </p:spPr>
        <p:txBody>
          <a:bodyPr wrap="square" anchor="t" anchorCtr="0">
            <a:sp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lang="en-US" b="1" dirty="0">
                <a:solidFill>
                  <a:srgbClr val="183355"/>
                </a:solidFill>
                <a:latin typeface="+mj-lt"/>
              </a:defRPr>
            </a:lvl1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t>This is the answer:</a:t>
            </a:r>
          </a:p>
        </p:txBody>
      </p:sp>
      <p:sp>
        <p:nvSpPr>
          <p:cNvPr id="52" name="Text Placeholder 12">
            <a:extLst>
              <a:ext uri="{FF2B5EF4-FFF2-40B4-BE49-F238E27FC236}">
                <a16:creationId xmlns="" xmlns:a16="http://schemas.microsoft.com/office/drawing/2014/main" id="{306E2137-0B4F-452A-A1A7-BD469B1FEDFB}"/>
              </a:ext>
            </a:extLst>
          </p:cNvPr>
          <p:cNvSpPr>
            <a:spLocks noGrp="1"/>
          </p:cNvSpPr>
          <p:nvPr>
            <p:ph type="body" sz="quarter" idx="44" hasCustomPrompt="1"/>
          </p:nvPr>
        </p:nvSpPr>
        <p:spPr>
          <a:xfrm>
            <a:off x="5510444" y="4712832"/>
            <a:ext cx="3585685" cy="530492"/>
          </a:xfrm>
        </p:spPr>
        <p:txBody>
          <a:bodyPr wrap="square">
            <a:normAutofit/>
          </a:bodyPr>
          <a:lstStyle>
            <a:lvl1pPr>
              <a:defRPr kumimoji="0" lang="en-US" sz="990" b="0" i="0" u="none" strike="noStrike" cap="none" spc="0" normalizeH="0" baseline="0" dirty="0">
                <a:ln>
                  <a:noFill/>
                </a:ln>
                <a:solidFill>
                  <a:srgbClr val="183355"/>
                </a:solidFill>
                <a:effectLst/>
                <a:uLnTx/>
                <a:uFillTx/>
              </a:defRPr>
            </a:lvl1pPr>
          </a:lstStyle>
          <a:p>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consetetur</a:t>
            </a:r>
            <a:r>
              <a:rPr lang="en-GB" noProof="0" dirty="0"/>
              <a:t> </a:t>
            </a:r>
            <a:r>
              <a:rPr lang="en-GB" noProof="0" dirty="0" err="1"/>
              <a:t>sadipscing</a:t>
            </a:r>
            <a:r>
              <a:rPr lang="en-GB" noProof="0" dirty="0"/>
              <a:t> </a:t>
            </a:r>
            <a:r>
              <a:rPr lang="en-GB" noProof="0" dirty="0" err="1"/>
              <a:t>elitr</a:t>
            </a:r>
            <a:r>
              <a:rPr lang="en-GB" noProof="0" dirty="0"/>
              <a:t>, </a:t>
            </a:r>
            <a:r>
              <a:rPr lang="en-GB" noProof="0" dirty="0" err="1"/>
              <a:t>sed</a:t>
            </a:r>
            <a:r>
              <a:rPr lang="en-GB" noProof="0" dirty="0"/>
              <a:t> </a:t>
            </a:r>
            <a:r>
              <a:rPr lang="en-GB" noProof="0" dirty="0" err="1"/>
              <a:t>diam</a:t>
            </a:r>
            <a:r>
              <a:rPr lang="en-GB" noProof="0" dirty="0"/>
              <a:t> </a:t>
            </a:r>
            <a:r>
              <a:rPr lang="en-GB" noProof="0" dirty="0" err="1"/>
              <a:t>nonumy</a:t>
            </a:r>
            <a:r>
              <a:rPr lang="en-GB" noProof="0" dirty="0"/>
              <a:t> </a:t>
            </a:r>
            <a:r>
              <a:rPr lang="en-GB" noProof="0" dirty="0" err="1"/>
              <a:t>eirmod</a:t>
            </a:r>
            <a:r>
              <a:rPr lang="en-GB" noProof="0" dirty="0"/>
              <a:t> </a:t>
            </a:r>
            <a:r>
              <a:rPr lang="en-GB" noProof="0" dirty="0" err="1"/>
              <a:t>tempor</a:t>
            </a:r>
            <a:r>
              <a:rPr lang="en-GB" noProof="0" dirty="0"/>
              <a:t> </a:t>
            </a:r>
            <a:r>
              <a:rPr lang="en-GB" noProof="0" dirty="0" err="1"/>
              <a:t>invidunt</a:t>
            </a:r>
            <a:r>
              <a:rPr lang="en-GB" noProof="0" dirty="0"/>
              <a:t> </a:t>
            </a:r>
            <a:r>
              <a:rPr lang="en-GB" noProof="0" dirty="0" err="1"/>
              <a:t>ut</a:t>
            </a:r>
            <a:r>
              <a:rPr lang="en-GB" noProof="0" dirty="0"/>
              <a:t> </a:t>
            </a:r>
            <a:r>
              <a:rPr lang="en-GB" noProof="0" dirty="0" err="1"/>
              <a:t>labore</a:t>
            </a:r>
            <a:r>
              <a:rPr lang="en-GB" noProof="0" dirty="0"/>
              <a:t> et </a:t>
            </a:r>
            <a:r>
              <a:rPr lang="en-GB" noProof="0" dirty="0" err="1"/>
              <a:t>dolore</a:t>
            </a:r>
            <a:r>
              <a:rPr lang="en-GB" noProof="0" dirty="0"/>
              <a:t> magna.</a:t>
            </a:r>
          </a:p>
        </p:txBody>
      </p:sp>
      <p:sp>
        <p:nvSpPr>
          <p:cNvPr id="53" name="Text Placeholder 12">
            <a:extLst>
              <a:ext uri="{FF2B5EF4-FFF2-40B4-BE49-F238E27FC236}">
                <a16:creationId xmlns="" xmlns:a16="http://schemas.microsoft.com/office/drawing/2014/main" id="{57549093-9899-4F53-9A87-E52D65CDFDD1}"/>
              </a:ext>
            </a:extLst>
          </p:cNvPr>
          <p:cNvSpPr>
            <a:spLocks noGrp="1"/>
          </p:cNvSpPr>
          <p:nvPr>
            <p:ph type="body" sz="quarter" idx="45" hasCustomPrompt="1"/>
          </p:nvPr>
        </p:nvSpPr>
        <p:spPr>
          <a:xfrm>
            <a:off x="5510445" y="5422450"/>
            <a:ext cx="3585684" cy="226591"/>
          </a:xfrm>
        </p:spPr>
        <p:txBody>
          <a:bodyPr wrap="square" anchor="t" anchorCtr="0">
            <a:spAutoFit/>
          </a:bodyPr>
          <a:lstStyle>
            <a:lvl1pPr>
              <a:defRPr lang="en-US" sz="1650" b="1" dirty="0">
                <a:solidFill>
                  <a:srgbClr val="183355"/>
                </a:solidFill>
                <a:latin typeface="+mj-lt"/>
              </a:defRPr>
            </a:lvl1pPr>
          </a:lstStyle>
          <a:p>
            <a:r>
              <a:rPr lang="en-GB" noProof="0" dirty="0"/>
              <a:t>This is a question? </a:t>
            </a:r>
          </a:p>
        </p:txBody>
      </p:sp>
      <p:sp>
        <p:nvSpPr>
          <p:cNvPr id="54" name="Text Placeholder 12">
            <a:extLst>
              <a:ext uri="{FF2B5EF4-FFF2-40B4-BE49-F238E27FC236}">
                <a16:creationId xmlns="" xmlns:a16="http://schemas.microsoft.com/office/drawing/2014/main" id="{3B8984A2-26AF-43AA-8E11-662BFD8D06CF}"/>
              </a:ext>
            </a:extLst>
          </p:cNvPr>
          <p:cNvSpPr>
            <a:spLocks noGrp="1"/>
          </p:cNvSpPr>
          <p:nvPr>
            <p:ph type="body" sz="quarter" idx="46" hasCustomPrompt="1"/>
          </p:nvPr>
        </p:nvSpPr>
        <p:spPr>
          <a:xfrm>
            <a:off x="5510445" y="5846642"/>
            <a:ext cx="3585679" cy="250444"/>
          </a:xfrm>
        </p:spPr>
        <p:txBody>
          <a:bodyPr wrap="square" anchor="t" anchorCtr="0">
            <a:spAutoFit/>
          </a:bodyPr>
          <a:lstStyle>
            <a:lvl1pPr marL="0" marR="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lang="en-US" b="1" dirty="0">
                <a:solidFill>
                  <a:srgbClr val="183355"/>
                </a:solidFill>
                <a:latin typeface="+mj-lt"/>
              </a:defRPr>
            </a:lvl1pPr>
          </a:lstStyle>
          <a:p>
            <a:pPr marL="0" marR="0" lvl="0" indent="0" algn="l"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t>This is the answer:</a:t>
            </a:r>
          </a:p>
        </p:txBody>
      </p:sp>
      <p:sp>
        <p:nvSpPr>
          <p:cNvPr id="55" name="Text Placeholder 12">
            <a:extLst>
              <a:ext uri="{FF2B5EF4-FFF2-40B4-BE49-F238E27FC236}">
                <a16:creationId xmlns="" xmlns:a16="http://schemas.microsoft.com/office/drawing/2014/main" id="{D6063F98-6E8F-414A-8756-D527B5E5F304}"/>
              </a:ext>
            </a:extLst>
          </p:cNvPr>
          <p:cNvSpPr>
            <a:spLocks noGrp="1"/>
          </p:cNvSpPr>
          <p:nvPr>
            <p:ph type="body" sz="quarter" idx="47" hasCustomPrompt="1"/>
          </p:nvPr>
        </p:nvSpPr>
        <p:spPr>
          <a:xfrm>
            <a:off x="5510444" y="6089158"/>
            <a:ext cx="3585685" cy="530492"/>
          </a:xfrm>
        </p:spPr>
        <p:txBody>
          <a:bodyPr wrap="square">
            <a:normAutofit/>
          </a:bodyPr>
          <a:lstStyle>
            <a:lvl1pPr>
              <a:defRPr kumimoji="0" lang="en-US" sz="990" b="0" i="0" u="none" strike="noStrike" cap="none" spc="0" normalizeH="0" baseline="0" dirty="0">
                <a:ln>
                  <a:noFill/>
                </a:ln>
                <a:solidFill>
                  <a:srgbClr val="183355"/>
                </a:solidFill>
                <a:effectLst/>
                <a:uLnTx/>
                <a:uFillTx/>
              </a:defRPr>
            </a:lvl1pPr>
          </a:lstStyle>
          <a:p>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consetetur</a:t>
            </a:r>
            <a:r>
              <a:rPr lang="en-GB" noProof="0" dirty="0"/>
              <a:t> </a:t>
            </a:r>
            <a:r>
              <a:rPr lang="en-GB" noProof="0" dirty="0" err="1"/>
              <a:t>sadipscing</a:t>
            </a:r>
            <a:r>
              <a:rPr lang="en-GB" noProof="0" dirty="0"/>
              <a:t> </a:t>
            </a:r>
            <a:r>
              <a:rPr lang="en-GB" noProof="0" dirty="0" err="1"/>
              <a:t>elitr</a:t>
            </a:r>
            <a:r>
              <a:rPr lang="en-GB" noProof="0" dirty="0"/>
              <a:t>, </a:t>
            </a:r>
            <a:r>
              <a:rPr lang="en-GB" noProof="0" dirty="0" err="1"/>
              <a:t>sed</a:t>
            </a:r>
            <a:r>
              <a:rPr lang="en-GB" noProof="0" dirty="0"/>
              <a:t> </a:t>
            </a:r>
            <a:r>
              <a:rPr lang="en-GB" noProof="0" dirty="0" err="1"/>
              <a:t>diam</a:t>
            </a:r>
            <a:r>
              <a:rPr lang="en-GB" noProof="0" dirty="0"/>
              <a:t> </a:t>
            </a:r>
            <a:r>
              <a:rPr lang="en-GB" noProof="0" dirty="0" err="1"/>
              <a:t>nonumy</a:t>
            </a:r>
            <a:r>
              <a:rPr lang="en-GB" noProof="0" dirty="0"/>
              <a:t> </a:t>
            </a:r>
            <a:r>
              <a:rPr lang="en-GB" noProof="0" dirty="0" err="1"/>
              <a:t>eirmod</a:t>
            </a:r>
            <a:r>
              <a:rPr lang="en-GB" noProof="0" dirty="0"/>
              <a:t> </a:t>
            </a:r>
            <a:r>
              <a:rPr lang="en-GB" noProof="0" dirty="0" err="1"/>
              <a:t>tempor</a:t>
            </a:r>
            <a:r>
              <a:rPr lang="en-GB" noProof="0" dirty="0"/>
              <a:t> </a:t>
            </a:r>
            <a:r>
              <a:rPr lang="en-GB" noProof="0" dirty="0" err="1"/>
              <a:t>invidunt</a:t>
            </a:r>
            <a:r>
              <a:rPr lang="en-GB" noProof="0" dirty="0"/>
              <a:t> </a:t>
            </a:r>
            <a:r>
              <a:rPr lang="en-GB" noProof="0" dirty="0" err="1"/>
              <a:t>ut</a:t>
            </a:r>
            <a:r>
              <a:rPr lang="en-GB" noProof="0" dirty="0"/>
              <a:t> </a:t>
            </a:r>
            <a:r>
              <a:rPr lang="en-GB" noProof="0" dirty="0" err="1"/>
              <a:t>labore</a:t>
            </a:r>
            <a:r>
              <a:rPr lang="en-GB" noProof="0" dirty="0"/>
              <a:t> et </a:t>
            </a:r>
            <a:r>
              <a:rPr lang="en-GB" noProof="0" dirty="0" err="1"/>
              <a:t>dolore</a:t>
            </a:r>
            <a:r>
              <a:rPr lang="en-GB" noProof="0" dirty="0"/>
              <a:t> magna.</a:t>
            </a:r>
          </a:p>
        </p:txBody>
      </p:sp>
      <p:sp>
        <p:nvSpPr>
          <p:cNvPr id="73" name="Chỗ dành sẵn cho Số hiệu Bản chiếu 4">
            <a:extLst>
              <a:ext uri="{FF2B5EF4-FFF2-40B4-BE49-F238E27FC236}">
                <a16:creationId xmlns="" xmlns:a16="http://schemas.microsoft.com/office/drawing/2014/main" id="{33A4D5E3-E149-4409-9AB1-6477C2A01944}"/>
              </a:ext>
            </a:extLst>
          </p:cNvPr>
          <p:cNvSpPr>
            <a:spLocks noGrp="1"/>
          </p:cNvSpPr>
          <p:nvPr>
            <p:ph type="sldNum" sz="quarter" idx="12"/>
          </p:nvPr>
        </p:nvSpPr>
        <p:spPr>
          <a:xfrm>
            <a:off x="7748451" y="7283027"/>
            <a:ext cx="2263140" cy="413808"/>
          </a:xfrm>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Tree>
    <p:extLst>
      <p:ext uri="{BB962C8B-B14F-4D97-AF65-F5344CB8AC3E}">
        <p14:creationId xmlns:p14="http://schemas.microsoft.com/office/powerpoint/2010/main" val="44578121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ycle 7">
    <p:spTree>
      <p:nvGrpSpPr>
        <p:cNvPr id="1" name=""/>
        <p:cNvGrpSpPr/>
        <p:nvPr/>
      </p:nvGrpSpPr>
      <p:grpSpPr>
        <a:xfrm>
          <a:off x="0" y="0"/>
          <a:ext cx="0" cy="0"/>
          <a:chOff x="0" y="0"/>
          <a:chExt cx="0" cy="0"/>
        </a:xfrm>
      </p:grpSpPr>
      <p:sp>
        <p:nvSpPr>
          <p:cNvPr id="25" name="Picture Placeholder 5"/>
          <p:cNvSpPr>
            <a:spLocks noGrp="1"/>
          </p:cNvSpPr>
          <p:nvPr>
            <p:ph type="pic" sz="quarter" idx="40" hasCustomPrompt="1"/>
          </p:nvPr>
        </p:nvSpPr>
        <p:spPr>
          <a:xfrm>
            <a:off x="4210646" y="2193185"/>
            <a:ext cx="377190" cy="518160"/>
          </a:xfrm>
        </p:spPr>
        <p:txBody>
          <a:bodyPr>
            <a:normAutofit/>
          </a:bodyPr>
          <a:lstStyle>
            <a:lvl1pPr>
              <a:defRPr sz="907">
                <a:solidFill>
                  <a:schemeClr val="tx2"/>
                </a:solidFill>
              </a:defRPr>
            </a:lvl1pPr>
          </a:lstStyle>
          <a:p>
            <a:r>
              <a:rPr lang="en-GB" noProof="0" dirty="0"/>
              <a:t>Icon</a:t>
            </a:r>
          </a:p>
        </p:txBody>
      </p:sp>
      <p:sp>
        <p:nvSpPr>
          <p:cNvPr id="26" name="Picture Placeholder 5"/>
          <p:cNvSpPr>
            <a:spLocks noGrp="1"/>
          </p:cNvSpPr>
          <p:nvPr>
            <p:ph type="pic" sz="quarter" idx="45" hasCustomPrompt="1"/>
          </p:nvPr>
        </p:nvSpPr>
        <p:spPr>
          <a:xfrm>
            <a:off x="5440971" y="2193185"/>
            <a:ext cx="377190" cy="518160"/>
          </a:xfrm>
        </p:spPr>
        <p:txBody>
          <a:bodyPr>
            <a:normAutofit/>
          </a:bodyPr>
          <a:lstStyle>
            <a:lvl1pPr>
              <a:defRPr sz="907">
                <a:solidFill>
                  <a:schemeClr val="tx2"/>
                </a:solidFill>
              </a:defRPr>
            </a:lvl1pPr>
          </a:lstStyle>
          <a:p>
            <a:r>
              <a:rPr lang="en-GB" noProof="0" dirty="0"/>
              <a:t>Icon</a:t>
            </a:r>
          </a:p>
        </p:txBody>
      </p:sp>
      <p:sp>
        <p:nvSpPr>
          <p:cNvPr id="27" name="Picture Placeholder 5"/>
          <p:cNvSpPr>
            <a:spLocks noGrp="1"/>
          </p:cNvSpPr>
          <p:nvPr>
            <p:ph type="pic" sz="quarter" idx="46" hasCustomPrompt="1"/>
          </p:nvPr>
        </p:nvSpPr>
        <p:spPr>
          <a:xfrm>
            <a:off x="6126718" y="3357246"/>
            <a:ext cx="377190" cy="518160"/>
          </a:xfrm>
        </p:spPr>
        <p:txBody>
          <a:bodyPr>
            <a:normAutofit/>
          </a:bodyPr>
          <a:lstStyle>
            <a:lvl1pPr>
              <a:defRPr sz="907">
                <a:solidFill>
                  <a:schemeClr val="tx2"/>
                </a:solidFill>
              </a:defRPr>
            </a:lvl1pPr>
          </a:lstStyle>
          <a:p>
            <a:r>
              <a:rPr lang="en-GB" noProof="0" dirty="0"/>
              <a:t>Icon</a:t>
            </a:r>
          </a:p>
        </p:txBody>
      </p:sp>
      <p:sp>
        <p:nvSpPr>
          <p:cNvPr id="28" name="Picture Placeholder 5"/>
          <p:cNvSpPr>
            <a:spLocks noGrp="1"/>
          </p:cNvSpPr>
          <p:nvPr>
            <p:ph type="pic" sz="quarter" idx="47" hasCustomPrompt="1"/>
          </p:nvPr>
        </p:nvSpPr>
        <p:spPr>
          <a:xfrm>
            <a:off x="5938123" y="4810288"/>
            <a:ext cx="377190" cy="518160"/>
          </a:xfrm>
        </p:spPr>
        <p:txBody>
          <a:bodyPr>
            <a:normAutofit/>
          </a:bodyPr>
          <a:lstStyle>
            <a:lvl1pPr>
              <a:defRPr sz="907">
                <a:solidFill>
                  <a:schemeClr val="tx2"/>
                </a:solidFill>
              </a:defRPr>
            </a:lvl1pPr>
          </a:lstStyle>
          <a:p>
            <a:r>
              <a:rPr lang="en-GB" noProof="0" dirty="0"/>
              <a:t>Icon</a:t>
            </a:r>
          </a:p>
        </p:txBody>
      </p:sp>
      <p:sp>
        <p:nvSpPr>
          <p:cNvPr id="29" name="Picture Placeholder 5"/>
          <p:cNvSpPr>
            <a:spLocks noGrp="1"/>
          </p:cNvSpPr>
          <p:nvPr>
            <p:ph type="pic" sz="quarter" idx="48" hasCustomPrompt="1"/>
          </p:nvPr>
        </p:nvSpPr>
        <p:spPr>
          <a:xfrm>
            <a:off x="4846434" y="5637174"/>
            <a:ext cx="377190" cy="518160"/>
          </a:xfrm>
        </p:spPr>
        <p:txBody>
          <a:bodyPr>
            <a:normAutofit/>
          </a:bodyPr>
          <a:lstStyle>
            <a:lvl1pPr>
              <a:defRPr sz="907">
                <a:solidFill>
                  <a:schemeClr val="tx2"/>
                </a:solidFill>
              </a:defRPr>
            </a:lvl1pPr>
          </a:lstStyle>
          <a:p>
            <a:r>
              <a:rPr lang="en-GB" noProof="0" dirty="0"/>
              <a:t>Icon</a:t>
            </a:r>
          </a:p>
        </p:txBody>
      </p:sp>
      <p:sp>
        <p:nvSpPr>
          <p:cNvPr id="30" name="Picture Placeholder 5"/>
          <p:cNvSpPr>
            <a:spLocks noGrp="1"/>
          </p:cNvSpPr>
          <p:nvPr>
            <p:ph type="pic" sz="quarter" idx="49" hasCustomPrompt="1"/>
          </p:nvPr>
        </p:nvSpPr>
        <p:spPr>
          <a:xfrm>
            <a:off x="3752255" y="4810288"/>
            <a:ext cx="377190" cy="518160"/>
          </a:xfrm>
        </p:spPr>
        <p:txBody>
          <a:bodyPr>
            <a:normAutofit/>
          </a:bodyPr>
          <a:lstStyle>
            <a:lvl1pPr>
              <a:defRPr sz="907">
                <a:solidFill>
                  <a:schemeClr val="tx2"/>
                </a:solidFill>
              </a:defRPr>
            </a:lvl1pPr>
          </a:lstStyle>
          <a:p>
            <a:r>
              <a:rPr lang="en-GB" noProof="0" dirty="0"/>
              <a:t>Icon</a:t>
            </a:r>
          </a:p>
        </p:txBody>
      </p:sp>
      <p:sp>
        <p:nvSpPr>
          <p:cNvPr id="31" name="Picture Placeholder 5"/>
          <p:cNvSpPr>
            <a:spLocks noGrp="1"/>
          </p:cNvSpPr>
          <p:nvPr>
            <p:ph type="pic" sz="quarter" idx="50" hasCustomPrompt="1"/>
          </p:nvPr>
        </p:nvSpPr>
        <p:spPr>
          <a:xfrm>
            <a:off x="3584976" y="3348249"/>
            <a:ext cx="377190" cy="518160"/>
          </a:xfrm>
        </p:spPr>
        <p:txBody>
          <a:bodyPr>
            <a:normAutofit/>
          </a:bodyPr>
          <a:lstStyle>
            <a:lvl1pPr>
              <a:defRPr sz="907">
                <a:solidFill>
                  <a:schemeClr val="tx2"/>
                </a:solidFill>
              </a:defRPr>
            </a:lvl1pPr>
          </a:lstStyle>
          <a:p>
            <a:r>
              <a:rPr lang="en-GB" noProof="0" dirty="0"/>
              <a:t>Icon</a:t>
            </a:r>
          </a:p>
        </p:txBody>
      </p:sp>
      <p:sp>
        <p:nvSpPr>
          <p:cNvPr id="5" name="Chỗ dành sẵn cho Số hiệu Bản chiếu 4">
            <a:extLst>
              <a:ext uri="{FF2B5EF4-FFF2-40B4-BE49-F238E27FC236}">
                <a16:creationId xmlns="" xmlns:a16="http://schemas.microsoft.com/office/drawing/2014/main" id="{33A4D5E3-E149-4409-9AB1-6477C2A01944}"/>
              </a:ext>
            </a:extLst>
          </p:cNvPr>
          <p:cNvSpPr>
            <a:spLocks noGrp="1"/>
          </p:cNvSpPr>
          <p:nvPr userDrawn="1">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2" name="Title 1">
            <a:extLst>
              <a:ext uri="{FF2B5EF4-FFF2-40B4-BE49-F238E27FC236}">
                <a16:creationId xmlns="" xmlns:a16="http://schemas.microsoft.com/office/drawing/2014/main" id="{B5874BF6-0A3A-4792-A4EF-14442523C666}"/>
              </a:ext>
            </a:extLst>
          </p:cNvPr>
          <p:cNvSpPr>
            <a:spLocks noGrp="1"/>
          </p:cNvSpPr>
          <p:nvPr userDrawn="1">
            <p:ph type="title" hasCustomPrompt="1"/>
          </p:nvPr>
        </p:nvSpPr>
        <p:spPr/>
        <p:txBody>
          <a:bodyPr/>
          <a:lstStyle>
            <a:lvl1pPr>
              <a:defRPr/>
            </a:lvl1pPr>
          </a:lstStyle>
          <a:p>
            <a:r>
              <a:rPr lang="en-GB" noProof="0" dirty="0"/>
              <a:t>Cycle</a:t>
            </a:r>
          </a:p>
        </p:txBody>
      </p:sp>
      <p:sp>
        <p:nvSpPr>
          <p:cNvPr id="70" name="Text Placeholder 37">
            <a:extLst>
              <a:ext uri="{FF2B5EF4-FFF2-40B4-BE49-F238E27FC236}">
                <a16:creationId xmlns="" xmlns:a16="http://schemas.microsoft.com/office/drawing/2014/main" id="{970874EE-778B-4F42-906F-1223A90FF88A}"/>
              </a:ext>
            </a:extLst>
          </p:cNvPr>
          <p:cNvSpPr>
            <a:spLocks noGrp="1"/>
          </p:cNvSpPr>
          <p:nvPr userDrawn="1">
            <p:ph type="body" sz="quarter" idx="27" hasCustomPrompt="1"/>
          </p:nvPr>
        </p:nvSpPr>
        <p:spPr>
          <a:xfrm>
            <a:off x="1843967" y="1355389"/>
            <a:ext cx="1508760" cy="559541"/>
          </a:xfrm>
        </p:spPr>
        <p:txBody>
          <a:bodyPr anchor="ctr" anchorCtr="0">
            <a:noAutofit/>
          </a:bodyPr>
          <a:lstStyle>
            <a:lvl1pPr algn="r">
              <a:defRPr>
                <a:solidFill>
                  <a:srgbClr val="183355"/>
                </a:solidFill>
              </a:defRPr>
            </a:lvl1pPr>
          </a:lstStyle>
          <a:p>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endParaRPr lang="en-GB" noProof="0" dirty="0">
              <a:solidFill>
                <a:schemeClr val="accent1"/>
              </a:solidFill>
            </a:endParaRPr>
          </a:p>
        </p:txBody>
      </p:sp>
      <p:sp>
        <p:nvSpPr>
          <p:cNvPr id="71" name="Text Placeholder 37">
            <a:extLst>
              <a:ext uri="{FF2B5EF4-FFF2-40B4-BE49-F238E27FC236}">
                <a16:creationId xmlns="" xmlns:a16="http://schemas.microsoft.com/office/drawing/2014/main" id="{1CCB2270-FFA7-44FE-A4B3-D2B9713B1CD7}"/>
              </a:ext>
            </a:extLst>
          </p:cNvPr>
          <p:cNvSpPr>
            <a:spLocks noGrp="1"/>
          </p:cNvSpPr>
          <p:nvPr userDrawn="1">
            <p:ph type="body" sz="quarter" idx="28" hasCustomPrompt="1"/>
          </p:nvPr>
        </p:nvSpPr>
        <p:spPr>
          <a:xfrm>
            <a:off x="1148897" y="5349832"/>
            <a:ext cx="1508760" cy="559541"/>
          </a:xfrm>
        </p:spPr>
        <p:txBody>
          <a:bodyPr anchor="ctr" anchorCtr="0">
            <a:noAutofit/>
          </a:bodyPr>
          <a:lstStyle>
            <a:lvl1pPr algn="r">
              <a:defRPr>
                <a:solidFill>
                  <a:srgbClr val="183355"/>
                </a:solidFill>
              </a:defRPr>
            </a:lvl1pPr>
          </a:lstStyle>
          <a:p>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endParaRPr lang="en-GB" noProof="0" dirty="0">
              <a:solidFill>
                <a:schemeClr val="accent1"/>
              </a:solidFill>
            </a:endParaRPr>
          </a:p>
        </p:txBody>
      </p:sp>
      <p:sp>
        <p:nvSpPr>
          <p:cNvPr id="72" name="Text Placeholder 37">
            <a:extLst>
              <a:ext uri="{FF2B5EF4-FFF2-40B4-BE49-F238E27FC236}">
                <a16:creationId xmlns="" xmlns:a16="http://schemas.microsoft.com/office/drawing/2014/main" id="{0822B2F3-C96E-4B6A-A399-87F370927E33}"/>
              </a:ext>
            </a:extLst>
          </p:cNvPr>
          <p:cNvSpPr>
            <a:spLocks noGrp="1"/>
          </p:cNvSpPr>
          <p:nvPr userDrawn="1">
            <p:ph type="body" sz="quarter" idx="29" hasCustomPrompt="1"/>
          </p:nvPr>
        </p:nvSpPr>
        <p:spPr>
          <a:xfrm>
            <a:off x="3915591" y="6691869"/>
            <a:ext cx="1508760" cy="559541"/>
          </a:xfrm>
        </p:spPr>
        <p:txBody>
          <a:bodyPr anchor="ctr" anchorCtr="0">
            <a:noAutofit/>
          </a:bodyPr>
          <a:lstStyle>
            <a:lvl1pPr algn="r">
              <a:defRPr>
                <a:solidFill>
                  <a:srgbClr val="183355"/>
                </a:solidFill>
              </a:defRPr>
            </a:lvl1pPr>
          </a:lstStyle>
          <a:p>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endParaRPr lang="en-GB" noProof="0" dirty="0">
              <a:solidFill>
                <a:schemeClr val="accent1"/>
              </a:solidFill>
            </a:endParaRPr>
          </a:p>
        </p:txBody>
      </p:sp>
      <p:sp>
        <p:nvSpPr>
          <p:cNvPr id="73" name="Text Placeholder 37">
            <a:extLst>
              <a:ext uri="{FF2B5EF4-FFF2-40B4-BE49-F238E27FC236}">
                <a16:creationId xmlns="" xmlns:a16="http://schemas.microsoft.com/office/drawing/2014/main" id="{16DD01C2-ACBD-4462-A3A6-720C581870AC}"/>
              </a:ext>
            </a:extLst>
          </p:cNvPr>
          <p:cNvSpPr>
            <a:spLocks noGrp="1"/>
          </p:cNvSpPr>
          <p:nvPr userDrawn="1">
            <p:ph type="body" sz="quarter" idx="30" hasCustomPrompt="1"/>
          </p:nvPr>
        </p:nvSpPr>
        <p:spPr>
          <a:xfrm>
            <a:off x="6684327" y="1355389"/>
            <a:ext cx="1508760" cy="559541"/>
          </a:xfrm>
        </p:spPr>
        <p:txBody>
          <a:bodyPr anchor="ctr" anchorCtr="0">
            <a:noAutofit/>
          </a:bodyPr>
          <a:lstStyle>
            <a:lvl1pPr algn="l">
              <a:defRPr>
                <a:solidFill>
                  <a:srgbClr val="183355"/>
                </a:solidFill>
              </a:defRPr>
            </a:lvl1pPr>
          </a:lstStyle>
          <a:p>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endParaRPr lang="en-GB" noProof="0" dirty="0">
              <a:solidFill>
                <a:schemeClr val="accent1"/>
              </a:solidFill>
            </a:endParaRPr>
          </a:p>
        </p:txBody>
      </p:sp>
      <p:sp>
        <p:nvSpPr>
          <p:cNvPr id="74" name="Text Placeholder 37">
            <a:extLst>
              <a:ext uri="{FF2B5EF4-FFF2-40B4-BE49-F238E27FC236}">
                <a16:creationId xmlns="" xmlns:a16="http://schemas.microsoft.com/office/drawing/2014/main" id="{E43B5FB3-C3EB-458C-B8A7-4532265A0732}"/>
              </a:ext>
            </a:extLst>
          </p:cNvPr>
          <p:cNvSpPr>
            <a:spLocks noGrp="1"/>
          </p:cNvSpPr>
          <p:nvPr userDrawn="1">
            <p:ph type="body" sz="quarter" idx="31" hasCustomPrompt="1"/>
          </p:nvPr>
        </p:nvSpPr>
        <p:spPr>
          <a:xfrm>
            <a:off x="7561033" y="3204367"/>
            <a:ext cx="1508760" cy="559541"/>
          </a:xfrm>
        </p:spPr>
        <p:txBody>
          <a:bodyPr anchor="ctr" anchorCtr="0">
            <a:noAutofit/>
          </a:bodyPr>
          <a:lstStyle>
            <a:lvl1pPr algn="l">
              <a:defRPr>
                <a:solidFill>
                  <a:srgbClr val="183355"/>
                </a:solidFill>
              </a:defRPr>
            </a:lvl1pPr>
          </a:lstStyle>
          <a:p>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endParaRPr lang="en-GB" noProof="0" dirty="0">
              <a:solidFill>
                <a:schemeClr val="accent1"/>
              </a:solidFill>
            </a:endParaRPr>
          </a:p>
        </p:txBody>
      </p:sp>
      <p:sp>
        <p:nvSpPr>
          <p:cNvPr id="75" name="Text Placeholder 37">
            <a:extLst>
              <a:ext uri="{FF2B5EF4-FFF2-40B4-BE49-F238E27FC236}">
                <a16:creationId xmlns="" xmlns:a16="http://schemas.microsoft.com/office/drawing/2014/main" id="{82DD4748-031E-44F4-8F31-F94A145AEBC9}"/>
              </a:ext>
            </a:extLst>
          </p:cNvPr>
          <p:cNvSpPr>
            <a:spLocks noGrp="1"/>
          </p:cNvSpPr>
          <p:nvPr userDrawn="1">
            <p:ph type="body" sz="quarter" idx="32" hasCustomPrompt="1"/>
          </p:nvPr>
        </p:nvSpPr>
        <p:spPr>
          <a:xfrm>
            <a:off x="7417844" y="5357895"/>
            <a:ext cx="1508760" cy="559541"/>
          </a:xfrm>
        </p:spPr>
        <p:txBody>
          <a:bodyPr anchor="ctr" anchorCtr="0">
            <a:noAutofit/>
          </a:bodyPr>
          <a:lstStyle>
            <a:lvl1pPr algn="l">
              <a:defRPr>
                <a:solidFill>
                  <a:srgbClr val="183355"/>
                </a:solidFill>
              </a:defRPr>
            </a:lvl1pPr>
          </a:lstStyle>
          <a:p>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endParaRPr lang="en-GB" noProof="0" dirty="0">
              <a:solidFill>
                <a:schemeClr val="accent1"/>
              </a:solidFill>
            </a:endParaRPr>
          </a:p>
        </p:txBody>
      </p:sp>
      <p:sp>
        <p:nvSpPr>
          <p:cNvPr id="76" name="Text Placeholder 37">
            <a:extLst>
              <a:ext uri="{FF2B5EF4-FFF2-40B4-BE49-F238E27FC236}">
                <a16:creationId xmlns="" xmlns:a16="http://schemas.microsoft.com/office/drawing/2014/main" id="{EA853394-9CAD-48B0-A816-BC80C503AF06}"/>
              </a:ext>
            </a:extLst>
          </p:cNvPr>
          <p:cNvSpPr>
            <a:spLocks noGrp="1"/>
          </p:cNvSpPr>
          <p:nvPr userDrawn="1">
            <p:ph type="body" sz="quarter" idx="34" hasCustomPrompt="1"/>
          </p:nvPr>
        </p:nvSpPr>
        <p:spPr>
          <a:xfrm>
            <a:off x="2546662" y="3122962"/>
            <a:ext cx="607551" cy="732508"/>
          </a:xfrm>
        </p:spPr>
        <p:txBody>
          <a:bodyPr wrap="square" anchor="t" anchorCtr="0">
            <a:noAutofit/>
          </a:bodyPr>
          <a:lstStyle>
            <a:lvl1pPr algn="r">
              <a:defRPr sz="2970" b="1">
                <a:solidFill>
                  <a:schemeClr val="bg1">
                    <a:lumMod val="85000"/>
                  </a:schemeClr>
                </a:solidFill>
              </a:defRPr>
            </a:lvl1pPr>
          </a:lstStyle>
          <a:p>
            <a:pPr lvl="0"/>
            <a:r>
              <a:rPr lang="en-GB" noProof="0" dirty="0"/>
              <a:t>06</a:t>
            </a:r>
          </a:p>
        </p:txBody>
      </p:sp>
      <p:sp>
        <p:nvSpPr>
          <p:cNvPr id="77" name="Text Placeholder 37">
            <a:extLst>
              <a:ext uri="{FF2B5EF4-FFF2-40B4-BE49-F238E27FC236}">
                <a16:creationId xmlns="" xmlns:a16="http://schemas.microsoft.com/office/drawing/2014/main" id="{4B5F415E-E7E9-4D3B-BA5F-F359CD233E1D}"/>
              </a:ext>
            </a:extLst>
          </p:cNvPr>
          <p:cNvSpPr>
            <a:spLocks noGrp="1"/>
          </p:cNvSpPr>
          <p:nvPr userDrawn="1">
            <p:ph type="body" sz="quarter" idx="35" hasCustomPrompt="1"/>
          </p:nvPr>
        </p:nvSpPr>
        <p:spPr>
          <a:xfrm>
            <a:off x="2675978" y="5271414"/>
            <a:ext cx="607551" cy="732508"/>
          </a:xfrm>
        </p:spPr>
        <p:txBody>
          <a:bodyPr wrap="square" anchor="t" anchorCtr="0">
            <a:noAutofit/>
          </a:bodyPr>
          <a:lstStyle>
            <a:lvl1pPr algn="r">
              <a:defRPr sz="2970" b="1">
                <a:solidFill>
                  <a:schemeClr val="bg1">
                    <a:lumMod val="85000"/>
                  </a:schemeClr>
                </a:solidFill>
              </a:defRPr>
            </a:lvl1pPr>
          </a:lstStyle>
          <a:p>
            <a:pPr lvl="0"/>
            <a:r>
              <a:rPr lang="en-GB" noProof="0" dirty="0"/>
              <a:t>05</a:t>
            </a:r>
          </a:p>
        </p:txBody>
      </p:sp>
      <p:sp>
        <p:nvSpPr>
          <p:cNvPr id="78" name="Text Placeholder 37">
            <a:extLst>
              <a:ext uri="{FF2B5EF4-FFF2-40B4-BE49-F238E27FC236}">
                <a16:creationId xmlns="" xmlns:a16="http://schemas.microsoft.com/office/drawing/2014/main" id="{C8561F0F-1239-47DB-B036-8308964ABC72}"/>
              </a:ext>
            </a:extLst>
          </p:cNvPr>
          <p:cNvSpPr>
            <a:spLocks noGrp="1"/>
          </p:cNvSpPr>
          <p:nvPr userDrawn="1">
            <p:ph type="body" sz="quarter" idx="36" hasCustomPrompt="1"/>
          </p:nvPr>
        </p:nvSpPr>
        <p:spPr>
          <a:xfrm>
            <a:off x="5437519" y="6607310"/>
            <a:ext cx="607551" cy="732508"/>
          </a:xfrm>
        </p:spPr>
        <p:txBody>
          <a:bodyPr wrap="square" anchor="t" anchorCtr="0">
            <a:noAutofit/>
          </a:bodyPr>
          <a:lstStyle>
            <a:lvl1pPr algn="r">
              <a:defRPr sz="2970" b="1">
                <a:solidFill>
                  <a:schemeClr val="bg1">
                    <a:lumMod val="85000"/>
                  </a:schemeClr>
                </a:solidFill>
              </a:defRPr>
            </a:lvl1pPr>
          </a:lstStyle>
          <a:p>
            <a:pPr lvl="0"/>
            <a:r>
              <a:rPr lang="en-GB" noProof="0" dirty="0"/>
              <a:t>04</a:t>
            </a:r>
          </a:p>
        </p:txBody>
      </p:sp>
      <p:sp>
        <p:nvSpPr>
          <p:cNvPr id="79" name="Text Placeholder 37">
            <a:extLst>
              <a:ext uri="{FF2B5EF4-FFF2-40B4-BE49-F238E27FC236}">
                <a16:creationId xmlns="" xmlns:a16="http://schemas.microsoft.com/office/drawing/2014/main" id="{988FB77A-0BFC-451A-ACEF-F317F5921D6A}"/>
              </a:ext>
            </a:extLst>
          </p:cNvPr>
          <p:cNvSpPr>
            <a:spLocks noGrp="1"/>
          </p:cNvSpPr>
          <p:nvPr userDrawn="1">
            <p:ph type="body" sz="quarter" idx="37" hasCustomPrompt="1"/>
          </p:nvPr>
        </p:nvSpPr>
        <p:spPr>
          <a:xfrm>
            <a:off x="6931767" y="3122962"/>
            <a:ext cx="607551" cy="732508"/>
          </a:xfrm>
        </p:spPr>
        <p:txBody>
          <a:bodyPr wrap="square" anchor="t" anchorCtr="0">
            <a:noAutofit/>
          </a:bodyPr>
          <a:lstStyle>
            <a:lvl1pPr algn="r">
              <a:defRPr sz="2970" b="1">
                <a:solidFill>
                  <a:schemeClr val="bg1">
                    <a:lumMod val="85000"/>
                  </a:schemeClr>
                </a:solidFill>
              </a:defRPr>
            </a:lvl1pPr>
          </a:lstStyle>
          <a:p>
            <a:pPr lvl="0"/>
            <a:r>
              <a:rPr lang="en-GB" noProof="0" dirty="0"/>
              <a:t>02</a:t>
            </a:r>
          </a:p>
        </p:txBody>
      </p:sp>
      <p:sp>
        <p:nvSpPr>
          <p:cNvPr id="80" name="Text Placeholder 37">
            <a:extLst>
              <a:ext uri="{FF2B5EF4-FFF2-40B4-BE49-F238E27FC236}">
                <a16:creationId xmlns="" xmlns:a16="http://schemas.microsoft.com/office/drawing/2014/main" id="{6BC1EB12-DE7A-4EF7-A6DF-7AF04C79D48E}"/>
              </a:ext>
            </a:extLst>
          </p:cNvPr>
          <p:cNvSpPr>
            <a:spLocks noGrp="1"/>
          </p:cNvSpPr>
          <p:nvPr userDrawn="1">
            <p:ph type="body" sz="quarter" idx="38" hasCustomPrompt="1"/>
          </p:nvPr>
        </p:nvSpPr>
        <p:spPr>
          <a:xfrm>
            <a:off x="6786529" y="5271413"/>
            <a:ext cx="607551" cy="732508"/>
          </a:xfrm>
        </p:spPr>
        <p:txBody>
          <a:bodyPr wrap="square" anchor="t" anchorCtr="0">
            <a:noAutofit/>
          </a:bodyPr>
          <a:lstStyle>
            <a:lvl1pPr algn="r">
              <a:defRPr sz="2970" b="1">
                <a:solidFill>
                  <a:schemeClr val="bg1">
                    <a:lumMod val="85000"/>
                  </a:schemeClr>
                </a:solidFill>
              </a:defRPr>
            </a:lvl1pPr>
          </a:lstStyle>
          <a:p>
            <a:pPr lvl="0"/>
            <a:r>
              <a:rPr lang="en-GB" noProof="0" dirty="0"/>
              <a:t>03</a:t>
            </a:r>
          </a:p>
        </p:txBody>
      </p:sp>
      <p:sp>
        <p:nvSpPr>
          <p:cNvPr id="44" name="Text Placeholder 37">
            <a:extLst>
              <a:ext uri="{FF2B5EF4-FFF2-40B4-BE49-F238E27FC236}">
                <a16:creationId xmlns="" xmlns:a16="http://schemas.microsoft.com/office/drawing/2014/main" id="{8CE36DDD-1BF6-4EB4-B7DC-FF60E19578C9}"/>
              </a:ext>
            </a:extLst>
          </p:cNvPr>
          <p:cNvSpPr>
            <a:spLocks noGrp="1"/>
          </p:cNvSpPr>
          <p:nvPr userDrawn="1">
            <p:ph type="body" sz="quarter" idx="42" hasCustomPrompt="1"/>
          </p:nvPr>
        </p:nvSpPr>
        <p:spPr>
          <a:xfrm>
            <a:off x="3365528" y="1266984"/>
            <a:ext cx="607551" cy="732508"/>
          </a:xfrm>
        </p:spPr>
        <p:txBody>
          <a:bodyPr wrap="square" anchor="t" anchorCtr="0">
            <a:noAutofit/>
          </a:bodyPr>
          <a:lstStyle>
            <a:lvl1pPr algn="r">
              <a:defRPr sz="2970" b="1">
                <a:solidFill>
                  <a:schemeClr val="bg1">
                    <a:lumMod val="85000"/>
                  </a:schemeClr>
                </a:solidFill>
              </a:defRPr>
            </a:lvl1pPr>
          </a:lstStyle>
          <a:p>
            <a:pPr lvl="0"/>
            <a:r>
              <a:rPr lang="en-GB" noProof="0" dirty="0"/>
              <a:t>07</a:t>
            </a:r>
          </a:p>
        </p:txBody>
      </p:sp>
      <p:sp>
        <p:nvSpPr>
          <p:cNvPr id="45" name="Text Placeholder 37">
            <a:extLst>
              <a:ext uri="{FF2B5EF4-FFF2-40B4-BE49-F238E27FC236}">
                <a16:creationId xmlns="" xmlns:a16="http://schemas.microsoft.com/office/drawing/2014/main" id="{30B125C9-F7A6-4440-971D-E334376EBAA3}"/>
              </a:ext>
            </a:extLst>
          </p:cNvPr>
          <p:cNvSpPr>
            <a:spLocks noGrp="1"/>
          </p:cNvSpPr>
          <p:nvPr userDrawn="1">
            <p:ph type="body" sz="quarter" idx="43" hasCustomPrompt="1"/>
          </p:nvPr>
        </p:nvSpPr>
        <p:spPr>
          <a:xfrm>
            <a:off x="6053407" y="1277352"/>
            <a:ext cx="607551" cy="732508"/>
          </a:xfrm>
        </p:spPr>
        <p:txBody>
          <a:bodyPr wrap="square" anchor="t" anchorCtr="0">
            <a:noAutofit/>
          </a:bodyPr>
          <a:lstStyle>
            <a:lvl1pPr algn="r">
              <a:defRPr sz="2970" b="1">
                <a:solidFill>
                  <a:schemeClr val="bg1">
                    <a:lumMod val="85000"/>
                  </a:schemeClr>
                </a:solidFill>
              </a:defRPr>
            </a:lvl1pPr>
          </a:lstStyle>
          <a:p>
            <a:pPr lvl="0"/>
            <a:r>
              <a:rPr lang="en-GB" noProof="0" dirty="0"/>
              <a:t>01</a:t>
            </a:r>
          </a:p>
        </p:txBody>
      </p:sp>
      <p:sp>
        <p:nvSpPr>
          <p:cNvPr id="46" name="Text Placeholder 37">
            <a:extLst>
              <a:ext uri="{FF2B5EF4-FFF2-40B4-BE49-F238E27FC236}">
                <a16:creationId xmlns="" xmlns:a16="http://schemas.microsoft.com/office/drawing/2014/main" id="{FB13981E-D497-44C1-BCB4-C0EB16C3B611}"/>
              </a:ext>
            </a:extLst>
          </p:cNvPr>
          <p:cNvSpPr>
            <a:spLocks noGrp="1"/>
          </p:cNvSpPr>
          <p:nvPr userDrawn="1">
            <p:ph type="body" sz="quarter" idx="44" hasCustomPrompt="1"/>
          </p:nvPr>
        </p:nvSpPr>
        <p:spPr>
          <a:xfrm>
            <a:off x="1012372" y="3204368"/>
            <a:ext cx="1508760" cy="559541"/>
          </a:xfrm>
        </p:spPr>
        <p:txBody>
          <a:bodyPr anchor="ctr" anchorCtr="0">
            <a:noAutofit/>
          </a:bodyPr>
          <a:lstStyle>
            <a:lvl1pPr marL="0" marR="0" indent="0" algn="r" defTabSz="754380" rtl="0" eaLnBrk="1" fontAlgn="auto" latinLnBrk="0" hangingPunct="1">
              <a:lnSpc>
                <a:spcPct val="100000"/>
              </a:lnSpc>
              <a:spcBef>
                <a:spcPts val="0"/>
              </a:spcBef>
              <a:spcAft>
                <a:spcPts val="825"/>
              </a:spcAft>
              <a:buClrTx/>
              <a:buSzTx/>
              <a:buFont typeface="Arial" panose="020B0604020202020204" pitchFamily="34" charset="0"/>
              <a:buNone/>
              <a:tabLst/>
              <a:defRPr>
                <a:solidFill>
                  <a:srgbClr val="183355"/>
                </a:solidFill>
              </a:defRPr>
            </a:lvl1pPr>
          </a:lstStyle>
          <a:p>
            <a:pPr marL="0" marR="0" lvl="0" indent="0" algn="r" defTabSz="754380" rtl="0" eaLnBrk="1" fontAlgn="auto" latinLnBrk="0" hangingPunct="1">
              <a:lnSpc>
                <a:spcPct val="100000"/>
              </a:lnSpc>
              <a:spcBef>
                <a:spcPts val="0"/>
              </a:spcBef>
              <a:spcAft>
                <a:spcPts val="825"/>
              </a:spcAft>
              <a:buClrTx/>
              <a:buSzTx/>
              <a:buFont typeface="Arial" panose="020B0604020202020204" pitchFamily="34" charset="0"/>
              <a:buNone/>
              <a:tabLst/>
              <a:defRPr/>
            </a:pPr>
            <a:r>
              <a:rPr lang="en-GB" noProof="0" dirty="0">
                <a:solidFill>
                  <a:schemeClr val="accent1"/>
                </a:solidFill>
              </a:rPr>
              <a:t>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endParaRPr lang="en-GB" noProof="0" dirty="0">
              <a:solidFill>
                <a:schemeClr val="accent1"/>
              </a:solidFill>
            </a:endParaRPr>
          </a:p>
        </p:txBody>
      </p:sp>
    </p:spTree>
    <p:extLst>
      <p:ext uri="{BB962C8B-B14F-4D97-AF65-F5344CB8AC3E}">
        <p14:creationId xmlns:p14="http://schemas.microsoft.com/office/powerpoint/2010/main" val="281271059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Endin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1C5127B7-0997-47D6-BD53-B60DDBB45840}"/>
              </a:ext>
            </a:extLst>
          </p:cNvPr>
          <p:cNvSpPr/>
          <p:nvPr userDrawn="1"/>
        </p:nvSpPr>
        <p:spPr>
          <a:xfrm>
            <a:off x="-1" y="-2"/>
            <a:ext cx="10058401" cy="7772402"/>
          </a:xfrm>
          <a:prstGeom prst="rect">
            <a:avLst/>
          </a:prstGeom>
          <a:solidFill>
            <a:srgbClr val="0932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485">
              <a:solidFill>
                <a:prstClr val="white"/>
              </a:solidFill>
            </a:endParaRPr>
          </a:p>
        </p:txBody>
      </p:sp>
      <p:pic>
        <p:nvPicPr>
          <p:cNvPr id="6" name="Picture 5">
            <a:extLst>
              <a:ext uri="{FF2B5EF4-FFF2-40B4-BE49-F238E27FC236}">
                <a16:creationId xmlns="" xmlns:a16="http://schemas.microsoft.com/office/drawing/2014/main" id="{ECAB604B-98B3-40AC-97CF-D323477E94FA}"/>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val="0"/>
              </a:ext>
            </a:extLst>
          </a:blip>
          <a:srcRect/>
          <a:stretch/>
        </p:blipFill>
        <p:spPr>
          <a:xfrm>
            <a:off x="2083526" y="548"/>
            <a:ext cx="7974874" cy="6720142"/>
          </a:xfrm>
          <a:prstGeom prst="rect">
            <a:avLst/>
          </a:prstGeom>
        </p:spPr>
      </p:pic>
      <p:grpSp>
        <p:nvGrpSpPr>
          <p:cNvPr id="5" name="Nhóm 46">
            <a:extLst>
              <a:ext uri="{FF2B5EF4-FFF2-40B4-BE49-F238E27FC236}">
                <a16:creationId xmlns="" xmlns:a16="http://schemas.microsoft.com/office/drawing/2014/main" id="{89051475-08E6-494C-A4B8-E41325DE4C9C}"/>
              </a:ext>
            </a:extLst>
          </p:cNvPr>
          <p:cNvGrpSpPr/>
          <p:nvPr userDrawn="1"/>
        </p:nvGrpSpPr>
        <p:grpSpPr>
          <a:xfrm>
            <a:off x="358258" y="7016598"/>
            <a:ext cx="914051" cy="532916"/>
            <a:chOff x="5013331" y="3131693"/>
            <a:chExt cx="1638965" cy="695592"/>
          </a:xfrm>
          <a:solidFill>
            <a:schemeClr val="bg1"/>
          </a:solidFill>
        </p:grpSpPr>
        <p:sp>
          <p:nvSpPr>
            <p:cNvPr id="9" name="Hình tự do: Hình 48">
              <a:extLst>
                <a:ext uri="{FF2B5EF4-FFF2-40B4-BE49-F238E27FC236}">
                  <a16:creationId xmlns="" xmlns:a16="http://schemas.microsoft.com/office/drawing/2014/main" id="{CC579F3C-64AE-4A27-B4D0-1E7643FF0DFE}"/>
                </a:ext>
              </a:extLst>
            </p:cNvPr>
            <p:cNvSpPr/>
            <p:nvPr/>
          </p:nvSpPr>
          <p:spPr>
            <a:xfrm>
              <a:off x="5076259" y="3131693"/>
              <a:ext cx="122173" cy="114029"/>
            </a:xfrm>
            <a:custGeom>
              <a:avLst/>
              <a:gdLst>
                <a:gd name="connsiteX0" fmla="*/ 125431 w 122173"/>
                <a:gd name="connsiteY0" fmla="*/ 57847 h 114028"/>
                <a:gd name="connsiteX1" fmla="*/ 62716 w 122173"/>
                <a:gd name="connsiteY1" fmla="*/ 115676 h 114028"/>
                <a:gd name="connsiteX2" fmla="*/ 0 w 122173"/>
                <a:gd name="connsiteY2" fmla="*/ 57847 h 114028"/>
                <a:gd name="connsiteX3" fmla="*/ 62716 w 122173"/>
                <a:gd name="connsiteY3" fmla="*/ 19 h 114028"/>
                <a:gd name="connsiteX4" fmla="*/ 125431 w 122173"/>
                <a:gd name="connsiteY4" fmla="*/ 57847 h 114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3" h="114028">
                  <a:moveTo>
                    <a:pt x="125431" y="57847"/>
                  </a:moveTo>
                  <a:cubicBezTo>
                    <a:pt x="125431" y="89612"/>
                    <a:pt x="97739" y="115676"/>
                    <a:pt x="62716" y="115676"/>
                  </a:cubicBezTo>
                  <a:cubicBezTo>
                    <a:pt x="28507" y="115676"/>
                    <a:pt x="0" y="89612"/>
                    <a:pt x="0" y="57847"/>
                  </a:cubicBezTo>
                  <a:cubicBezTo>
                    <a:pt x="0" y="26082"/>
                    <a:pt x="27693" y="19"/>
                    <a:pt x="62716" y="19"/>
                  </a:cubicBezTo>
                  <a:cubicBezTo>
                    <a:pt x="97739" y="-796"/>
                    <a:pt x="125431" y="25268"/>
                    <a:pt x="125431" y="57847"/>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0" name="Hình tự do: Hình 49">
              <a:extLst>
                <a:ext uri="{FF2B5EF4-FFF2-40B4-BE49-F238E27FC236}">
                  <a16:creationId xmlns="" xmlns:a16="http://schemas.microsoft.com/office/drawing/2014/main" id="{C5165493-EFD8-4AD7-92F1-C45A821FD38A}"/>
                </a:ext>
              </a:extLst>
            </p:cNvPr>
            <p:cNvSpPr/>
            <p:nvPr/>
          </p:nvSpPr>
          <p:spPr>
            <a:xfrm>
              <a:off x="5013331" y="3272406"/>
              <a:ext cx="179188" cy="374665"/>
            </a:xfrm>
            <a:custGeom>
              <a:avLst/>
              <a:gdLst>
                <a:gd name="connsiteX0" fmla="*/ 181843 w 179187"/>
                <a:gd name="connsiteY0" fmla="*/ 3470 h 374665"/>
                <a:gd name="connsiteX1" fmla="*/ 177770 w 179187"/>
                <a:gd name="connsiteY1" fmla="*/ 212 h 374665"/>
                <a:gd name="connsiteX2" fmla="*/ 25461 w 179187"/>
                <a:gd name="connsiteY2" fmla="*/ 29533 h 374665"/>
                <a:gd name="connsiteX3" fmla="*/ 23017 w 179187"/>
                <a:gd name="connsiteY3" fmla="*/ 31977 h 374665"/>
                <a:gd name="connsiteX4" fmla="*/ 212 w 179187"/>
                <a:gd name="connsiteY4" fmla="*/ 93878 h 374665"/>
                <a:gd name="connsiteX5" fmla="*/ 3470 w 179187"/>
                <a:gd name="connsiteY5" fmla="*/ 98765 h 374665"/>
                <a:gd name="connsiteX6" fmla="*/ 65371 w 179187"/>
                <a:gd name="connsiteY6" fmla="*/ 98765 h 374665"/>
                <a:gd name="connsiteX7" fmla="*/ 69443 w 179187"/>
                <a:gd name="connsiteY7" fmla="*/ 102023 h 374665"/>
                <a:gd name="connsiteX8" fmla="*/ 69443 w 179187"/>
                <a:gd name="connsiteY8" fmla="*/ 377321 h 374665"/>
                <a:gd name="connsiteX9" fmla="*/ 73516 w 179187"/>
                <a:gd name="connsiteY9" fmla="*/ 380578 h 374665"/>
                <a:gd name="connsiteX10" fmla="*/ 179400 w 179187"/>
                <a:gd name="connsiteY10" fmla="*/ 380578 h 374665"/>
                <a:gd name="connsiteX11" fmla="*/ 183472 w 179187"/>
                <a:gd name="connsiteY11" fmla="*/ 377321 h 374665"/>
                <a:gd name="connsiteX12" fmla="*/ 181843 w 179187"/>
                <a:gd name="connsiteY12" fmla="*/ 3470 h 37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187" h="374665">
                  <a:moveTo>
                    <a:pt x="181843" y="3470"/>
                  </a:moveTo>
                  <a:cubicBezTo>
                    <a:pt x="181843" y="1026"/>
                    <a:pt x="179400" y="-602"/>
                    <a:pt x="177770" y="212"/>
                  </a:cubicBezTo>
                  <a:cubicBezTo>
                    <a:pt x="96322" y="14058"/>
                    <a:pt x="36864" y="27090"/>
                    <a:pt x="25461" y="29533"/>
                  </a:cubicBezTo>
                  <a:cubicBezTo>
                    <a:pt x="23832" y="29533"/>
                    <a:pt x="23017" y="30348"/>
                    <a:pt x="23017" y="31977"/>
                  </a:cubicBezTo>
                  <a:lnTo>
                    <a:pt x="212" y="93878"/>
                  </a:lnTo>
                  <a:cubicBezTo>
                    <a:pt x="-603" y="96322"/>
                    <a:pt x="1026" y="98765"/>
                    <a:pt x="3470" y="98765"/>
                  </a:cubicBezTo>
                  <a:lnTo>
                    <a:pt x="65371" y="98765"/>
                  </a:lnTo>
                  <a:cubicBezTo>
                    <a:pt x="67814" y="98765"/>
                    <a:pt x="69443" y="100394"/>
                    <a:pt x="69443" y="102023"/>
                  </a:cubicBezTo>
                  <a:lnTo>
                    <a:pt x="69443" y="377321"/>
                  </a:lnTo>
                  <a:cubicBezTo>
                    <a:pt x="69443" y="378949"/>
                    <a:pt x="71072" y="380578"/>
                    <a:pt x="73516" y="380578"/>
                  </a:cubicBezTo>
                  <a:lnTo>
                    <a:pt x="179400" y="380578"/>
                  </a:lnTo>
                  <a:cubicBezTo>
                    <a:pt x="181843" y="380578"/>
                    <a:pt x="183472" y="378949"/>
                    <a:pt x="183472" y="377321"/>
                  </a:cubicBezTo>
                  <a:lnTo>
                    <a:pt x="181843" y="3470"/>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1" name="Hình tự do: Hình 50">
              <a:extLst>
                <a:ext uri="{FF2B5EF4-FFF2-40B4-BE49-F238E27FC236}">
                  <a16:creationId xmlns="" xmlns:a16="http://schemas.microsoft.com/office/drawing/2014/main" id="{1D45BE00-BF2C-4A60-8E65-DBD74242E8C8}"/>
                </a:ext>
              </a:extLst>
            </p:cNvPr>
            <p:cNvSpPr/>
            <p:nvPr/>
          </p:nvSpPr>
          <p:spPr>
            <a:xfrm>
              <a:off x="5661034" y="3258612"/>
              <a:ext cx="301361" cy="390955"/>
            </a:xfrm>
            <a:custGeom>
              <a:avLst/>
              <a:gdLst>
                <a:gd name="connsiteX0" fmla="*/ 293245 w 301361"/>
                <a:gd name="connsiteY0" fmla="*/ 379712 h 390954"/>
                <a:gd name="connsiteX1" fmla="*/ 292430 w 301361"/>
                <a:gd name="connsiteY1" fmla="*/ 295005 h 390954"/>
                <a:gd name="connsiteX2" fmla="*/ 287543 w 301361"/>
                <a:gd name="connsiteY2" fmla="*/ 291747 h 390954"/>
                <a:gd name="connsiteX3" fmla="*/ 111613 w 301361"/>
                <a:gd name="connsiteY3" fmla="*/ 211927 h 390954"/>
                <a:gd name="connsiteX4" fmla="*/ 270439 w 301361"/>
                <a:gd name="connsiteY4" fmla="*/ 101156 h 390954"/>
                <a:gd name="connsiteX5" fmla="*/ 275326 w 301361"/>
                <a:gd name="connsiteY5" fmla="*/ 98713 h 390954"/>
                <a:gd name="connsiteX6" fmla="*/ 306277 w 301361"/>
                <a:gd name="connsiteY6" fmla="*/ 15635 h 390954"/>
                <a:gd name="connsiteX7" fmla="*/ 303833 w 301361"/>
                <a:gd name="connsiteY7" fmla="*/ 10748 h 390954"/>
                <a:gd name="connsiteX8" fmla="*/ 29 w 301361"/>
                <a:gd name="connsiteY8" fmla="*/ 207854 h 390954"/>
                <a:gd name="connsiteX9" fmla="*/ 290801 w 301361"/>
                <a:gd name="connsiteY9" fmla="*/ 382970 h 390954"/>
                <a:gd name="connsiteX10" fmla="*/ 293245 w 301361"/>
                <a:gd name="connsiteY10" fmla="*/ 379712 h 39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361" h="390954">
                  <a:moveTo>
                    <a:pt x="293245" y="379712"/>
                  </a:moveTo>
                  <a:lnTo>
                    <a:pt x="292430" y="295005"/>
                  </a:lnTo>
                  <a:cubicBezTo>
                    <a:pt x="292430" y="292561"/>
                    <a:pt x="289987" y="290932"/>
                    <a:pt x="287543" y="291747"/>
                  </a:cubicBezTo>
                  <a:cubicBezTo>
                    <a:pt x="115686" y="354463"/>
                    <a:pt x="111613" y="211927"/>
                    <a:pt x="111613" y="211927"/>
                  </a:cubicBezTo>
                  <a:cubicBezTo>
                    <a:pt x="111613" y="211927"/>
                    <a:pt x="96953" y="55545"/>
                    <a:pt x="270439" y="101156"/>
                  </a:cubicBezTo>
                  <a:cubicBezTo>
                    <a:pt x="272068" y="101971"/>
                    <a:pt x="274511" y="100342"/>
                    <a:pt x="275326" y="98713"/>
                  </a:cubicBezTo>
                  <a:lnTo>
                    <a:pt x="306277" y="15635"/>
                  </a:lnTo>
                  <a:cubicBezTo>
                    <a:pt x="307091" y="13192"/>
                    <a:pt x="305462" y="11562"/>
                    <a:pt x="303833" y="10748"/>
                  </a:cubicBezTo>
                  <a:cubicBezTo>
                    <a:pt x="118944" y="-31605"/>
                    <a:pt x="-1601" y="54730"/>
                    <a:pt x="29" y="207854"/>
                  </a:cubicBezTo>
                  <a:cubicBezTo>
                    <a:pt x="29" y="207854"/>
                    <a:pt x="-8931" y="453016"/>
                    <a:pt x="290801" y="382970"/>
                  </a:cubicBezTo>
                  <a:cubicBezTo>
                    <a:pt x="292430" y="382970"/>
                    <a:pt x="293245" y="381341"/>
                    <a:pt x="293245" y="379712"/>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2" name="Hình tự do: Hình 51">
              <a:extLst>
                <a:ext uri="{FF2B5EF4-FFF2-40B4-BE49-F238E27FC236}">
                  <a16:creationId xmlns="" xmlns:a16="http://schemas.microsoft.com/office/drawing/2014/main" id="{5740149B-6BA7-4870-BD7F-0E9E61C6D3D8}"/>
                </a:ext>
              </a:extLst>
            </p:cNvPr>
            <p:cNvSpPr/>
            <p:nvPr/>
          </p:nvSpPr>
          <p:spPr>
            <a:xfrm>
              <a:off x="5249745" y="3253175"/>
              <a:ext cx="366520" cy="553853"/>
            </a:xfrm>
            <a:custGeom>
              <a:avLst/>
              <a:gdLst>
                <a:gd name="connsiteX0" fmla="*/ 368964 w 366520"/>
                <a:gd name="connsiteY0" fmla="*/ 205147 h 553852"/>
                <a:gd name="connsiteX1" fmla="*/ 3258 w 366520"/>
                <a:gd name="connsiteY1" fmla="*/ 8855 h 553852"/>
                <a:gd name="connsiteX2" fmla="*/ 0 w 366520"/>
                <a:gd name="connsiteY2" fmla="*/ 12113 h 553852"/>
                <a:gd name="connsiteX3" fmla="*/ 0 w 366520"/>
                <a:gd name="connsiteY3" fmla="*/ 557821 h 553852"/>
                <a:gd name="connsiteX4" fmla="*/ 4072 w 366520"/>
                <a:gd name="connsiteY4" fmla="*/ 561079 h 553852"/>
                <a:gd name="connsiteX5" fmla="*/ 109956 w 366520"/>
                <a:gd name="connsiteY5" fmla="*/ 561079 h 553852"/>
                <a:gd name="connsiteX6" fmla="*/ 114028 w 366520"/>
                <a:gd name="connsiteY6" fmla="*/ 557821 h 553852"/>
                <a:gd name="connsiteX7" fmla="*/ 114028 w 366520"/>
                <a:gd name="connsiteY7" fmla="*/ 400624 h 553852"/>
                <a:gd name="connsiteX8" fmla="*/ 118101 w 366520"/>
                <a:gd name="connsiteY8" fmla="*/ 397367 h 553852"/>
                <a:gd name="connsiteX9" fmla="*/ 368964 w 366520"/>
                <a:gd name="connsiteY9" fmla="*/ 205147 h 553852"/>
                <a:gd name="connsiteX10" fmla="*/ 113214 w 366520"/>
                <a:gd name="connsiteY10" fmla="*/ 306144 h 553852"/>
                <a:gd name="connsiteX11" fmla="*/ 113214 w 366520"/>
                <a:gd name="connsiteY11" fmla="*/ 104965 h 553852"/>
                <a:gd name="connsiteX12" fmla="*/ 116472 w 366520"/>
                <a:gd name="connsiteY12" fmla="*/ 101707 h 553852"/>
                <a:gd name="connsiteX13" fmla="*/ 257379 w 366520"/>
                <a:gd name="connsiteY13" fmla="*/ 206776 h 553852"/>
                <a:gd name="connsiteX14" fmla="*/ 116472 w 366520"/>
                <a:gd name="connsiteY14" fmla="*/ 310216 h 553852"/>
                <a:gd name="connsiteX15" fmla="*/ 113214 w 366520"/>
                <a:gd name="connsiteY15" fmla="*/ 306144 h 55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6520" h="553852">
                  <a:moveTo>
                    <a:pt x="368964" y="205147"/>
                  </a:moveTo>
                  <a:cubicBezTo>
                    <a:pt x="368964" y="60168"/>
                    <a:pt x="260637" y="-29426"/>
                    <a:pt x="3258" y="8855"/>
                  </a:cubicBezTo>
                  <a:cubicBezTo>
                    <a:pt x="1629" y="8855"/>
                    <a:pt x="0" y="10484"/>
                    <a:pt x="0" y="12113"/>
                  </a:cubicBezTo>
                  <a:lnTo>
                    <a:pt x="0" y="557821"/>
                  </a:lnTo>
                  <a:cubicBezTo>
                    <a:pt x="0" y="559450"/>
                    <a:pt x="1629" y="561079"/>
                    <a:pt x="4072" y="561079"/>
                  </a:cubicBezTo>
                  <a:lnTo>
                    <a:pt x="109956" y="561079"/>
                  </a:lnTo>
                  <a:cubicBezTo>
                    <a:pt x="112399" y="561079"/>
                    <a:pt x="114028" y="559450"/>
                    <a:pt x="114028" y="557821"/>
                  </a:cubicBezTo>
                  <a:lnTo>
                    <a:pt x="114028" y="400624"/>
                  </a:lnTo>
                  <a:cubicBezTo>
                    <a:pt x="114028" y="398181"/>
                    <a:pt x="116472" y="396552"/>
                    <a:pt x="118101" y="397367"/>
                  </a:cubicBezTo>
                  <a:cubicBezTo>
                    <a:pt x="383624" y="433204"/>
                    <a:pt x="368964" y="205147"/>
                    <a:pt x="368964" y="205147"/>
                  </a:cubicBezTo>
                  <a:moveTo>
                    <a:pt x="113214" y="306144"/>
                  </a:moveTo>
                  <a:lnTo>
                    <a:pt x="113214" y="104965"/>
                  </a:lnTo>
                  <a:cubicBezTo>
                    <a:pt x="113214" y="103336"/>
                    <a:pt x="114843" y="101707"/>
                    <a:pt x="116472" y="101707"/>
                  </a:cubicBezTo>
                  <a:cubicBezTo>
                    <a:pt x="264709" y="78901"/>
                    <a:pt x="257379" y="206776"/>
                    <a:pt x="257379" y="206776"/>
                  </a:cubicBezTo>
                  <a:cubicBezTo>
                    <a:pt x="257379" y="206776"/>
                    <a:pt x="264709" y="337909"/>
                    <a:pt x="116472" y="310216"/>
                  </a:cubicBezTo>
                  <a:cubicBezTo>
                    <a:pt x="114843" y="309402"/>
                    <a:pt x="113214" y="307773"/>
                    <a:pt x="113214" y="306144"/>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3" name="Hình tự do: Hình 52">
              <a:extLst>
                <a:ext uri="{FF2B5EF4-FFF2-40B4-BE49-F238E27FC236}">
                  <a16:creationId xmlns="" xmlns:a16="http://schemas.microsoft.com/office/drawing/2014/main" id="{B2B6EEE8-7B2D-4D70-A02A-653DCC7B5101}"/>
                </a:ext>
              </a:extLst>
            </p:cNvPr>
            <p:cNvSpPr/>
            <p:nvPr/>
          </p:nvSpPr>
          <p:spPr>
            <a:xfrm>
              <a:off x="5424046" y="3753981"/>
              <a:ext cx="48869" cy="73304"/>
            </a:xfrm>
            <a:custGeom>
              <a:avLst/>
              <a:gdLst>
                <a:gd name="connsiteX0" fmla="*/ 6516 w 48869"/>
                <a:gd name="connsiteY0" fmla="*/ 79820 h 73304"/>
                <a:gd name="connsiteX1" fmla="*/ 0 w 48869"/>
                <a:gd name="connsiteY1" fmla="*/ 79820 h 73304"/>
                <a:gd name="connsiteX2" fmla="*/ 0 w 48869"/>
                <a:gd name="connsiteY2" fmla="*/ 3258 h 73304"/>
                <a:gd name="connsiteX3" fmla="*/ 8145 w 48869"/>
                <a:gd name="connsiteY3" fmla="*/ 815 h 73304"/>
                <a:gd name="connsiteX4" fmla="*/ 21177 w 48869"/>
                <a:gd name="connsiteY4" fmla="*/ 0 h 73304"/>
                <a:gd name="connsiteX5" fmla="*/ 32580 w 48869"/>
                <a:gd name="connsiteY5" fmla="*/ 2444 h 73304"/>
                <a:gd name="connsiteX6" fmla="*/ 41539 w 48869"/>
                <a:gd name="connsiteY6" fmla="*/ 8145 h 73304"/>
                <a:gd name="connsiteX7" fmla="*/ 47240 w 48869"/>
                <a:gd name="connsiteY7" fmla="*/ 17919 h 73304"/>
                <a:gd name="connsiteX8" fmla="*/ 49684 w 48869"/>
                <a:gd name="connsiteY8" fmla="*/ 30951 h 73304"/>
                <a:gd name="connsiteX9" fmla="*/ 48055 w 48869"/>
                <a:gd name="connsiteY9" fmla="*/ 43168 h 73304"/>
                <a:gd name="connsiteX10" fmla="*/ 43168 w 48869"/>
                <a:gd name="connsiteY10" fmla="*/ 52942 h 73304"/>
                <a:gd name="connsiteX11" fmla="*/ 35023 w 48869"/>
                <a:gd name="connsiteY11" fmla="*/ 59458 h 73304"/>
                <a:gd name="connsiteX12" fmla="*/ 23620 w 48869"/>
                <a:gd name="connsiteY12" fmla="*/ 61901 h 73304"/>
                <a:gd name="connsiteX13" fmla="*/ 13846 w 48869"/>
                <a:gd name="connsiteY13" fmla="*/ 60272 h 73304"/>
                <a:gd name="connsiteX14" fmla="*/ 8145 w 48869"/>
                <a:gd name="connsiteY14" fmla="*/ 57014 h 73304"/>
                <a:gd name="connsiteX15" fmla="*/ 8145 w 48869"/>
                <a:gd name="connsiteY15" fmla="*/ 79820 h 73304"/>
                <a:gd name="connsiteX16" fmla="*/ 6516 w 48869"/>
                <a:gd name="connsiteY16" fmla="*/ 48869 h 73304"/>
                <a:gd name="connsiteX17" fmla="*/ 8959 w 48869"/>
                <a:gd name="connsiteY17" fmla="*/ 50498 h 73304"/>
                <a:gd name="connsiteX18" fmla="*/ 12217 w 48869"/>
                <a:gd name="connsiteY18" fmla="*/ 52127 h 73304"/>
                <a:gd name="connsiteX19" fmla="*/ 16290 w 48869"/>
                <a:gd name="connsiteY19" fmla="*/ 53756 h 73304"/>
                <a:gd name="connsiteX20" fmla="*/ 21177 w 48869"/>
                <a:gd name="connsiteY20" fmla="*/ 54571 h 73304"/>
                <a:gd name="connsiteX21" fmla="*/ 30136 w 48869"/>
                <a:gd name="connsiteY21" fmla="*/ 52942 h 73304"/>
                <a:gd name="connsiteX22" fmla="*/ 35837 w 48869"/>
                <a:gd name="connsiteY22" fmla="*/ 48055 h 73304"/>
                <a:gd name="connsiteX23" fmla="*/ 39096 w 48869"/>
                <a:gd name="connsiteY23" fmla="*/ 40724 h 73304"/>
                <a:gd name="connsiteX24" fmla="*/ 39910 w 48869"/>
                <a:gd name="connsiteY24" fmla="*/ 31765 h 73304"/>
                <a:gd name="connsiteX25" fmla="*/ 34209 w 48869"/>
                <a:gd name="connsiteY25" fmla="*/ 14661 h 73304"/>
                <a:gd name="connsiteX26" fmla="*/ 18733 w 48869"/>
                <a:gd name="connsiteY26" fmla="*/ 8959 h 73304"/>
                <a:gd name="connsiteX27" fmla="*/ 9774 w 48869"/>
                <a:gd name="connsiteY27" fmla="*/ 9774 h 73304"/>
                <a:gd name="connsiteX28" fmla="*/ 4887 w 48869"/>
                <a:gd name="connsiteY28" fmla="*/ 10589 h 73304"/>
                <a:gd name="connsiteX29" fmla="*/ 4887 w 48869"/>
                <a:gd name="connsiteY29" fmla="*/ 48869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73304">
                  <a:moveTo>
                    <a:pt x="6516" y="79820"/>
                  </a:moveTo>
                  <a:lnTo>
                    <a:pt x="0" y="79820"/>
                  </a:lnTo>
                  <a:lnTo>
                    <a:pt x="0" y="3258"/>
                  </a:lnTo>
                  <a:cubicBezTo>
                    <a:pt x="2443" y="2444"/>
                    <a:pt x="4887" y="1629"/>
                    <a:pt x="8145" y="815"/>
                  </a:cubicBezTo>
                  <a:cubicBezTo>
                    <a:pt x="11403" y="0"/>
                    <a:pt x="15475" y="0"/>
                    <a:pt x="21177" y="0"/>
                  </a:cubicBezTo>
                  <a:cubicBezTo>
                    <a:pt x="25249" y="0"/>
                    <a:pt x="29322" y="815"/>
                    <a:pt x="32580" y="2444"/>
                  </a:cubicBezTo>
                  <a:cubicBezTo>
                    <a:pt x="35837" y="4072"/>
                    <a:pt x="39096" y="5702"/>
                    <a:pt x="41539" y="8145"/>
                  </a:cubicBezTo>
                  <a:cubicBezTo>
                    <a:pt x="43982" y="10589"/>
                    <a:pt x="45611" y="13846"/>
                    <a:pt x="47240" y="17919"/>
                  </a:cubicBezTo>
                  <a:cubicBezTo>
                    <a:pt x="48869" y="21991"/>
                    <a:pt x="49684" y="26064"/>
                    <a:pt x="49684" y="30951"/>
                  </a:cubicBezTo>
                  <a:cubicBezTo>
                    <a:pt x="49684" y="35023"/>
                    <a:pt x="48869" y="39096"/>
                    <a:pt x="48055" y="43168"/>
                  </a:cubicBezTo>
                  <a:cubicBezTo>
                    <a:pt x="47240" y="47241"/>
                    <a:pt x="45611" y="49684"/>
                    <a:pt x="43168" y="52942"/>
                  </a:cubicBezTo>
                  <a:cubicBezTo>
                    <a:pt x="40724" y="55385"/>
                    <a:pt x="38281" y="57829"/>
                    <a:pt x="35023" y="59458"/>
                  </a:cubicBezTo>
                  <a:cubicBezTo>
                    <a:pt x="31765" y="61087"/>
                    <a:pt x="27693" y="61901"/>
                    <a:pt x="23620" y="61901"/>
                  </a:cubicBezTo>
                  <a:cubicBezTo>
                    <a:pt x="19548" y="61901"/>
                    <a:pt x="16290" y="61087"/>
                    <a:pt x="13846" y="60272"/>
                  </a:cubicBezTo>
                  <a:cubicBezTo>
                    <a:pt x="11403" y="59458"/>
                    <a:pt x="8959" y="57829"/>
                    <a:pt x="8145" y="57014"/>
                  </a:cubicBezTo>
                  <a:lnTo>
                    <a:pt x="8145" y="79820"/>
                  </a:lnTo>
                  <a:close/>
                  <a:moveTo>
                    <a:pt x="6516" y="48869"/>
                  </a:moveTo>
                  <a:cubicBezTo>
                    <a:pt x="7330" y="49684"/>
                    <a:pt x="8145" y="49684"/>
                    <a:pt x="8959" y="50498"/>
                  </a:cubicBezTo>
                  <a:cubicBezTo>
                    <a:pt x="9774" y="51313"/>
                    <a:pt x="11403" y="51313"/>
                    <a:pt x="12217" y="52127"/>
                  </a:cubicBezTo>
                  <a:cubicBezTo>
                    <a:pt x="13846" y="52942"/>
                    <a:pt x="14661" y="52942"/>
                    <a:pt x="16290" y="53756"/>
                  </a:cubicBezTo>
                  <a:cubicBezTo>
                    <a:pt x="17919" y="53756"/>
                    <a:pt x="19548" y="54571"/>
                    <a:pt x="21177" y="54571"/>
                  </a:cubicBezTo>
                  <a:cubicBezTo>
                    <a:pt x="24435" y="54571"/>
                    <a:pt x="27693" y="53756"/>
                    <a:pt x="30136" y="52942"/>
                  </a:cubicBezTo>
                  <a:cubicBezTo>
                    <a:pt x="32580" y="51313"/>
                    <a:pt x="34209" y="49684"/>
                    <a:pt x="35837" y="48055"/>
                  </a:cubicBezTo>
                  <a:cubicBezTo>
                    <a:pt x="37467" y="45611"/>
                    <a:pt x="38281" y="43168"/>
                    <a:pt x="39096" y="40724"/>
                  </a:cubicBezTo>
                  <a:cubicBezTo>
                    <a:pt x="39910" y="37467"/>
                    <a:pt x="39910" y="35023"/>
                    <a:pt x="39910" y="31765"/>
                  </a:cubicBezTo>
                  <a:cubicBezTo>
                    <a:pt x="39910" y="24435"/>
                    <a:pt x="38281" y="17919"/>
                    <a:pt x="34209" y="14661"/>
                  </a:cubicBezTo>
                  <a:cubicBezTo>
                    <a:pt x="30136" y="10589"/>
                    <a:pt x="25249" y="8959"/>
                    <a:pt x="18733" y="8959"/>
                  </a:cubicBezTo>
                  <a:cubicBezTo>
                    <a:pt x="15475" y="8959"/>
                    <a:pt x="12217" y="8959"/>
                    <a:pt x="9774" y="9774"/>
                  </a:cubicBezTo>
                  <a:cubicBezTo>
                    <a:pt x="7330" y="9774"/>
                    <a:pt x="5701" y="10589"/>
                    <a:pt x="4887" y="10589"/>
                  </a:cubicBezTo>
                  <a:lnTo>
                    <a:pt x="4887" y="4886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4" name="Hình tự do: Hình 53">
              <a:extLst>
                <a:ext uri="{FF2B5EF4-FFF2-40B4-BE49-F238E27FC236}">
                  <a16:creationId xmlns="" xmlns:a16="http://schemas.microsoft.com/office/drawing/2014/main" id="{752DA8E4-50F7-47EC-8283-DC767121C62B}"/>
                </a:ext>
              </a:extLst>
            </p:cNvPr>
            <p:cNvSpPr/>
            <p:nvPr/>
          </p:nvSpPr>
          <p:spPr>
            <a:xfrm>
              <a:off x="5484318" y="3753981"/>
              <a:ext cx="40724" cy="57014"/>
            </a:xfrm>
            <a:custGeom>
              <a:avLst/>
              <a:gdLst>
                <a:gd name="connsiteX0" fmla="*/ 21991 w 40724"/>
                <a:gd name="connsiteY0" fmla="*/ 0 h 57014"/>
                <a:gd name="connsiteX1" fmla="*/ 31765 w 40724"/>
                <a:gd name="connsiteY1" fmla="*/ 1629 h 57014"/>
                <a:gd name="connsiteX2" fmla="*/ 38281 w 40724"/>
                <a:gd name="connsiteY2" fmla="*/ 6516 h 57014"/>
                <a:gd name="connsiteX3" fmla="*/ 41539 w 40724"/>
                <a:gd name="connsiteY3" fmla="*/ 13032 h 57014"/>
                <a:gd name="connsiteX4" fmla="*/ 42354 w 40724"/>
                <a:gd name="connsiteY4" fmla="*/ 21177 h 57014"/>
                <a:gd name="connsiteX5" fmla="*/ 42354 w 40724"/>
                <a:gd name="connsiteY5" fmla="*/ 57829 h 57014"/>
                <a:gd name="connsiteX6" fmla="*/ 39096 w 40724"/>
                <a:gd name="connsiteY6" fmla="*/ 58643 h 57014"/>
                <a:gd name="connsiteX7" fmla="*/ 34209 w 40724"/>
                <a:gd name="connsiteY7" fmla="*/ 59458 h 57014"/>
                <a:gd name="connsiteX8" fmla="*/ 27693 w 40724"/>
                <a:gd name="connsiteY8" fmla="*/ 60272 h 57014"/>
                <a:gd name="connsiteX9" fmla="*/ 20362 w 40724"/>
                <a:gd name="connsiteY9" fmla="*/ 60272 h 57014"/>
                <a:gd name="connsiteX10" fmla="*/ 12217 w 40724"/>
                <a:gd name="connsiteY10" fmla="*/ 59458 h 57014"/>
                <a:gd name="connsiteX11" fmla="*/ 5702 w 40724"/>
                <a:gd name="connsiteY11" fmla="*/ 56200 h 57014"/>
                <a:gd name="connsiteX12" fmla="*/ 1629 w 40724"/>
                <a:gd name="connsiteY12" fmla="*/ 50498 h 57014"/>
                <a:gd name="connsiteX13" fmla="*/ 0 w 40724"/>
                <a:gd name="connsiteY13" fmla="*/ 42354 h 57014"/>
                <a:gd name="connsiteX14" fmla="*/ 1629 w 40724"/>
                <a:gd name="connsiteY14" fmla="*/ 34209 h 57014"/>
                <a:gd name="connsiteX15" fmla="*/ 6516 w 40724"/>
                <a:gd name="connsiteY15" fmla="*/ 28507 h 57014"/>
                <a:gd name="connsiteX16" fmla="*/ 13846 w 40724"/>
                <a:gd name="connsiteY16" fmla="*/ 25249 h 57014"/>
                <a:gd name="connsiteX17" fmla="*/ 23620 w 40724"/>
                <a:gd name="connsiteY17" fmla="*/ 24435 h 57014"/>
                <a:gd name="connsiteX18" fmla="*/ 26878 w 40724"/>
                <a:gd name="connsiteY18" fmla="*/ 24435 h 57014"/>
                <a:gd name="connsiteX19" fmla="*/ 30136 w 40724"/>
                <a:gd name="connsiteY19" fmla="*/ 25249 h 57014"/>
                <a:gd name="connsiteX20" fmla="*/ 32580 w 40724"/>
                <a:gd name="connsiteY20" fmla="*/ 26064 h 57014"/>
                <a:gd name="connsiteX21" fmla="*/ 34209 w 40724"/>
                <a:gd name="connsiteY21" fmla="*/ 26878 h 57014"/>
                <a:gd name="connsiteX22" fmla="*/ 34209 w 40724"/>
                <a:gd name="connsiteY22" fmla="*/ 23620 h 57014"/>
                <a:gd name="connsiteX23" fmla="*/ 33394 w 40724"/>
                <a:gd name="connsiteY23" fmla="*/ 17919 h 57014"/>
                <a:gd name="connsiteX24" fmla="*/ 31765 w 40724"/>
                <a:gd name="connsiteY24" fmla="*/ 13032 h 57014"/>
                <a:gd name="connsiteX25" fmla="*/ 27693 w 40724"/>
                <a:gd name="connsiteY25" fmla="*/ 8959 h 57014"/>
                <a:gd name="connsiteX26" fmla="*/ 20362 w 40724"/>
                <a:gd name="connsiteY26" fmla="*/ 7330 h 57014"/>
                <a:gd name="connsiteX27" fmla="*/ 10588 w 40724"/>
                <a:gd name="connsiteY27" fmla="*/ 8145 h 57014"/>
                <a:gd name="connsiteX28" fmla="*/ 5702 w 40724"/>
                <a:gd name="connsiteY28" fmla="*/ 9774 h 57014"/>
                <a:gd name="connsiteX29" fmla="*/ 4887 w 40724"/>
                <a:gd name="connsiteY29" fmla="*/ 3258 h 57014"/>
                <a:gd name="connsiteX30" fmla="*/ 10588 w 40724"/>
                <a:gd name="connsiteY30" fmla="*/ 1629 h 57014"/>
                <a:gd name="connsiteX31" fmla="*/ 21991 w 40724"/>
                <a:gd name="connsiteY31" fmla="*/ 0 h 57014"/>
                <a:gd name="connsiteX32" fmla="*/ 22806 w 40724"/>
                <a:gd name="connsiteY32" fmla="*/ 53756 h 57014"/>
                <a:gd name="connsiteX33" fmla="*/ 30136 w 40724"/>
                <a:gd name="connsiteY33" fmla="*/ 53756 h 57014"/>
                <a:gd name="connsiteX34" fmla="*/ 35838 w 40724"/>
                <a:gd name="connsiteY34" fmla="*/ 52942 h 57014"/>
                <a:gd name="connsiteX35" fmla="*/ 35838 w 40724"/>
                <a:gd name="connsiteY35" fmla="*/ 32580 h 57014"/>
                <a:gd name="connsiteX36" fmla="*/ 31765 w 40724"/>
                <a:gd name="connsiteY36" fmla="*/ 31765 h 57014"/>
                <a:gd name="connsiteX37" fmla="*/ 24435 w 40724"/>
                <a:gd name="connsiteY37" fmla="*/ 30951 h 57014"/>
                <a:gd name="connsiteX38" fmla="*/ 18733 w 40724"/>
                <a:gd name="connsiteY38" fmla="*/ 30951 h 57014"/>
                <a:gd name="connsiteX39" fmla="*/ 13032 w 40724"/>
                <a:gd name="connsiteY39" fmla="*/ 32580 h 57014"/>
                <a:gd name="connsiteX40" fmla="*/ 8959 w 40724"/>
                <a:gd name="connsiteY40" fmla="*/ 35837 h 57014"/>
                <a:gd name="connsiteX41" fmla="*/ 7330 w 40724"/>
                <a:gd name="connsiteY41" fmla="*/ 41539 h 57014"/>
                <a:gd name="connsiteX42" fmla="*/ 8145 w 40724"/>
                <a:gd name="connsiteY42" fmla="*/ 47241 h 57014"/>
                <a:gd name="connsiteX43" fmla="*/ 11403 w 40724"/>
                <a:gd name="connsiteY43" fmla="*/ 50498 h 57014"/>
                <a:gd name="connsiteX44" fmla="*/ 16290 w 40724"/>
                <a:gd name="connsiteY44" fmla="*/ 52127 h 57014"/>
                <a:gd name="connsiteX45" fmla="*/ 22806 w 40724"/>
                <a:gd name="connsiteY45" fmla="*/ 53756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724" h="57014">
                  <a:moveTo>
                    <a:pt x="21991" y="0"/>
                  </a:moveTo>
                  <a:cubicBezTo>
                    <a:pt x="26064" y="0"/>
                    <a:pt x="29322" y="815"/>
                    <a:pt x="31765" y="1629"/>
                  </a:cubicBezTo>
                  <a:cubicBezTo>
                    <a:pt x="34209" y="2444"/>
                    <a:pt x="36652" y="4072"/>
                    <a:pt x="38281" y="6516"/>
                  </a:cubicBezTo>
                  <a:cubicBezTo>
                    <a:pt x="39910" y="8145"/>
                    <a:pt x="40724" y="10589"/>
                    <a:pt x="41539" y="13032"/>
                  </a:cubicBezTo>
                  <a:cubicBezTo>
                    <a:pt x="42354" y="15475"/>
                    <a:pt x="42354" y="18733"/>
                    <a:pt x="42354" y="21177"/>
                  </a:cubicBezTo>
                  <a:lnTo>
                    <a:pt x="42354" y="57829"/>
                  </a:lnTo>
                  <a:cubicBezTo>
                    <a:pt x="41539" y="57829"/>
                    <a:pt x="40724" y="58643"/>
                    <a:pt x="39096" y="58643"/>
                  </a:cubicBezTo>
                  <a:cubicBezTo>
                    <a:pt x="37467" y="58643"/>
                    <a:pt x="35838" y="59458"/>
                    <a:pt x="34209" y="59458"/>
                  </a:cubicBezTo>
                  <a:cubicBezTo>
                    <a:pt x="32580" y="59458"/>
                    <a:pt x="30136" y="60272"/>
                    <a:pt x="27693" y="60272"/>
                  </a:cubicBezTo>
                  <a:cubicBezTo>
                    <a:pt x="25249" y="60272"/>
                    <a:pt x="22806" y="60272"/>
                    <a:pt x="20362" y="60272"/>
                  </a:cubicBezTo>
                  <a:cubicBezTo>
                    <a:pt x="17104" y="60272"/>
                    <a:pt x="14661" y="60272"/>
                    <a:pt x="12217" y="59458"/>
                  </a:cubicBezTo>
                  <a:cubicBezTo>
                    <a:pt x="9774" y="58643"/>
                    <a:pt x="7330" y="57829"/>
                    <a:pt x="5702" y="56200"/>
                  </a:cubicBezTo>
                  <a:cubicBezTo>
                    <a:pt x="4072" y="54571"/>
                    <a:pt x="2443" y="52942"/>
                    <a:pt x="1629" y="50498"/>
                  </a:cubicBezTo>
                  <a:cubicBezTo>
                    <a:pt x="815" y="48055"/>
                    <a:pt x="0" y="45611"/>
                    <a:pt x="0" y="42354"/>
                  </a:cubicBezTo>
                  <a:cubicBezTo>
                    <a:pt x="0" y="39096"/>
                    <a:pt x="815" y="36652"/>
                    <a:pt x="1629" y="34209"/>
                  </a:cubicBezTo>
                  <a:cubicBezTo>
                    <a:pt x="2443" y="31765"/>
                    <a:pt x="4887" y="30136"/>
                    <a:pt x="6516" y="28507"/>
                  </a:cubicBezTo>
                  <a:cubicBezTo>
                    <a:pt x="8959" y="26878"/>
                    <a:pt x="11403" y="26064"/>
                    <a:pt x="13846" y="25249"/>
                  </a:cubicBezTo>
                  <a:cubicBezTo>
                    <a:pt x="17104" y="24435"/>
                    <a:pt x="20362" y="24435"/>
                    <a:pt x="23620" y="24435"/>
                  </a:cubicBezTo>
                  <a:cubicBezTo>
                    <a:pt x="24435" y="24435"/>
                    <a:pt x="26064" y="24435"/>
                    <a:pt x="26878" y="24435"/>
                  </a:cubicBezTo>
                  <a:cubicBezTo>
                    <a:pt x="27693" y="24435"/>
                    <a:pt x="29322" y="24435"/>
                    <a:pt x="30136" y="25249"/>
                  </a:cubicBezTo>
                  <a:cubicBezTo>
                    <a:pt x="30951" y="25249"/>
                    <a:pt x="31765" y="25249"/>
                    <a:pt x="32580" y="26064"/>
                  </a:cubicBezTo>
                  <a:cubicBezTo>
                    <a:pt x="33394" y="26064"/>
                    <a:pt x="34209" y="26064"/>
                    <a:pt x="34209" y="26878"/>
                  </a:cubicBezTo>
                  <a:lnTo>
                    <a:pt x="34209" y="23620"/>
                  </a:lnTo>
                  <a:cubicBezTo>
                    <a:pt x="34209" y="21991"/>
                    <a:pt x="34209" y="19548"/>
                    <a:pt x="33394" y="17919"/>
                  </a:cubicBezTo>
                  <a:cubicBezTo>
                    <a:pt x="33394" y="16290"/>
                    <a:pt x="32580" y="14661"/>
                    <a:pt x="31765" y="13032"/>
                  </a:cubicBezTo>
                  <a:cubicBezTo>
                    <a:pt x="30951" y="11403"/>
                    <a:pt x="29322" y="10589"/>
                    <a:pt x="27693" y="8959"/>
                  </a:cubicBezTo>
                  <a:cubicBezTo>
                    <a:pt x="26064" y="8145"/>
                    <a:pt x="23620" y="7330"/>
                    <a:pt x="20362" y="7330"/>
                  </a:cubicBezTo>
                  <a:cubicBezTo>
                    <a:pt x="16290" y="7330"/>
                    <a:pt x="13032" y="7330"/>
                    <a:pt x="10588" y="8145"/>
                  </a:cubicBezTo>
                  <a:cubicBezTo>
                    <a:pt x="8145" y="8959"/>
                    <a:pt x="7330" y="8959"/>
                    <a:pt x="5702" y="9774"/>
                  </a:cubicBezTo>
                  <a:lnTo>
                    <a:pt x="4887" y="3258"/>
                  </a:lnTo>
                  <a:cubicBezTo>
                    <a:pt x="6516" y="2444"/>
                    <a:pt x="8145" y="2444"/>
                    <a:pt x="10588" y="1629"/>
                  </a:cubicBezTo>
                  <a:cubicBezTo>
                    <a:pt x="15475" y="0"/>
                    <a:pt x="18733" y="0"/>
                    <a:pt x="21991" y="0"/>
                  </a:cubicBezTo>
                  <a:moveTo>
                    <a:pt x="22806" y="53756"/>
                  </a:moveTo>
                  <a:cubicBezTo>
                    <a:pt x="25249" y="53756"/>
                    <a:pt x="28507" y="53756"/>
                    <a:pt x="30136" y="53756"/>
                  </a:cubicBezTo>
                  <a:cubicBezTo>
                    <a:pt x="32580" y="53756"/>
                    <a:pt x="34209" y="52942"/>
                    <a:pt x="35838" y="52942"/>
                  </a:cubicBezTo>
                  <a:lnTo>
                    <a:pt x="35838" y="32580"/>
                  </a:lnTo>
                  <a:cubicBezTo>
                    <a:pt x="35023" y="32580"/>
                    <a:pt x="33394" y="31765"/>
                    <a:pt x="31765" y="31765"/>
                  </a:cubicBezTo>
                  <a:cubicBezTo>
                    <a:pt x="30136" y="30951"/>
                    <a:pt x="27693" y="30951"/>
                    <a:pt x="24435" y="30951"/>
                  </a:cubicBezTo>
                  <a:cubicBezTo>
                    <a:pt x="22806" y="30951"/>
                    <a:pt x="21177" y="30951"/>
                    <a:pt x="18733" y="30951"/>
                  </a:cubicBezTo>
                  <a:cubicBezTo>
                    <a:pt x="17104" y="30951"/>
                    <a:pt x="14661" y="31765"/>
                    <a:pt x="13032" y="32580"/>
                  </a:cubicBezTo>
                  <a:cubicBezTo>
                    <a:pt x="11403" y="33394"/>
                    <a:pt x="9774" y="34209"/>
                    <a:pt x="8959" y="35837"/>
                  </a:cubicBezTo>
                  <a:cubicBezTo>
                    <a:pt x="8145" y="37467"/>
                    <a:pt x="7330" y="39096"/>
                    <a:pt x="7330" y="41539"/>
                  </a:cubicBezTo>
                  <a:cubicBezTo>
                    <a:pt x="7330" y="43982"/>
                    <a:pt x="7330" y="45611"/>
                    <a:pt x="8145" y="47241"/>
                  </a:cubicBezTo>
                  <a:cubicBezTo>
                    <a:pt x="8959" y="48869"/>
                    <a:pt x="9774" y="49684"/>
                    <a:pt x="11403" y="50498"/>
                  </a:cubicBezTo>
                  <a:cubicBezTo>
                    <a:pt x="13032" y="51313"/>
                    <a:pt x="14661" y="52127"/>
                    <a:pt x="16290" y="52127"/>
                  </a:cubicBezTo>
                  <a:cubicBezTo>
                    <a:pt x="18733" y="53756"/>
                    <a:pt x="20362" y="53756"/>
                    <a:pt x="22806" y="53756"/>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5" name="Hình tự do: Hình 54">
              <a:extLst>
                <a:ext uri="{FF2B5EF4-FFF2-40B4-BE49-F238E27FC236}">
                  <a16:creationId xmlns="" xmlns:a16="http://schemas.microsoft.com/office/drawing/2014/main" id="{2DDEE760-0F65-4FE2-B9E3-6EC5F6115138}"/>
                </a:ext>
              </a:extLst>
            </p:cNvPr>
            <p:cNvSpPr/>
            <p:nvPr/>
          </p:nvSpPr>
          <p:spPr>
            <a:xfrm>
              <a:off x="5546219" y="3753981"/>
              <a:ext cx="24435" cy="57014"/>
            </a:xfrm>
            <a:custGeom>
              <a:avLst/>
              <a:gdLst>
                <a:gd name="connsiteX0" fmla="*/ 19548 w 24434"/>
                <a:gd name="connsiteY0" fmla="*/ 0 h 57014"/>
                <a:gd name="connsiteX1" fmla="*/ 26064 w 24434"/>
                <a:gd name="connsiteY1" fmla="*/ 815 h 57014"/>
                <a:gd name="connsiteX2" fmla="*/ 30136 w 24434"/>
                <a:gd name="connsiteY2" fmla="*/ 1629 h 57014"/>
                <a:gd name="connsiteX3" fmla="*/ 28507 w 24434"/>
                <a:gd name="connsiteY3" fmla="*/ 8145 h 57014"/>
                <a:gd name="connsiteX4" fmla="*/ 25249 w 24434"/>
                <a:gd name="connsiteY4" fmla="*/ 7330 h 57014"/>
                <a:gd name="connsiteX5" fmla="*/ 17919 w 24434"/>
                <a:gd name="connsiteY5" fmla="*/ 6516 h 57014"/>
                <a:gd name="connsiteX6" fmla="*/ 10588 w 24434"/>
                <a:gd name="connsiteY6" fmla="*/ 7330 h 57014"/>
                <a:gd name="connsiteX7" fmla="*/ 6516 w 24434"/>
                <a:gd name="connsiteY7" fmla="*/ 8145 h 57014"/>
                <a:gd name="connsiteX8" fmla="*/ 6516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19548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19548" y="0"/>
                  </a:moveTo>
                  <a:cubicBezTo>
                    <a:pt x="21991" y="0"/>
                    <a:pt x="24435" y="0"/>
                    <a:pt x="26064" y="815"/>
                  </a:cubicBezTo>
                  <a:cubicBezTo>
                    <a:pt x="28507" y="815"/>
                    <a:pt x="29322" y="1629"/>
                    <a:pt x="30136" y="1629"/>
                  </a:cubicBezTo>
                  <a:lnTo>
                    <a:pt x="28507" y="8145"/>
                  </a:lnTo>
                  <a:cubicBezTo>
                    <a:pt x="27693" y="8145"/>
                    <a:pt x="26878" y="7330"/>
                    <a:pt x="25249" y="7330"/>
                  </a:cubicBezTo>
                  <a:cubicBezTo>
                    <a:pt x="23620" y="7330"/>
                    <a:pt x="21177" y="6516"/>
                    <a:pt x="17919" y="6516"/>
                  </a:cubicBezTo>
                  <a:cubicBezTo>
                    <a:pt x="14661" y="6516"/>
                    <a:pt x="12217" y="6516"/>
                    <a:pt x="10588" y="7330"/>
                  </a:cubicBezTo>
                  <a:cubicBezTo>
                    <a:pt x="8959" y="8145"/>
                    <a:pt x="7330" y="8145"/>
                    <a:pt x="6516" y="8145"/>
                  </a:cubicBezTo>
                  <a:lnTo>
                    <a:pt x="6516" y="58643"/>
                  </a:lnTo>
                  <a:lnTo>
                    <a:pt x="0" y="58643"/>
                  </a:lnTo>
                  <a:lnTo>
                    <a:pt x="0" y="3258"/>
                  </a:lnTo>
                  <a:cubicBezTo>
                    <a:pt x="1629" y="2444"/>
                    <a:pt x="4072" y="1629"/>
                    <a:pt x="7330" y="815"/>
                  </a:cubicBezTo>
                  <a:cubicBezTo>
                    <a:pt x="10588" y="815"/>
                    <a:pt x="14661" y="0"/>
                    <a:pt x="19548"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6" name="Hình tự do: Hình 55">
              <a:extLst>
                <a:ext uri="{FF2B5EF4-FFF2-40B4-BE49-F238E27FC236}">
                  <a16:creationId xmlns="" xmlns:a16="http://schemas.microsoft.com/office/drawing/2014/main" id="{DBE1B5B6-62B0-4A0A-BB9A-C3F4B3937EB0}"/>
                </a:ext>
              </a:extLst>
            </p:cNvPr>
            <p:cNvSpPr/>
            <p:nvPr/>
          </p:nvSpPr>
          <p:spPr>
            <a:xfrm>
              <a:off x="5586944" y="3736877"/>
              <a:ext cx="32580" cy="73304"/>
            </a:xfrm>
            <a:custGeom>
              <a:avLst/>
              <a:gdLst>
                <a:gd name="connsiteX0" fmla="*/ 7330 w 32579"/>
                <a:gd name="connsiteY0" fmla="*/ 18733 h 73304"/>
                <a:gd name="connsiteX1" fmla="*/ 30136 w 32579"/>
                <a:gd name="connsiteY1" fmla="*/ 18733 h 73304"/>
                <a:gd name="connsiteX2" fmla="*/ 30136 w 32579"/>
                <a:gd name="connsiteY2" fmla="*/ 25249 h 73304"/>
                <a:gd name="connsiteX3" fmla="*/ 7330 w 32579"/>
                <a:gd name="connsiteY3" fmla="*/ 25249 h 73304"/>
                <a:gd name="connsiteX4" fmla="*/ 7330 w 32579"/>
                <a:gd name="connsiteY4" fmla="*/ 56200 h 73304"/>
                <a:gd name="connsiteX5" fmla="*/ 8145 w 32579"/>
                <a:gd name="connsiteY5" fmla="*/ 64345 h 73304"/>
                <a:gd name="connsiteX6" fmla="*/ 10588 w 32579"/>
                <a:gd name="connsiteY6" fmla="*/ 69232 h 73304"/>
                <a:gd name="connsiteX7" fmla="*/ 14661 w 32579"/>
                <a:gd name="connsiteY7" fmla="*/ 71675 h 73304"/>
                <a:gd name="connsiteX8" fmla="*/ 19548 w 32579"/>
                <a:gd name="connsiteY8" fmla="*/ 72490 h 73304"/>
                <a:gd name="connsiteX9" fmla="*/ 26878 w 32579"/>
                <a:gd name="connsiteY9" fmla="*/ 71675 h 73304"/>
                <a:gd name="connsiteX10" fmla="*/ 30951 w 32579"/>
                <a:gd name="connsiteY10" fmla="*/ 70046 h 73304"/>
                <a:gd name="connsiteX11" fmla="*/ 32580 w 32579"/>
                <a:gd name="connsiteY11" fmla="*/ 75748 h 73304"/>
                <a:gd name="connsiteX12" fmla="*/ 26878 w 32579"/>
                <a:gd name="connsiteY12" fmla="*/ 78191 h 73304"/>
                <a:gd name="connsiteX13" fmla="*/ 18733 w 32579"/>
                <a:gd name="connsiteY13" fmla="*/ 79820 h 73304"/>
                <a:gd name="connsiteX14" fmla="*/ 9774 w 32579"/>
                <a:gd name="connsiteY14" fmla="*/ 78191 h 73304"/>
                <a:gd name="connsiteX15" fmla="*/ 4072 w 32579"/>
                <a:gd name="connsiteY15" fmla="*/ 74119 h 73304"/>
                <a:gd name="connsiteX16" fmla="*/ 815 w 32579"/>
                <a:gd name="connsiteY16" fmla="*/ 66788 h 73304"/>
                <a:gd name="connsiteX17" fmla="*/ 0 w 32579"/>
                <a:gd name="connsiteY17" fmla="*/ 57014 h 73304"/>
                <a:gd name="connsiteX18" fmla="*/ 0 w 32579"/>
                <a:gd name="connsiteY18" fmla="*/ 1629 h 73304"/>
                <a:gd name="connsiteX19" fmla="*/ 7330 w 32579"/>
                <a:gd name="connsiteY19" fmla="*/ 0 h 73304"/>
                <a:gd name="connsiteX20" fmla="*/ 7330 w 32579"/>
                <a:gd name="connsiteY20" fmla="*/ 18733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9" h="73304">
                  <a:moveTo>
                    <a:pt x="7330" y="18733"/>
                  </a:moveTo>
                  <a:lnTo>
                    <a:pt x="30136" y="18733"/>
                  </a:lnTo>
                  <a:lnTo>
                    <a:pt x="30136" y="25249"/>
                  </a:lnTo>
                  <a:lnTo>
                    <a:pt x="7330" y="25249"/>
                  </a:lnTo>
                  <a:lnTo>
                    <a:pt x="7330" y="56200"/>
                  </a:lnTo>
                  <a:cubicBezTo>
                    <a:pt x="7330" y="59458"/>
                    <a:pt x="7330" y="61901"/>
                    <a:pt x="8145" y="64345"/>
                  </a:cubicBezTo>
                  <a:cubicBezTo>
                    <a:pt x="8959" y="66788"/>
                    <a:pt x="9774" y="67603"/>
                    <a:pt x="10588" y="69232"/>
                  </a:cubicBezTo>
                  <a:cubicBezTo>
                    <a:pt x="11403" y="70046"/>
                    <a:pt x="13032" y="70861"/>
                    <a:pt x="14661" y="71675"/>
                  </a:cubicBezTo>
                  <a:cubicBezTo>
                    <a:pt x="16290" y="71675"/>
                    <a:pt x="17919" y="72490"/>
                    <a:pt x="19548" y="72490"/>
                  </a:cubicBezTo>
                  <a:cubicBezTo>
                    <a:pt x="22806" y="72490"/>
                    <a:pt x="25249" y="72490"/>
                    <a:pt x="26878" y="71675"/>
                  </a:cubicBezTo>
                  <a:cubicBezTo>
                    <a:pt x="28507" y="70861"/>
                    <a:pt x="30136" y="70046"/>
                    <a:pt x="30951" y="70046"/>
                  </a:cubicBezTo>
                  <a:lnTo>
                    <a:pt x="32580" y="75748"/>
                  </a:lnTo>
                  <a:cubicBezTo>
                    <a:pt x="31765" y="76562"/>
                    <a:pt x="29322" y="77376"/>
                    <a:pt x="26878" y="78191"/>
                  </a:cubicBezTo>
                  <a:cubicBezTo>
                    <a:pt x="24435" y="79006"/>
                    <a:pt x="21177" y="79820"/>
                    <a:pt x="18733" y="79820"/>
                  </a:cubicBezTo>
                  <a:cubicBezTo>
                    <a:pt x="15475" y="79820"/>
                    <a:pt x="12217" y="79006"/>
                    <a:pt x="9774" y="78191"/>
                  </a:cubicBezTo>
                  <a:cubicBezTo>
                    <a:pt x="7330" y="77376"/>
                    <a:pt x="5701" y="75748"/>
                    <a:pt x="4072" y="74119"/>
                  </a:cubicBezTo>
                  <a:cubicBezTo>
                    <a:pt x="2443" y="72490"/>
                    <a:pt x="1629" y="70046"/>
                    <a:pt x="815" y="66788"/>
                  </a:cubicBezTo>
                  <a:cubicBezTo>
                    <a:pt x="0" y="64345"/>
                    <a:pt x="0" y="60272"/>
                    <a:pt x="0" y="57014"/>
                  </a:cubicBezTo>
                  <a:lnTo>
                    <a:pt x="0" y="1629"/>
                  </a:lnTo>
                  <a:lnTo>
                    <a:pt x="7330" y="0"/>
                  </a:lnTo>
                  <a:lnTo>
                    <a:pt x="7330" y="1873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7" name="Hình tự do: Hình 56">
              <a:extLst>
                <a:ext uri="{FF2B5EF4-FFF2-40B4-BE49-F238E27FC236}">
                  <a16:creationId xmlns="" xmlns:a16="http://schemas.microsoft.com/office/drawing/2014/main" id="{190C675B-85B6-4264-AFC6-FEC4526A46EE}"/>
                </a:ext>
              </a:extLst>
            </p:cNvPr>
            <p:cNvSpPr/>
            <p:nvPr/>
          </p:nvSpPr>
          <p:spPr>
            <a:xfrm>
              <a:off x="5630926" y="3754796"/>
              <a:ext cx="40724" cy="57014"/>
            </a:xfrm>
            <a:custGeom>
              <a:avLst/>
              <a:gdLst>
                <a:gd name="connsiteX0" fmla="*/ 0 w 40724"/>
                <a:gd name="connsiteY0" fmla="*/ 2443 h 57014"/>
                <a:gd name="connsiteX1" fmla="*/ 8959 w 40724"/>
                <a:gd name="connsiteY1" fmla="*/ 815 h 57014"/>
                <a:gd name="connsiteX2" fmla="*/ 21991 w 40724"/>
                <a:gd name="connsiteY2" fmla="*/ 0 h 57014"/>
                <a:gd name="connsiteX3" fmla="*/ 33394 w 40724"/>
                <a:gd name="connsiteY3" fmla="*/ 1629 h 57014"/>
                <a:gd name="connsiteX4" fmla="*/ 40724 w 40724"/>
                <a:gd name="connsiteY4" fmla="*/ 7330 h 57014"/>
                <a:gd name="connsiteX5" fmla="*/ 44797 w 40724"/>
                <a:gd name="connsiteY5" fmla="*/ 15475 h 57014"/>
                <a:gd name="connsiteX6" fmla="*/ 45611 w 40724"/>
                <a:gd name="connsiteY6" fmla="*/ 26064 h 57014"/>
                <a:gd name="connsiteX7" fmla="*/ 45611 w 40724"/>
                <a:gd name="connsiteY7" fmla="*/ 58643 h 57014"/>
                <a:gd name="connsiteX8" fmla="*/ 38281 w 40724"/>
                <a:gd name="connsiteY8" fmla="*/ 58643 h 57014"/>
                <a:gd name="connsiteX9" fmla="*/ 38281 w 40724"/>
                <a:gd name="connsiteY9" fmla="*/ 28507 h 57014"/>
                <a:gd name="connsiteX10" fmla="*/ 37467 w 40724"/>
                <a:gd name="connsiteY10" fmla="*/ 17919 h 57014"/>
                <a:gd name="connsiteX11" fmla="*/ 35023 w 40724"/>
                <a:gd name="connsiteY11" fmla="*/ 10588 h 57014"/>
                <a:gd name="connsiteX12" fmla="*/ 30136 w 40724"/>
                <a:gd name="connsiteY12" fmla="*/ 6516 h 57014"/>
                <a:gd name="connsiteX13" fmla="*/ 21991 w 40724"/>
                <a:gd name="connsiteY13" fmla="*/ 5702 h 57014"/>
                <a:gd name="connsiteX14" fmla="*/ 13032 w 40724"/>
                <a:gd name="connsiteY14" fmla="*/ 6516 h 57014"/>
                <a:gd name="connsiteX15" fmla="*/ 8145 w 40724"/>
                <a:gd name="connsiteY15" fmla="*/ 7330 h 57014"/>
                <a:gd name="connsiteX16" fmla="*/ 8145 w 40724"/>
                <a:gd name="connsiteY16" fmla="*/ 57829 h 57014"/>
                <a:gd name="connsiteX17" fmla="*/ 815 w 40724"/>
                <a:gd name="connsiteY17" fmla="*/ 57829 h 57014"/>
                <a:gd name="connsiteX18" fmla="*/ 815 w 40724"/>
                <a:gd name="connsiteY18"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24" h="57014">
                  <a:moveTo>
                    <a:pt x="0" y="2443"/>
                  </a:moveTo>
                  <a:cubicBezTo>
                    <a:pt x="2443" y="1629"/>
                    <a:pt x="4887" y="815"/>
                    <a:pt x="8959" y="815"/>
                  </a:cubicBezTo>
                  <a:cubicBezTo>
                    <a:pt x="13032" y="0"/>
                    <a:pt x="17104" y="0"/>
                    <a:pt x="21991" y="0"/>
                  </a:cubicBezTo>
                  <a:cubicBezTo>
                    <a:pt x="26064" y="0"/>
                    <a:pt x="30136" y="815"/>
                    <a:pt x="33394" y="1629"/>
                  </a:cubicBezTo>
                  <a:cubicBezTo>
                    <a:pt x="36652" y="3258"/>
                    <a:pt x="39096" y="4887"/>
                    <a:pt x="40724" y="7330"/>
                  </a:cubicBezTo>
                  <a:cubicBezTo>
                    <a:pt x="42354" y="9774"/>
                    <a:pt x="43982" y="12217"/>
                    <a:pt x="44797" y="15475"/>
                  </a:cubicBezTo>
                  <a:cubicBezTo>
                    <a:pt x="45611" y="18733"/>
                    <a:pt x="45611" y="21991"/>
                    <a:pt x="45611" y="26064"/>
                  </a:cubicBezTo>
                  <a:lnTo>
                    <a:pt x="45611" y="58643"/>
                  </a:lnTo>
                  <a:lnTo>
                    <a:pt x="38281" y="58643"/>
                  </a:lnTo>
                  <a:lnTo>
                    <a:pt x="38281" y="28507"/>
                  </a:lnTo>
                  <a:cubicBezTo>
                    <a:pt x="38281" y="24435"/>
                    <a:pt x="38281" y="21177"/>
                    <a:pt x="37467" y="17919"/>
                  </a:cubicBezTo>
                  <a:cubicBezTo>
                    <a:pt x="36652" y="15475"/>
                    <a:pt x="35838" y="13032"/>
                    <a:pt x="35023" y="10588"/>
                  </a:cubicBezTo>
                  <a:cubicBezTo>
                    <a:pt x="33394" y="8959"/>
                    <a:pt x="31765" y="7330"/>
                    <a:pt x="30136" y="6516"/>
                  </a:cubicBezTo>
                  <a:cubicBezTo>
                    <a:pt x="27693" y="5702"/>
                    <a:pt x="25249" y="5702"/>
                    <a:pt x="21991" y="5702"/>
                  </a:cubicBezTo>
                  <a:cubicBezTo>
                    <a:pt x="18733" y="5702"/>
                    <a:pt x="15475" y="5702"/>
                    <a:pt x="13032" y="6516"/>
                  </a:cubicBezTo>
                  <a:cubicBezTo>
                    <a:pt x="10588" y="6516"/>
                    <a:pt x="8959" y="7330"/>
                    <a:pt x="8145" y="7330"/>
                  </a:cubicBezTo>
                  <a:lnTo>
                    <a:pt x="8145" y="57829"/>
                  </a:lnTo>
                  <a:lnTo>
                    <a:pt x="815" y="57829"/>
                  </a:lnTo>
                  <a:lnTo>
                    <a:pt x="815" y="244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8" name="Hình tự do: Hình 57">
              <a:extLst>
                <a:ext uri="{FF2B5EF4-FFF2-40B4-BE49-F238E27FC236}">
                  <a16:creationId xmlns="" xmlns:a16="http://schemas.microsoft.com/office/drawing/2014/main" id="{E119F067-D358-4B3D-8EA3-6853C4BEF035}"/>
                </a:ext>
              </a:extLst>
            </p:cNvPr>
            <p:cNvSpPr/>
            <p:nvPr/>
          </p:nvSpPr>
          <p:spPr>
            <a:xfrm>
              <a:off x="5691198"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6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4"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6"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814" y="38281"/>
                    <a:pt x="0" y="35023"/>
                    <a:pt x="0" y="30136"/>
                  </a:cubicBezTo>
                  <a:moveTo>
                    <a:pt x="40724" y="25249"/>
                  </a:moveTo>
                  <a:cubicBezTo>
                    <a:pt x="40724" y="19548"/>
                    <a:pt x="39096" y="14661"/>
                    <a:pt x="36652" y="11403"/>
                  </a:cubicBezTo>
                  <a:cubicBezTo>
                    <a:pt x="34209"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19" name="Hình tự do: Hình 58">
              <a:extLst>
                <a:ext uri="{FF2B5EF4-FFF2-40B4-BE49-F238E27FC236}">
                  <a16:creationId xmlns="" xmlns:a16="http://schemas.microsoft.com/office/drawing/2014/main" id="{A93178D9-AA12-4CFB-B775-23BC77C8CBFB}"/>
                </a:ext>
              </a:extLst>
            </p:cNvPr>
            <p:cNvSpPr/>
            <p:nvPr/>
          </p:nvSpPr>
          <p:spPr>
            <a:xfrm>
              <a:off x="5755543" y="3753981"/>
              <a:ext cx="24435" cy="57014"/>
            </a:xfrm>
            <a:custGeom>
              <a:avLst/>
              <a:gdLst>
                <a:gd name="connsiteX0" fmla="*/ 20362 w 24434"/>
                <a:gd name="connsiteY0" fmla="*/ 0 h 57014"/>
                <a:gd name="connsiteX1" fmla="*/ 26878 w 24434"/>
                <a:gd name="connsiteY1" fmla="*/ 815 h 57014"/>
                <a:gd name="connsiteX2" fmla="*/ 30951 w 24434"/>
                <a:gd name="connsiteY2" fmla="*/ 1629 h 57014"/>
                <a:gd name="connsiteX3" fmla="*/ 29322 w 24434"/>
                <a:gd name="connsiteY3" fmla="*/ 8145 h 57014"/>
                <a:gd name="connsiteX4" fmla="*/ 26064 w 24434"/>
                <a:gd name="connsiteY4" fmla="*/ 7330 h 57014"/>
                <a:gd name="connsiteX5" fmla="*/ 18733 w 24434"/>
                <a:gd name="connsiteY5" fmla="*/ 6516 h 57014"/>
                <a:gd name="connsiteX6" fmla="*/ 11403 w 24434"/>
                <a:gd name="connsiteY6" fmla="*/ 7330 h 57014"/>
                <a:gd name="connsiteX7" fmla="*/ 7330 w 24434"/>
                <a:gd name="connsiteY7" fmla="*/ 8145 h 57014"/>
                <a:gd name="connsiteX8" fmla="*/ 7330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20362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20362" y="0"/>
                  </a:moveTo>
                  <a:cubicBezTo>
                    <a:pt x="22806" y="0"/>
                    <a:pt x="25249" y="0"/>
                    <a:pt x="26878" y="815"/>
                  </a:cubicBezTo>
                  <a:cubicBezTo>
                    <a:pt x="29322" y="815"/>
                    <a:pt x="30136" y="1629"/>
                    <a:pt x="30951" y="1629"/>
                  </a:cubicBezTo>
                  <a:lnTo>
                    <a:pt x="29322" y="8145"/>
                  </a:lnTo>
                  <a:cubicBezTo>
                    <a:pt x="28507" y="8145"/>
                    <a:pt x="27693" y="7330"/>
                    <a:pt x="26064" y="7330"/>
                  </a:cubicBezTo>
                  <a:cubicBezTo>
                    <a:pt x="24435" y="7330"/>
                    <a:pt x="21991" y="6516"/>
                    <a:pt x="18733" y="6516"/>
                  </a:cubicBezTo>
                  <a:cubicBezTo>
                    <a:pt x="15475" y="6516"/>
                    <a:pt x="13032" y="6516"/>
                    <a:pt x="11403" y="7330"/>
                  </a:cubicBezTo>
                  <a:cubicBezTo>
                    <a:pt x="9774" y="8145"/>
                    <a:pt x="8145" y="8145"/>
                    <a:pt x="7330" y="8145"/>
                  </a:cubicBezTo>
                  <a:lnTo>
                    <a:pt x="7330" y="58643"/>
                  </a:lnTo>
                  <a:lnTo>
                    <a:pt x="0" y="58643"/>
                  </a:lnTo>
                  <a:lnTo>
                    <a:pt x="0" y="3258"/>
                  </a:lnTo>
                  <a:cubicBezTo>
                    <a:pt x="1629" y="2444"/>
                    <a:pt x="4073" y="1629"/>
                    <a:pt x="7330" y="815"/>
                  </a:cubicBezTo>
                  <a:cubicBezTo>
                    <a:pt x="11403" y="815"/>
                    <a:pt x="15475" y="0"/>
                    <a:pt x="20362"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0" name="Hình tự do: Hình 59">
              <a:extLst>
                <a:ext uri="{FF2B5EF4-FFF2-40B4-BE49-F238E27FC236}">
                  <a16:creationId xmlns="" xmlns:a16="http://schemas.microsoft.com/office/drawing/2014/main" id="{A030BA4B-FBE8-43D8-B1B7-CB6A2CD8F66B}"/>
                </a:ext>
              </a:extLst>
            </p:cNvPr>
            <p:cNvSpPr/>
            <p:nvPr/>
          </p:nvSpPr>
          <p:spPr>
            <a:xfrm>
              <a:off x="5823146" y="3726289"/>
              <a:ext cx="32580" cy="81449"/>
            </a:xfrm>
            <a:custGeom>
              <a:avLst/>
              <a:gdLst>
                <a:gd name="connsiteX0" fmla="*/ 21177 w 32579"/>
                <a:gd name="connsiteY0" fmla="*/ 0 h 81448"/>
                <a:gd name="connsiteX1" fmla="*/ 28507 w 32579"/>
                <a:gd name="connsiteY1" fmla="*/ 815 h 81448"/>
                <a:gd name="connsiteX2" fmla="*/ 32580 w 32579"/>
                <a:gd name="connsiteY2" fmla="*/ 2443 h 81448"/>
                <a:gd name="connsiteX3" fmla="*/ 30950 w 32579"/>
                <a:gd name="connsiteY3" fmla="*/ 8959 h 81448"/>
                <a:gd name="connsiteX4" fmla="*/ 27693 w 32579"/>
                <a:gd name="connsiteY4" fmla="*/ 8145 h 81448"/>
                <a:gd name="connsiteX5" fmla="*/ 21991 w 32579"/>
                <a:gd name="connsiteY5" fmla="*/ 7330 h 81448"/>
                <a:gd name="connsiteX6" fmla="*/ 10588 w 32579"/>
                <a:gd name="connsiteY6" fmla="*/ 11403 h 81448"/>
                <a:gd name="connsiteX7" fmla="*/ 7330 w 32579"/>
                <a:gd name="connsiteY7" fmla="*/ 23620 h 81448"/>
                <a:gd name="connsiteX8" fmla="*/ 7330 w 32579"/>
                <a:gd name="connsiteY8" fmla="*/ 29322 h 81448"/>
                <a:gd name="connsiteX9" fmla="*/ 30950 w 32579"/>
                <a:gd name="connsiteY9" fmla="*/ 29322 h 81448"/>
                <a:gd name="connsiteX10" fmla="*/ 30950 w 32579"/>
                <a:gd name="connsiteY10" fmla="*/ 35837 h 81448"/>
                <a:gd name="connsiteX11" fmla="*/ 7330 w 32579"/>
                <a:gd name="connsiteY11" fmla="*/ 35837 h 81448"/>
                <a:gd name="connsiteX12" fmla="*/ 7330 w 32579"/>
                <a:gd name="connsiteY12" fmla="*/ 87150 h 81448"/>
                <a:gd name="connsiteX13" fmla="*/ 0 w 32579"/>
                <a:gd name="connsiteY13" fmla="*/ 87150 h 81448"/>
                <a:gd name="connsiteX14" fmla="*/ 0 w 32579"/>
                <a:gd name="connsiteY14" fmla="*/ 22806 h 81448"/>
                <a:gd name="connsiteX15" fmla="*/ 4887 w 32579"/>
                <a:gd name="connsiteY15" fmla="*/ 5702 h 81448"/>
                <a:gd name="connsiteX16" fmla="*/ 21177 w 32579"/>
                <a:gd name="connsiteY16" fmla="*/ 0 h 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579" h="81448">
                  <a:moveTo>
                    <a:pt x="21177" y="0"/>
                  </a:moveTo>
                  <a:cubicBezTo>
                    <a:pt x="24435" y="0"/>
                    <a:pt x="26878" y="0"/>
                    <a:pt x="28507" y="815"/>
                  </a:cubicBezTo>
                  <a:cubicBezTo>
                    <a:pt x="30136" y="1629"/>
                    <a:pt x="31765" y="1629"/>
                    <a:pt x="32580" y="2443"/>
                  </a:cubicBezTo>
                  <a:lnTo>
                    <a:pt x="30950" y="8959"/>
                  </a:lnTo>
                  <a:cubicBezTo>
                    <a:pt x="30136" y="8959"/>
                    <a:pt x="28507" y="8145"/>
                    <a:pt x="27693" y="8145"/>
                  </a:cubicBezTo>
                  <a:cubicBezTo>
                    <a:pt x="26064" y="7330"/>
                    <a:pt x="24435" y="7330"/>
                    <a:pt x="21991" y="7330"/>
                  </a:cubicBezTo>
                  <a:cubicBezTo>
                    <a:pt x="17104" y="7330"/>
                    <a:pt x="13032" y="8959"/>
                    <a:pt x="10588" y="11403"/>
                  </a:cubicBezTo>
                  <a:cubicBezTo>
                    <a:pt x="8145" y="13846"/>
                    <a:pt x="7330" y="17919"/>
                    <a:pt x="7330" y="23620"/>
                  </a:cubicBezTo>
                  <a:lnTo>
                    <a:pt x="7330" y="29322"/>
                  </a:lnTo>
                  <a:lnTo>
                    <a:pt x="30950" y="29322"/>
                  </a:lnTo>
                  <a:lnTo>
                    <a:pt x="30950" y="35837"/>
                  </a:lnTo>
                  <a:lnTo>
                    <a:pt x="7330" y="35837"/>
                  </a:lnTo>
                  <a:lnTo>
                    <a:pt x="7330" y="87150"/>
                  </a:lnTo>
                  <a:lnTo>
                    <a:pt x="0" y="87150"/>
                  </a:lnTo>
                  <a:lnTo>
                    <a:pt x="0" y="22806"/>
                  </a:lnTo>
                  <a:cubicBezTo>
                    <a:pt x="0" y="15475"/>
                    <a:pt x="1629" y="9774"/>
                    <a:pt x="4887" y="5702"/>
                  </a:cubicBezTo>
                  <a:cubicBezTo>
                    <a:pt x="8959" y="1629"/>
                    <a:pt x="14661" y="0"/>
                    <a:pt x="21177"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1" name="Hình tự do: Hình 60">
              <a:extLst>
                <a:ext uri="{FF2B5EF4-FFF2-40B4-BE49-F238E27FC236}">
                  <a16:creationId xmlns="" xmlns:a16="http://schemas.microsoft.com/office/drawing/2014/main" id="{9DFB54A0-9C62-4A6A-AF45-396ECFDB17A8}"/>
                </a:ext>
              </a:extLst>
            </p:cNvPr>
            <p:cNvSpPr/>
            <p:nvPr/>
          </p:nvSpPr>
          <p:spPr>
            <a:xfrm>
              <a:off x="5863056" y="3753167"/>
              <a:ext cx="48869" cy="57014"/>
            </a:xfrm>
            <a:custGeom>
              <a:avLst/>
              <a:gdLst>
                <a:gd name="connsiteX0" fmla="*/ 52127 w 48869"/>
                <a:gd name="connsiteY0" fmla="*/ 30951 h 57014"/>
                <a:gd name="connsiteX1" fmla="*/ 50498 w 48869"/>
                <a:gd name="connsiteY1" fmla="*/ 43168 h 57014"/>
                <a:gd name="connsiteX2" fmla="*/ 44797 w 48869"/>
                <a:gd name="connsiteY2" fmla="*/ 52942 h 57014"/>
                <a:gd name="connsiteX3" fmla="*/ 36652 w 48869"/>
                <a:gd name="connsiteY3" fmla="*/ 58643 h 57014"/>
                <a:gd name="connsiteX4" fmla="*/ 26064 w 48869"/>
                <a:gd name="connsiteY4" fmla="*/ 61087 h 57014"/>
                <a:gd name="connsiteX5" fmla="*/ 15475 w 48869"/>
                <a:gd name="connsiteY5" fmla="*/ 58643 h 57014"/>
                <a:gd name="connsiteX6" fmla="*/ 7330 w 48869"/>
                <a:gd name="connsiteY6" fmla="*/ 52942 h 57014"/>
                <a:gd name="connsiteX7" fmla="*/ 1629 w 48869"/>
                <a:gd name="connsiteY7" fmla="*/ 43168 h 57014"/>
                <a:gd name="connsiteX8" fmla="*/ 0 w 48869"/>
                <a:gd name="connsiteY8" fmla="*/ 30951 h 57014"/>
                <a:gd name="connsiteX9" fmla="*/ 1629 w 48869"/>
                <a:gd name="connsiteY9" fmla="*/ 18733 h 57014"/>
                <a:gd name="connsiteX10" fmla="*/ 7330 w 48869"/>
                <a:gd name="connsiteY10" fmla="*/ 8959 h 57014"/>
                <a:gd name="connsiteX11" fmla="*/ 15475 w 48869"/>
                <a:gd name="connsiteY11" fmla="*/ 2444 h 57014"/>
                <a:gd name="connsiteX12" fmla="*/ 26064 w 48869"/>
                <a:gd name="connsiteY12" fmla="*/ 0 h 57014"/>
                <a:gd name="connsiteX13" fmla="*/ 36652 w 48869"/>
                <a:gd name="connsiteY13" fmla="*/ 2444 h 57014"/>
                <a:gd name="connsiteX14" fmla="*/ 44797 w 48869"/>
                <a:gd name="connsiteY14" fmla="*/ 8959 h 57014"/>
                <a:gd name="connsiteX15" fmla="*/ 50498 w 48869"/>
                <a:gd name="connsiteY15" fmla="*/ 18733 h 57014"/>
                <a:gd name="connsiteX16" fmla="*/ 52127 w 48869"/>
                <a:gd name="connsiteY16" fmla="*/ 30951 h 57014"/>
                <a:gd name="connsiteX17" fmla="*/ 43982 w 48869"/>
                <a:gd name="connsiteY17" fmla="*/ 30951 h 57014"/>
                <a:gd name="connsiteX18" fmla="*/ 39096 w 48869"/>
                <a:gd name="connsiteY18" fmla="*/ 13846 h 57014"/>
                <a:gd name="connsiteX19" fmla="*/ 25249 w 48869"/>
                <a:gd name="connsiteY19" fmla="*/ 7331 h 57014"/>
                <a:gd name="connsiteX20" fmla="*/ 11403 w 48869"/>
                <a:gd name="connsiteY20" fmla="*/ 13846 h 57014"/>
                <a:gd name="connsiteX21" fmla="*/ 6516 w 48869"/>
                <a:gd name="connsiteY21" fmla="*/ 30951 h 57014"/>
                <a:gd name="connsiteX22" fmla="*/ 11403 w 48869"/>
                <a:gd name="connsiteY22" fmla="*/ 48055 h 57014"/>
                <a:gd name="connsiteX23" fmla="*/ 25249 w 48869"/>
                <a:gd name="connsiteY23" fmla="*/ 54571 h 57014"/>
                <a:gd name="connsiteX24" fmla="*/ 39096 w 48869"/>
                <a:gd name="connsiteY24" fmla="*/ 48055 h 57014"/>
                <a:gd name="connsiteX25" fmla="*/ 43982 w 48869"/>
                <a:gd name="connsiteY25" fmla="*/ 30951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69" h="57014">
                  <a:moveTo>
                    <a:pt x="52127" y="30951"/>
                  </a:moveTo>
                  <a:cubicBezTo>
                    <a:pt x="52127" y="35838"/>
                    <a:pt x="51313" y="39910"/>
                    <a:pt x="50498" y="43168"/>
                  </a:cubicBezTo>
                  <a:cubicBezTo>
                    <a:pt x="48869" y="47241"/>
                    <a:pt x="47241" y="49684"/>
                    <a:pt x="44797" y="52942"/>
                  </a:cubicBezTo>
                  <a:cubicBezTo>
                    <a:pt x="42354" y="55385"/>
                    <a:pt x="39910" y="57829"/>
                    <a:pt x="36652" y="58643"/>
                  </a:cubicBezTo>
                  <a:cubicBezTo>
                    <a:pt x="33394" y="60272"/>
                    <a:pt x="30136" y="61087"/>
                    <a:pt x="26064" y="61087"/>
                  </a:cubicBezTo>
                  <a:cubicBezTo>
                    <a:pt x="21991" y="61087"/>
                    <a:pt x="18733" y="60272"/>
                    <a:pt x="15475" y="58643"/>
                  </a:cubicBezTo>
                  <a:cubicBezTo>
                    <a:pt x="12217" y="57014"/>
                    <a:pt x="9774" y="55385"/>
                    <a:pt x="7330" y="52942"/>
                  </a:cubicBezTo>
                  <a:cubicBezTo>
                    <a:pt x="4887" y="50498"/>
                    <a:pt x="3258" y="47241"/>
                    <a:pt x="1629" y="43168"/>
                  </a:cubicBezTo>
                  <a:cubicBezTo>
                    <a:pt x="0" y="39096"/>
                    <a:pt x="0" y="35023"/>
                    <a:pt x="0" y="30951"/>
                  </a:cubicBezTo>
                  <a:cubicBezTo>
                    <a:pt x="0" y="26064"/>
                    <a:pt x="815" y="21991"/>
                    <a:pt x="1629" y="18733"/>
                  </a:cubicBezTo>
                  <a:cubicBezTo>
                    <a:pt x="2444" y="15475"/>
                    <a:pt x="4887" y="11403"/>
                    <a:pt x="7330" y="8959"/>
                  </a:cubicBezTo>
                  <a:cubicBezTo>
                    <a:pt x="9774" y="6516"/>
                    <a:pt x="12217" y="4072"/>
                    <a:pt x="15475" y="2444"/>
                  </a:cubicBezTo>
                  <a:cubicBezTo>
                    <a:pt x="18733" y="815"/>
                    <a:pt x="21991" y="0"/>
                    <a:pt x="26064" y="0"/>
                  </a:cubicBezTo>
                  <a:cubicBezTo>
                    <a:pt x="30136" y="0"/>
                    <a:pt x="33394" y="815"/>
                    <a:pt x="36652" y="2444"/>
                  </a:cubicBezTo>
                  <a:cubicBezTo>
                    <a:pt x="39910" y="4072"/>
                    <a:pt x="42354" y="5702"/>
                    <a:pt x="44797" y="8959"/>
                  </a:cubicBezTo>
                  <a:cubicBezTo>
                    <a:pt x="47241" y="11403"/>
                    <a:pt x="48869" y="14661"/>
                    <a:pt x="50498" y="18733"/>
                  </a:cubicBezTo>
                  <a:cubicBezTo>
                    <a:pt x="52127" y="22806"/>
                    <a:pt x="52127" y="26878"/>
                    <a:pt x="52127" y="30951"/>
                  </a:cubicBezTo>
                  <a:moveTo>
                    <a:pt x="43982" y="30951"/>
                  </a:moveTo>
                  <a:cubicBezTo>
                    <a:pt x="43982" y="23620"/>
                    <a:pt x="42354" y="17919"/>
                    <a:pt x="39096" y="13846"/>
                  </a:cubicBezTo>
                  <a:cubicBezTo>
                    <a:pt x="35837" y="9774"/>
                    <a:pt x="30951" y="7331"/>
                    <a:pt x="25249" y="7331"/>
                  </a:cubicBezTo>
                  <a:cubicBezTo>
                    <a:pt x="19548" y="7331"/>
                    <a:pt x="14661" y="9774"/>
                    <a:pt x="11403" y="13846"/>
                  </a:cubicBezTo>
                  <a:cubicBezTo>
                    <a:pt x="8145" y="17919"/>
                    <a:pt x="6516" y="23620"/>
                    <a:pt x="6516" y="30951"/>
                  </a:cubicBezTo>
                  <a:cubicBezTo>
                    <a:pt x="6516" y="38281"/>
                    <a:pt x="8145" y="43983"/>
                    <a:pt x="11403" y="48055"/>
                  </a:cubicBezTo>
                  <a:cubicBezTo>
                    <a:pt x="14661" y="52128"/>
                    <a:pt x="19548" y="54571"/>
                    <a:pt x="25249" y="54571"/>
                  </a:cubicBezTo>
                  <a:cubicBezTo>
                    <a:pt x="30951" y="54571"/>
                    <a:pt x="35837" y="52128"/>
                    <a:pt x="39096" y="48055"/>
                  </a:cubicBezTo>
                  <a:cubicBezTo>
                    <a:pt x="42354" y="43983"/>
                    <a:pt x="43982" y="38281"/>
                    <a:pt x="43982" y="30951"/>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2" name="Hình tự do: Hình 61">
              <a:extLst>
                <a:ext uri="{FF2B5EF4-FFF2-40B4-BE49-F238E27FC236}">
                  <a16:creationId xmlns="" xmlns:a16="http://schemas.microsoft.com/office/drawing/2014/main" id="{112B98C2-9460-4F24-8C9B-92645445249F}"/>
                </a:ext>
              </a:extLst>
            </p:cNvPr>
            <p:cNvSpPr/>
            <p:nvPr/>
          </p:nvSpPr>
          <p:spPr>
            <a:xfrm>
              <a:off x="5929844" y="3753981"/>
              <a:ext cx="24435" cy="57014"/>
            </a:xfrm>
            <a:custGeom>
              <a:avLst/>
              <a:gdLst>
                <a:gd name="connsiteX0" fmla="*/ 20362 w 24434"/>
                <a:gd name="connsiteY0" fmla="*/ 0 h 57014"/>
                <a:gd name="connsiteX1" fmla="*/ 26878 w 24434"/>
                <a:gd name="connsiteY1" fmla="*/ 815 h 57014"/>
                <a:gd name="connsiteX2" fmla="*/ 30950 w 24434"/>
                <a:gd name="connsiteY2" fmla="*/ 1629 h 57014"/>
                <a:gd name="connsiteX3" fmla="*/ 29322 w 24434"/>
                <a:gd name="connsiteY3" fmla="*/ 8145 h 57014"/>
                <a:gd name="connsiteX4" fmla="*/ 26064 w 24434"/>
                <a:gd name="connsiteY4" fmla="*/ 7330 h 57014"/>
                <a:gd name="connsiteX5" fmla="*/ 18733 w 24434"/>
                <a:gd name="connsiteY5" fmla="*/ 6516 h 57014"/>
                <a:gd name="connsiteX6" fmla="*/ 11403 w 24434"/>
                <a:gd name="connsiteY6" fmla="*/ 7330 h 57014"/>
                <a:gd name="connsiteX7" fmla="*/ 7330 w 24434"/>
                <a:gd name="connsiteY7" fmla="*/ 8145 h 57014"/>
                <a:gd name="connsiteX8" fmla="*/ 7330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20362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20362" y="0"/>
                  </a:moveTo>
                  <a:cubicBezTo>
                    <a:pt x="22806" y="0"/>
                    <a:pt x="25249" y="0"/>
                    <a:pt x="26878" y="815"/>
                  </a:cubicBezTo>
                  <a:cubicBezTo>
                    <a:pt x="29322" y="815"/>
                    <a:pt x="30136" y="1629"/>
                    <a:pt x="30950" y="1629"/>
                  </a:cubicBezTo>
                  <a:lnTo>
                    <a:pt x="29322" y="8145"/>
                  </a:lnTo>
                  <a:cubicBezTo>
                    <a:pt x="28507" y="8145"/>
                    <a:pt x="27693" y="7330"/>
                    <a:pt x="26064" y="7330"/>
                  </a:cubicBezTo>
                  <a:cubicBezTo>
                    <a:pt x="24435" y="7330"/>
                    <a:pt x="21991" y="6516"/>
                    <a:pt x="18733" y="6516"/>
                  </a:cubicBezTo>
                  <a:cubicBezTo>
                    <a:pt x="15475" y="6516"/>
                    <a:pt x="13032" y="6516"/>
                    <a:pt x="11403" y="7330"/>
                  </a:cubicBezTo>
                  <a:cubicBezTo>
                    <a:pt x="9774" y="8145"/>
                    <a:pt x="8145" y="8145"/>
                    <a:pt x="7330" y="8145"/>
                  </a:cubicBezTo>
                  <a:lnTo>
                    <a:pt x="7330" y="58643"/>
                  </a:lnTo>
                  <a:lnTo>
                    <a:pt x="0" y="58643"/>
                  </a:lnTo>
                  <a:lnTo>
                    <a:pt x="0" y="3258"/>
                  </a:lnTo>
                  <a:cubicBezTo>
                    <a:pt x="1629" y="2444"/>
                    <a:pt x="4072" y="1629"/>
                    <a:pt x="7330" y="815"/>
                  </a:cubicBezTo>
                  <a:cubicBezTo>
                    <a:pt x="11403" y="815"/>
                    <a:pt x="15475" y="0"/>
                    <a:pt x="20362" y="0"/>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3" name="Hình tự do: Hình 62">
              <a:extLst>
                <a:ext uri="{FF2B5EF4-FFF2-40B4-BE49-F238E27FC236}">
                  <a16:creationId xmlns="" xmlns:a16="http://schemas.microsoft.com/office/drawing/2014/main" id="{9EC4C118-2AFF-4BC1-B713-9974F1C9ACF0}"/>
                </a:ext>
              </a:extLst>
            </p:cNvPr>
            <p:cNvSpPr/>
            <p:nvPr/>
          </p:nvSpPr>
          <p:spPr>
            <a:xfrm>
              <a:off x="5994188" y="3725474"/>
              <a:ext cx="48869" cy="89594"/>
            </a:xfrm>
            <a:custGeom>
              <a:avLst/>
              <a:gdLst>
                <a:gd name="connsiteX0" fmla="*/ 49684 w 48869"/>
                <a:gd name="connsiteY0" fmla="*/ 86336 h 89593"/>
                <a:gd name="connsiteX1" fmla="*/ 41539 w 48869"/>
                <a:gd name="connsiteY1" fmla="*/ 88779 h 89593"/>
                <a:gd name="connsiteX2" fmla="*/ 28507 w 48869"/>
                <a:gd name="connsiteY2" fmla="*/ 89594 h 89593"/>
                <a:gd name="connsiteX3" fmla="*/ 17104 w 48869"/>
                <a:gd name="connsiteY3" fmla="*/ 87150 h 89593"/>
                <a:gd name="connsiteX4" fmla="*/ 8145 w 48869"/>
                <a:gd name="connsiteY4" fmla="*/ 81449 h 89593"/>
                <a:gd name="connsiteX5" fmla="*/ 2443 w 48869"/>
                <a:gd name="connsiteY5" fmla="*/ 71675 h 89593"/>
                <a:gd name="connsiteX6" fmla="*/ 0 w 48869"/>
                <a:gd name="connsiteY6" fmla="*/ 58643 h 89593"/>
                <a:gd name="connsiteX7" fmla="*/ 1629 w 48869"/>
                <a:gd name="connsiteY7" fmla="*/ 46426 h 89593"/>
                <a:gd name="connsiteX8" fmla="*/ 6516 w 48869"/>
                <a:gd name="connsiteY8" fmla="*/ 36652 h 89593"/>
                <a:gd name="connsiteX9" fmla="*/ 14661 w 48869"/>
                <a:gd name="connsiteY9" fmla="*/ 30136 h 89593"/>
                <a:gd name="connsiteX10" fmla="*/ 26064 w 48869"/>
                <a:gd name="connsiteY10" fmla="*/ 27693 h 89593"/>
                <a:gd name="connsiteX11" fmla="*/ 35837 w 48869"/>
                <a:gd name="connsiteY11" fmla="*/ 29322 h 89593"/>
                <a:gd name="connsiteX12" fmla="*/ 41539 w 48869"/>
                <a:gd name="connsiteY12" fmla="*/ 32580 h 89593"/>
                <a:gd name="connsiteX13" fmla="*/ 41539 w 48869"/>
                <a:gd name="connsiteY13" fmla="*/ 1629 h 89593"/>
                <a:gd name="connsiteX14" fmla="*/ 48869 w 48869"/>
                <a:gd name="connsiteY14" fmla="*/ 0 h 89593"/>
                <a:gd name="connsiteX15" fmla="*/ 48869 w 48869"/>
                <a:gd name="connsiteY15" fmla="*/ 86336 h 89593"/>
                <a:gd name="connsiteX16" fmla="*/ 42354 w 48869"/>
                <a:gd name="connsiteY16" fmla="*/ 40724 h 89593"/>
                <a:gd name="connsiteX17" fmla="*/ 39910 w 48869"/>
                <a:gd name="connsiteY17" fmla="*/ 39096 h 89593"/>
                <a:gd name="connsiteX18" fmla="*/ 36652 w 48869"/>
                <a:gd name="connsiteY18" fmla="*/ 37467 h 89593"/>
                <a:gd name="connsiteX19" fmla="*/ 32580 w 48869"/>
                <a:gd name="connsiteY19" fmla="*/ 35837 h 89593"/>
                <a:gd name="connsiteX20" fmla="*/ 27693 w 48869"/>
                <a:gd name="connsiteY20" fmla="*/ 35023 h 89593"/>
                <a:gd name="connsiteX21" fmla="*/ 18733 w 48869"/>
                <a:gd name="connsiteY21" fmla="*/ 36652 h 89593"/>
                <a:gd name="connsiteX22" fmla="*/ 13032 w 48869"/>
                <a:gd name="connsiteY22" fmla="*/ 41539 h 89593"/>
                <a:gd name="connsiteX23" fmla="*/ 9774 w 48869"/>
                <a:gd name="connsiteY23" fmla="*/ 48869 h 89593"/>
                <a:gd name="connsiteX24" fmla="*/ 8959 w 48869"/>
                <a:gd name="connsiteY24" fmla="*/ 57829 h 89593"/>
                <a:gd name="connsiteX25" fmla="*/ 14661 w 48869"/>
                <a:gd name="connsiteY25" fmla="*/ 74933 h 89593"/>
                <a:gd name="connsiteX26" fmla="*/ 30136 w 48869"/>
                <a:gd name="connsiteY26" fmla="*/ 80634 h 89593"/>
                <a:gd name="connsiteX27" fmla="*/ 39095 w 48869"/>
                <a:gd name="connsiteY27" fmla="*/ 79820 h 89593"/>
                <a:gd name="connsiteX28" fmla="*/ 43982 w 48869"/>
                <a:gd name="connsiteY28" fmla="*/ 79006 h 89593"/>
                <a:gd name="connsiteX29" fmla="*/ 43982 w 48869"/>
                <a:gd name="connsiteY29" fmla="*/ 40724 h 8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89593">
                  <a:moveTo>
                    <a:pt x="49684" y="86336"/>
                  </a:moveTo>
                  <a:cubicBezTo>
                    <a:pt x="47240" y="87150"/>
                    <a:pt x="44797" y="87965"/>
                    <a:pt x="41539" y="88779"/>
                  </a:cubicBezTo>
                  <a:cubicBezTo>
                    <a:pt x="38281" y="89594"/>
                    <a:pt x="34209" y="89594"/>
                    <a:pt x="28507" y="89594"/>
                  </a:cubicBezTo>
                  <a:cubicBezTo>
                    <a:pt x="24435" y="89594"/>
                    <a:pt x="20362" y="88779"/>
                    <a:pt x="17104" y="87150"/>
                  </a:cubicBezTo>
                  <a:cubicBezTo>
                    <a:pt x="13846" y="85521"/>
                    <a:pt x="10588" y="83893"/>
                    <a:pt x="8145" y="81449"/>
                  </a:cubicBezTo>
                  <a:cubicBezTo>
                    <a:pt x="5702" y="79006"/>
                    <a:pt x="4072" y="75748"/>
                    <a:pt x="2443" y="71675"/>
                  </a:cubicBezTo>
                  <a:cubicBezTo>
                    <a:pt x="815" y="67603"/>
                    <a:pt x="0" y="63530"/>
                    <a:pt x="0" y="58643"/>
                  </a:cubicBezTo>
                  <a:cubicBezTo>
                    <a:pt x="0" y="54571"/>
                    <a:pt x="815" y="50498"/>
                    <a:pt x="1629" y="46426"/>
                  </a:cubicBezTo>
                  <a:cubicBezTo>
                    <a:pt x="2443" y="42354"/>
                    <a:pt x="4072" y="39910"/>
                    <a:pt x="6516" y="36652"/>
                  </a:cubicBezTo>
                  <a:cubicBezTo>
                    <a:pt x="8959" y="34209"/>
                    <a:pt x="11403" y="31765"/>
                    <a:pt x="14661" y="30136"/>
                  </a:cubicBezTo>
                  <a:cubicBezTo>
                    <a:pt x="17919" y="28507"/>
                    <a:pt x="21991" y="27693"/>
                    <a:pt x="26064" y="27693"/>
                  </a:cubicBezTo>
                  <a:cubicBezTo>
                    <a:pt x="30136" y="27693"/>
                    <a:pt x="33394" y="28507"/>
                    <a:pt x="35837" y="29322"/>
                  </a:cubicBezTo>
                  <a:cubicBezTo>
                    <a:pt x="38281" y="30136"/>
                    <a:pt x="40724" y="31765"/>
                    <a:pt x="41539" y="32580"/>
                  </a:cubicBezTo>
                  <a:lnTo>
                    <a:pt x="41539" y="1629"/>
                  </a:lnTo>
                  <a:lnTo>
                    <a:pt x="48869" y="0"/>
                  </a:lnTo>
                  <a:lnTo>
                    <a:pt x="48869" y="86336"/>
                  </a:lnTo>
                  <a:close/>
                  <a:moveTo>
                    <a:pt x="42354" y="40724"/>
                  </a:moveTo>
                  <a:cubicBezTo>
                    <a:pt x="41539" y="39910"/>
                    <a:pt x="40724" y="39910"/>
                    <a:pt x="39910" y="39096"/>
                  </a:cubicBezTo>
                  <a:cubicBezTo>
                    <a:pt x="39095" y="38281"/>
                    <a:pt x="37467" y="38281"/>
                    <a:pt x="36652" y="37467"/>
                  </a:cubicBezTo>
                  <a:cubicBezTo>
                    <a:pt x="35023" y="36652"/>
                    <a:pt x="34209" y="36652"/>
                    <a:pt x="32580" y="35837"/>
                  </a:cubicBezTo>
                  <a:cubicBezTo>
                    <a:pt x="30950" y="35837"/>
                    <a:pt x="29322" y="35023"/>
                    <a:pt x="27693" y="35023"/>
                  </a:cubicBezTo>
                  <a:cubicBezTo>
                    <a:pt x="24435" y="35023"/>
                    <a:pt x="21177" y="35837"/>
                    <a:pt x="18733" y="36652"/>
                  </a:cubicBezTo>
                  <a:cubicBezTo>
                    <a:pt x="16290" y="38281"/>
                    <a:pt x="14661" y="39910"/>
                    <a:pt x="13032" y="41539"/>
                  </a:cubicBezTo>
                  <a:cubicBezTo>
                    <a:pt x="11403" y="43982"/>
                    <a:pt x="10588" y="46426"/>
                    <a:pt x="9774" y="48869"/>
                  </a:cubicBezTo>
                  <a:cubicBezTo>
                    <a:pt x="8959" y="52127"/>
                    <a:pt x="8959" y="54571"/>
                    <a:pt x="8959" y="57829"/>
                  </a:cubicBezTo>
                  <a:cubicBezTo>
                    <a:pt x="8959" y="65159"/>
                    <a:pt x="10588" y="71675"/>
                    <a:pt x="14661" y="74933"/>
                  </a:cubicBezTo>
                  <a:cubicBezTo>
                    <a:pt x="18733" y="79006"/>
                    <a:pt x="23620" y="80634"/>
                    <a:pt x="30136" y="80634"/>
                  </a:cubicBezTo>
                  <a:cubicBezTo>
                    <a:pt x="33394" y="80634"/>
                    <a:pt x="36652" y="80634"/>
                    <a:pt x="39095" y="79820"/>
                  </a:cubicBezTo>
                  <a:cubicBezTo>
                    <a:pt x="41539" y="79820"/>
                    <a:pt x="43168" y="79006"/>
                    <a:pt x="43982" y="79006"/>
                  </a:cubicBezTo>
                  <a:lnTo>
                    <a:pt x="43982" y="40724"/>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4" name="Hình tự do: Hình 63">
              <a:extLst>
                <a:ext uri="{FF2B5EF4-FFF2-40B4-BE49-F238E27FC236}">
                  <a16:creationId xmlns="" xmlns:a16="http://schemas.microsoft.com/office/drawing/2014/main" id="{DB3E22C1-917A-4717-B173-FDA9C4A2EAFF}"/>
                </a:ext>
              </a:extLst>
            </p:cNvPr>
            <p:cNvSpPr/>
            <p:nvPr/>
          </p:nvSpPr>
          <p:spPr>
            <a:xfrm>
              <a:off x="6059347"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4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1539 w 48869"/>
                <a:gd name="connsiteY21" fmla="*/ 25249 h 57014"/>
                <a:gd name="connsiteX22" fmla="*/ 37467 w 48869"/>
                <a:gd name="connsiteY22" fmla="*/ 11403 h 57014"/>
                <a:gd name="connsiteX23" fmla="*/ 26064 w 48869"/>
                <a:gd name="connsiteY23" fmla="*/ 6516 h 57014"/>
                <a:gd name="connsiteX24" fmla="*/ 18733 w 48869"/>
                <a:gd name="connsiteY24" fmla="*/ 8145 h 57014"/>
                <a:gd name="connsiteX25" fmla="*/ 13032 w 48869"/>
                <a:gd name="connsiteY25" fmla="*/ 12217 h 57014"/>
                <a:gd name="connsiteX26" fmla="*/ 9774 w 48869"/>
                <a:gd name="connsiteY26" fmla="*/ 17919 h 57014"/>
                <a:gd name="connsiteX27" fmla="*/ 8145 w 48869"/>
                <a:gd name="connsiteY27" fmla="*/ 25249 h 57014"/>
                <a:gd name="connsiteX28" fmla="*/ 41539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5" y="20362"/>
                    <a:pt x="2443" y="17104"/>
                  </a:cubicBezTo>
                  <a:cubicBezTo>
                    <a:pt x="4072" y="13032"/>
                    <a:pt x="5702" y="10589"/>
                    <a:pt x="8145" y="7330"/>
                  </a:cubicBezTo>
                  <a:cubicBezTo>
                    <a:pt x="10588" y="4887"/>
                    <a:pt x="13032" y="3258"/>
                    <a:pt x="16290" y="1629"/>
                  </a:cubicBezTo>
                  <a:cubicBezTo>
                    <a:pt x="19548" y="0"/>
                    <a:pt x="22806" y="0"/>
                    <a:pt x="25249" y="0"/>
                  </a:cubicBezTo>
                  <a:cubicBezTo>
                    <a:pt x="32580" y="0"/>
                    <a:pt x="38281" y="2444"/>
                    <a:pt x="42354"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4" y="51313"/>
                    <a:pt x="43168" y="51313"/>
                  </a:cubicBezTo>
                  <a:lnTo>
                    <a:pt x="44797" y="57829"/>
                  </a:lnTo>
                  <a:cubicBezTo>
                    <a:pt x="43982" y="58643"/>
                    <a:pt x="41539" y="59458"/>
                    <a:pt x="39095"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815" y="38281"/>
                    <a:pt x="0" y="35023"/>
                    <a:pt x="0" y="30136"/>
                  </a:cubicBezTo>
                  <a:moveTo>
                    <a:pt x="41539" y="25249"/>
                  </a:moveTo>
                  <a:cubicBezTo>
                    <a:pt x="41539" y="19548"/>
                    <a:pt x="39910" y="14661"/>
                    <a:pt x="37467" y="11403"/>
                  </a:cubicBezTo>
                  <a:cubicBezTo>
                    <a:pt x="35023" y="8145"/>
                    <a:pt x="30950" y="6516"/>
                    <a:pt x="26064" y="6516"/>
                  </a:cubicBezTo>
                  <a:cubicBezTo>
                    <a:pt x="23620" y="6516"/>
                    <a:pt x="21177" y="7330"/>
                    <a:pt x="18733" y="8145"/>
                  </a:cubicBezTo>
                  <a:cubicBezTo>
                    <a:pt x="16290" y="8959"/>
                    <a:pt x="14661" y="10589"/>
                    <a:pt x="13032" y="12217"/>
                  </a:cubicBezTo>
                  <a:cubicBezTo>
                    <a:pt x="11403" y="13846"/>
                    <a:pt x="10588" y="16290"/>
                    <a:pt x="9774" y="17919"/>
                  </a:cubicBezTo>
                  <a:cubicBezTo>
                    <a:pt x="8959" y="20362"/>
                    <a:pt x="8145" y="22806"/>
                    <a:pt x="8145" y="25249"/>
                  </a:cubicBezTo>
                  <a:lnTo>
                    <a:pt x="41539"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5" name="Hình tự do: Hình 64">
              <a:extLst>
                <a:ext uri="{FF2B5EF4-FFF2-40B4-BE49-F238E27FC236}">
                  <a16:creationId xmlns="" xmlns:a16="http://schemas.microsoft.com/office/drawing/2014/main" id="{686250AB-133E-4894-8ED8-D8F8FE833C63}"/>
                </a:ext>
              </a:extLst>
            </p:cNvPr>
            <p:cNvSpPr/>
            <p:nvPr/>
          </p:nvSpPr>
          <p:spPr>
            <a:xfrm>
              <a:off x="6117176" y="3754796"/>
              <a:ext cx="48869" cy="57014"/>
            </a:xfrm>
            <a:custGeom>
              <a:avLst/>
              <a:gdLst>
                <a:gd name="connsiteX0" fmla="*/ 24435 w 48869"/>
                <a:gd name="connsiteY0" fmla="*/ 50498 h 57014"/>
                <a:gd name="connsiteX1" fmla="*/ 29322 w 48869"/>
                <a:gd name="connsiteY1" fmla="*/ 39095 h 57014"/>
                <a:gd name="connsiteX2" fmla="*/ 34208 w 48869"/>
                <a:gd name="connsiteY2" fmla="*/ 26064 h 57014"/>
                <a:gd name="connsiteX3" fmla="*/ 38281 w 48869"/>
                <a:gd name="connsiteY3" fmla="*/ 13032 h 57014"/>
                <a:gd name="connsiteX4" fmla="*/ 41539 w 48869"/>
                <a:gd name="connsiteY4" fmla="*/ 0 h 57014"/>
                <a:gd name="connsiteX5" fmla="*/ 48869 w 48869"/>
                <a:gd name="connsiteY5" fmla="*/ 0 h 57014"/>
                <a:gd name="connsiteX6" fmla="*/ 43982 w 48869"/>
                <a:gd name="connsiteY6" fmla="*/ 15475 h 57014"/>
                <a:gd name="connsiteX7" fmla="*/ 39095 w 48869"/>
                <a:gd name="connsiteY7" fmla="*/ 30950 h 57014"/>
                <a:gd name="connsiteX8" fmla="*/ 33394 w 48869"/>
                <a:gd name="connsiteY8" fmla="*/ 44797 h 57014"/>
                <a:gd name="connsiteX9" fmla="*/ 27693 w 48869"/>
                <a:gd name="connsiteY9" fmla="*/ 57829 h 57014"/>
                <a:gd name="connsiteX10" fmla="*/ 21177 w 48869"/>
                <a:gd name="connsiteY10" fmla="*/ 57829 h 57014"/>
                <a:gd name="connsiteX11" fmla="*/ 15475 w 48869"/>
                <a:gd name="connsiteY11" fmla="*/ 44797 h 57014"/>
                <a:gd name="connsiteX12" fmla="*/ 9774 w 48869"/>
                <a:gd name="connsiteY12" fmla="*/ 30950 h 57014"/>
                <a:gd name="connsiteX13" fmla="*/ 4887 w 48869"/>
                <a:gd name="connsiteY13" fmla="*/ 15475 h 57014"/>
                <a:gd name="connsiteX14" fmla="*/ 0 w 48869"/>
                <a:gd name="connsiteY14" fmla="*/ 0 h 57014"/>
                <a:gd name="connsiteX15" fmla="*/ 7330 w 48869"/>
                <a:gd name="connsiteY15" fmla="*/ 0 h 57014"/>
                <a:gd name="connsiteX16" fmla="*/ 10588 w 48869"/>
                <a:gd name="connsiteY16" fmla="*/ 13032 h 57014"/>
                <a:gd name="connsiteX17" fmla="*/ 14661 w 48869"/>
                <a:gd name="connsiteY17" fmla="*/ 26064 h 57014"/>
                <a:gd name="connsiteX18" fmla="*/ 19548 w 48869"/>
                <a:gd name="connsiteY18" fmla="*/ 39095 h 57014"/>
                <a:gd name="connsiteX19" fmla="*/ 24435 w 48869"/>
                <a:gd name="connsiteY19" fmla="*/ 50498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69" h="57014">
                  <a:moveTo>
                    <a:pt x="24435" y="50498"/>
                  </a:moveTo>
                  <a:cubicBezTo>
                    <a:pt x="26064" y="47240"/>
                    <a:pt x="27693" y="43982"/>
                    <a:pt x="29322" y="39095"/>
                  </a:cubicBezTo>
                  <a:cubicBezTo>
                    <a:pt x="30950" y="35023"/>
                    <a:pt x="32580" y="30950"/>
                    <a:pt x="34208" y="26064"/>
                  </a:cubicBezTo>
                  <a:cubicBezTo>
                    <a:pt x="35837" y="21991"/>
                    <a:pt x="37467" y="17104"/>
                    <a:pt x="38281" y="13032"/>
                  </a:cubicBezTo>
                  <a:cubicBezTo>
                    <a:pt x="39910" y="8145"/>
                    <a:pt x="40724" y="4072"/>
                    <a:pt x="41539" y="0"/>
                  </a:cubicBezTo>
                  <a:lnTo>
                    <a:pt x="48869" y="0"/>
                  </a:lnTo>
                  <a:cubicBezTo>
                    <a:pt x="47240" y="5702"/>
                    <a:pt x="45611" y="10588"/>
                    <a:pt x="43982" y="15475"/>
                  </a:cubicBezTo>
                  <a:cubicBezTo>
                    <a:pt x="42353" y="20362"/>
                    <a:pt x="40724" y="26064"/>
                    <a:pt x="39095" y="30950"/>
                  </a:cubicBezTo>
                  <a:cubicBezTo>
                    <a:pt x="37467" y="35837"/>
                    <a:pt x="35023" y="40724"/>
                    <a:pt x="33394" y="44797"/>
                  </a:cubicBezTo>
                  <a:cubicBezTo>
                    <a:pt x="31765" y="49684"/>
                    <a:pt x="29322" y="53756"/>
                    <a:pt x="27693" y="57829"/>
                  </a:cubicBezTo>
                  <a:lnTo>
                    <a:pt x="21177" y="57829"/>
                  </a:lnTo>
                  <a:cubicBezTo>
                    <a:pt x="19548" y="53756"/>
                    <a:pt x="17104" y="49684"/>
                    <a:pt x="15475" y="44797"/>
                  </a:cubicBezTo>
                  <a:cubicBezTo>
                    <a:pt x="13846" y="39910"/>
                    <a:pt x="11403" y="35837"/>
                    <a:pt x="9774" y="30950"/>
                  </a:cubicBezTo>
                  <a:cubicBezTo>
                    <a:pt x="8145" y="26064"/>
                    <a:pt x="6516" y="21177"/>
                    <a:pt x="4887" y="15475"/>
                  </a:cubicBezTo>
                  <a:cubicBezTo>
                    <a:pt x="3258" y="10588"/>
                    <a:pt x="1629" y="4887"/>
                    <a:pt x="0" y="0"/>
                  </a:cubicBezTo>
                  <a:lnTo>
                    <a:pt x="7330" y="0"/>
                  </a:lnTo>
                  <a:cubicBezTo>
                    <a:pt x="8145" y="4072"/>
                    <a:pt x="8959" y="8145"/>
                    <a:pt x="10588" y="13032"/>
                  </a:cubicBezTo>
                  <a:cubicBezTo>
                    <a:pt x="12217" y="17919"/>
                    <a:pt x="13032" y="21991"/>
                    <a:pt x="14661" y="26064"/>
                  </a:cubicBezTo>
                  <a:cubicBezTo>
                    <a:pt x="16290" y="30136"/>
                    <a:pt x="17919" y="35023"/>
                    <a:pt x="19548" y="39095"/>
                  </a:cubicBezTo>
                  <a:cubicBezTo>
                    <a:pt x="21991" y="43982"/>
                    <a:pt x="23620" y="47240"/>
                    <a:pt x="24435" y="50498"/>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6" name="Hình tự do: Hình 65">
              <a:extLst>
                <a:ext uri="{FF2B5EF4-FFF2-40B4-BE49-F238E27FC236}">
                  <a16:creationId xmlns="" xmlns:a16="http://schemas.microsoft.com/office/drawing/2014/main" id="{41E01B80-C423-43F5-92D5-335BFE23EEDD}"/>
                </a:ext>
              </a:extLst>
            </p:cNvPr>
            <p:cNvSpPr/>
            <p:nvPr/>
          </p:nvSpPr>
          <p:spPr>
            <a:xfrm>
              <a:off x="6175005"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1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4"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5" y="60272"/>
                  </a:cubicBezTo>
                  <a:cubicBezTo>
                    <a:pt x="35837" y="61087"/>
                    <a:pt x="32580" y="61901"/>
                    <a:pt x="29321" y="61901"/>
                  </a:cubicBezTo>
                  <a:cubicBezTo>
                    <a:pt x="24435" y="61901"/>
                    <a:pt x="19548" y="61087"/>
                    <a:pt x="16290" y="59458"/>
                  </a:cubicBezTo>
                  <a:cubicBezTo>
                    <a:pt x="13032" y="57829"/>
                    <a:pt x="9774" y="56200"/>
                    <a:pt x="7330" y="52942"/>
                  </a:cubicBezTo>
                  <a:cubicBezTo>
                    <a:pt x="4887" y="50498"/>
                    <a:pt x="3258" y="47241"/>
                    <a:pt x="2443" y="43168"/>
                  </a:cubicBezTo>
                  <a:cubicBezTo>
                    <a:pt x="0" y="38281"/>
                    <a:pt x="0" y="35023"/>
                    <a:pt x="0" y="30136"/>
                  </a:cubicBezTo>
                  <a:moveTo>
                    <a:pt x="40724" y="25249"/>
                  </a:moveTo>
                  <a:cubicBezTo>
                    <a:pt x="40724" y="19548"/>
                    <a:pt x="39095" y="14661"/>
                    <a:pt x="36652" y="11403"/>
                  </a:cubicBezTo>
                  <a:cubicBezTo>
                    <a:pt x="34208"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7" name="Hình tự do: Hình 66">
              <a:extLst>
                <a:ext uri="{FF2B5EF4-FFF2-40B4-BE49-F238E27FC236}">
                  <a16:creationId xmlns="" xmlns:a16="http://schemas.microsoft.com/office/drawing/2014/main" id="{0B174306-A02C-485F-85B5-CFB3E2316903}"/>
                </a:ext>
              </a:extLst>
            </p:cNvPr>
            <p:cNvSpPr/>
            <p:nvPr/>
          </p:nvSpPr>
          <p:spPr>
            <a:xfrm>
              <a:off x="6239350" y="3727103"/>
              <a:ext cx="16290" cy="81449"/>
            </a:xfrm>
            <a:custGeom>
              <a:avLst/>
              <a:gdLst>
                <a:gd name="connsiteX0" fmla="*/ 14661 w 16289"/>
                <a:gd name="connsiteY0" fmla="*/ 87150 h 81448"/>
                <a:gd name="connsiteX1" fmla="*/ 8145 w 16289"/>
                <a:gd name="connsiteY1" fmla="*/ 86336 h 81448"/>
                <a:gd name="connsiteX2" fmla="*/ 3258 w 16289"/>
                <a:gd name="connsiteY2" fmla="*/ 83892 h 81448"/>
                <a:gd name="connsiteX3" fmla="*/ 815 w 16289"/>
                <a:gd name="connsiteY3" fmla="*/ 79820 h 81448"/>
                <a:gd name="connsiteX4" fmla="*/ 0 w 16289"/>
                <a:gd name="connsiteY4" fmla="*/ 73304 h 81448"/>
                <a:gd name="connsiteX5" fmla="*/ 0 w 16289"/>
                <a:gd name="connsiteY5" fmla="*/ 1629 h 81448"/>
                <a:gd name="connsiteX6" fmla="*/ 7330 w 16289"/>
                <a:gd name="connsiteY6" fmla="*/ 0 h 81448"/>
                <a:gd name="connsiteX7" fmla="*/ 7330 w 16289"/>
                <a:gd name="connsiteY7" fmla="*/ 72490 h 81448"/>
                <a:gd name="connsiteX8" fmla="*/ 8145 w 16289"/>
                <a:gd name="connsiteY8" fmla="*/ 76562 h 81448"/>
                <a:gd name="connsiteX9" fmla="*/ 9774 w 16289"/>
                <a:gd name="connsiteY9" fmla="*/ 79005 h 81448"/>
                <a:gd name="connsiteX10" fmla="*/ 12217 w 16289"/>
                <a:gd name="connsiteY10" fmla="*/ 80634 h 81448"/>
                <a:gd name="connsiteX11" fmla="*/ 16290 w 16289"/>
                <a:gd name="connsiteY11" fmla="*/ 81449 h 81448"/>
                <a:gd name="connsiteX12" fmla="*/ 14661 w 16289"/>
                <a:gd name="connsiteY12" fmla="*/ 87150 h 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89" h="81448">
                  <a:moveTo>
                    <a:pt x="14661" y="87150"/>
                  </a:moveTo>
                  <a:cubicBezTo>
                    <a:pt x="12217" y="87150"/>
                    <a:pt x="9774" y="87150"/>
                    <a:pt x="8145" y="86336"/>
                  </a:cubicBezTo>
                  <a:cubicBezTo>
                    <a:pt x="6516" y="85521"/>
                    <a:pt x="4887" y="84707"/>
                    <a:pt x="3258" y="83892"/>
                  </a:cubicBezTo>
                  <a:cubicBezTo>
                    <a:pt x="1629" y="83078"/>
                    <a:pt x="815" y="81449"/>
                    <a:pt x="815" y="79820"/>
                  </a:cubicBezTo>
                  <a:cubicBezTo>
                    <a:pt x="0" y="78191"/>
                    <a:pt x="0" y="75747"/>
                    <a:pt x="0" y="73304"/>
                  </a:cubicBezTo>
                  <a:lnTo>
                    <a:pt x="0" y="1629"/>
                  </a:lnTo>
                  <a:lnTo>
                    <a:pt x="7330" y="0"/>
                  </a:lnTo>
                  <a:lnTo>
                    <a:pt x="7330" y="72490"/>
                  </a:lnTo>
                  <a:cubicBezTo>
                    <a:pt x="7330" y="74119"/>
                    <a:pt x="7330" y="75747"/>
                    <a:pt x="8145" y="76562"/>
                  </a:cubicBezTo>
                  <a:cubicBezTo>
                    <a:pt x="8145" y="77376"/>
                    <a:pt x="8959" y="78191"/>
                    <a:pt x="9774" y="79005"/>
                  </a:cubicBezTo>
                  <a:cubicBezTo>
                    <a:pt x="10588" y="79820"/>
                    <a:pt x="11403" y="79820"/>
                    <a:pt x="12217" y="80634"/>
                  </a:cubicBezTo>
                  <a:cubicBezTo>
                    <a:pt x="13032" y="80634"/>
                    <a:pt x="14661" y="81449"/>
                    <a:pt x="16290" y="81449"/>
                  </a:cubicBezTo>
                  <a:lnTo>
                    <a:pt x="14661" y="87150"/>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8" name="Hình tự do: Hình 67">
              <a:extLst>
                <a:ext uri="{FF2B5EF4-FFF2-40B4-BE49-F238E27FC236}">
                  <a16:creationId xmlns="" xmlns:a16="http://schemas.microsoft.com/office/drawing/2014/main" id="{0037AF78-1DF9-4BD1-AF7F-120A4F89416A}"/>
                </a:ext>
              </a:extLst>
            </p:cNvPr>
            <p:cNvSpPr/>
            <p:nvPr/>
          </p:nvSpPr>
          <p:spPr>
            <a:xfrm>
              <a:off x="6265413" y="3753167"/>
              <a:ext cx="48869" cy="57014"/>
            </a:xfrm>
            <a:custGeom>
              <a:avLst/>
              <a:gdLst>
                <a:gd name="connsiteX0" fmla="*/ 52128 w 48869"/>
                <a:gd name="connsiteY0" fmla="*/ 30951 h 57014"/>
                <a:gd name="connsiteX1" fmla="*/ 50498 w 48869"/>
                <a:gd name="connsiteY1" fmla="*/ 43168 h 57014"/>
                <a:gd name="connsiteX2" fmla="*/ 44797 w 48869"/>
                <a:gd name="connsiteY2" fmla="*/ 52942 h 57014"/>
                <a:gd name="connsiteX3" fmla="*/ 36652 w 48869"/>
                <a:gd name="connsiteY3" fmla="*/ 58643 h 57014"/>
                <a:gd name="connsiteX4" fmla="*/ 26064 w 48869"/>
                <a:gd name="connsiteY4" fmla="*/ 61087 h 57014"/>
                <a:gd name="connsiteX5" fmla="*/ 15475 w 48869"/>
                <a:gd name="connsiteY5" fmla="*/ 58643 h 57014"/>
                <a:gd name="connsiteX6" fmla="*/ 7331 w 48869"/>
                <a:gd name="connsiteY6" fmla="*/ 52942 h 57014"/>
                <a:gd name="connsiteX7" fmla="*/ 1629 w 48869"/>
                <a:gd name="connsiteY7" fmla="*/ 43168 h 57014"/>
                <a:gd name="connsiteX8" fmla="*/ 0 w 48869"/>
                <a:gd name="connsiteY8" fmla="*/ 30951 h 57014"/>
                <a:gd name="connsiteX9" fmla="*/ 1629 w 48869"/>
                <a:gd name="connsiteY9" fmla="*/ 18733 h 57014"/>
                <a:gd name="connsiteX10" fmla="*/ 7331 w 48869"/>
                <a:gd name="connsiteY10" fmla="*/ 8959 h 57014"/>
                <a:gd name="connsiteX11" fmla="*/ 15475 w 48869"/>
                <a:gd name="connsiteY11" fmla="*/ 2444 h 57014"/>
                <a:gd name="connsiteX12" fmla="*/ 26064 w 48869"/>
                <a:gd name="connsiteY12" fmla="*/ 0 h 57014"/>
                <a:gd name="connsiteX13" fmla="*/ 36652 w 48869"/>
                <a:gd name="connsiteY13" fmla="*/ 2444 h 57014"/>
                <a:gd name="connsiteX14" fmla="*/ 44797 w 48869"/>
                <a:gd name="connsiteY14" fmla="*/ 8959 h 57014"/>
                <a:gd name="connsiteX15" fmla="*/ 50498 w 48869"/>
                <a:gd name="connsiteY15" fmla="*/ 18733 h 57014"/>
                <a:gd name="connsiteX16" fmla="*/ 52128 w 48869"/>
                <a:gd name="connsiteY16" fmla="*/ 30951 h 57014"/>
                <a:gd name="connsiteX17" fmla="*/ 43983 w 48869"/>
                <a:gd name="connsiteY17" fmla="*/ 30951 h 57014"/>
                <a:gd name="connsiteX18" fmla="*/ 39096 w 48869"/>
                <a:gd name="connsiteY18" fmla="*/ 13846 h 57014"/>
                <a:gd name="connsiteX19" fmla="*/ 25249 w 48869"/>
                <a:gd name="connsiteY19" fmla="*/ 7331 h 57014"/>
                <a:gd name="connsiteX20" fmla="*/ 11403 w 48869"/>
                <a:gd name="connsiteY20" fmla="*/ 13846 h 57014"/>
                <a:gd name="connsiteX21" fmla="*/ 6516 w 48869"/>
                <a:gd name="connsiteY21" fmla="*/ 30951 h 57014"/>
                <a:gd name="connsiteX22" fmla="*/ 11403 w 48869"/>
                <a:gd name="connsiteY22" fmla="*/ 48055 h 57014"/>
                <a:gd name="connsiteX23" fmla="*/ 25249 w 48869"/>
                <a:gd name="connsiteY23" fmla="*/ 54571 h 57014"/>
                <a:gd name="connsiteX24" fmla="*/ 39096 w 48869"/>
                <a:gd name="connsiteY24" fmla="*/ 48055 h 57014"/>
                <a:gd name="connsiteX25" fmla="*/ 43983 w 48869"/>
                <a:gd name="connsiteY25" fmla="*/ 30951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69" h="57014">
                  <a:moveTo>
                    <a:pt x="52128" y="30951"/>
                  </a:moveTo>
                  <a:cubicBezTo>
                    <a:pt x="52128" y="35838"/>
                    <a:pt x="51313" y="39910"/>
                    <a:pt x="50498" y="43168"/>
                  </a:cubicBezTo>
                  <a:cubicBezTo>
                    <a:pt x="48869" y="47241"/>
                    <a:pt x="47241" y="49684"/>
                    <a:pt x="44797" y="52942"/>
                  </a:cubicBezTo>
                  <a:cubicBezTo>
                    <a:pt x="42354" y="55385"/>
                    <a:pt x="39910" y="57829"/>
                    <a:pt x="36652" y="58643"/>
                  </a:cubicBezTo>
                  <a:cubicBezTo>
                    <a:pt x="33394" y="60272"/>
                    <a:pt x="30136" y="61087"/>
                    <a:pt x="26064" y="61087"/>
                  </a:cubicBezTo>
                  <a:cubicBezTo>
                    <a:pt x="21991" y="61087"/>
                    <a:pt x="18733" y="60272"/>
                    <a:pt x="15475" y="58643"/>
                  </a:cubicBezTo>
                  <a:cubicBezTo>
                    <a:pt x="12217" y="57014"/>
                    <a:pt x="9774" y="55385"/>
                    <a:pt x="7331" y="52942"/>
                  </a:cubicBezTo>
                  <a:cubicBezTo>
                    <a:pt x="4887" y="50498"/>
                    <a:pt x="3258" y="47241"/>
                    <a:pt x="1629" y="43168"/>
                  </a:cubicBezTo>
                  <a:cubicBezTo>
                    <a:pt x="0" y="39096"/>
                    <a:pt x="0" y="35023"/>
                    <a:pt x="0" y="30951"/>
                  </a:cubicBezTo>
                  <a:cubicBezTo>
                    <a:pt x="0" y="26064"/>
                    <a:pt x="815" y="21991"/>
                    <a:pt x="1629" y="18733"/>
                  </a:cubicBezTo>
                  <a:cubicBezTo>
                    <a:pt x="2444" y="15475"/>
                    <a:pt x="4887" y="11403"/>
                    <a:pt x="7331" y="8959"/>
                  </a:cubicBezTo>
                  <a:cubicBezTo>
                    <a:pt x="9774" y="6516"/>
                    <a:pt x="12217" y="4072"/>
                    <a:pt x="15475" y="2444"/>
                  </a:cubicBezTo>
                  <a:cubicBezTo>
                    <a:pt x="18733" y="815"/>
                    <a:pt x="21991" y="0"/>
                    <a:pt x="26064" y="0"/>
                  </a:cubicBezTo>
                  <a:cubicBezTo>
                    <a:pt x="30136" y="0"/>
                    <a:pt x="33394" y="815"/>
                    <a:pt x="36652" y="2444"/>
                  </a:cubicBezTo>
                  <a:cubicBezTo>
                    <a:pt x="39910" y="4072"/>
                    <a:pt x="42354" y="5702"/>
                    <a:pt x="44797" y="8959"/>
                  </a:cubicBezTo>
                  <a:cubicBezTo>
                    <a:pt x="47241" y="11403"/>
                    <a:pt x="48869" y="14661"/>
                    <a:pt x="50498" y="18733"/>
                  </a:cubicBezTo>
                  <a:cubicBezTo>
                    <a:pt x="52128" y="22806"/>
                    <a:pt x="52128" y="26878"/>
                    <a:pt x="52128" y="30951"/>
                  </a:cubicBezTo>
                  <a:moveTo>
                    <a:pt x="43983" y="30951"/>
                  </a:moveTo>
                  <a:cubicBezTo>
                    <a:pt x="43983" y="23620"/>
                    <a:pt x="42354" y="17919"/>
                    <a:pt x="39096" y="13846"/>
                  </a:cubicBezTo>
                  <a:cubicBezTo>
                    <a:pt x="35838" y="9774"/>
                    <a:pt x="30951" y="7331"/>
                    <a:pt x="25249" y="7331"/>
                  </a:cubicBezTo>
                  <a:cubicBezTo>
                    <a:pt x="19548" y="7331"/>
                    <a:pt x="14661" y="9774"/>
                    <a:pt x="11403" y="13846"/>
                  </a:cubicBezTo>
                  <a:cubicBezTo>
                    <a:pt x="8145" y="17919"/>
                    <a:pt x="6516" y="23620"/>
                    <a:pt x="6516" y="30951"/>
                  </a:cubicBezTo>
                  <a:cubicBezTo>
                    <a:pt x="6516" y="38281"/>
                    <a:pt x="8145" y="43983"/>
                    <a:pt x="11403" y="48055"/>
                  </a:cubicBezTo>
                  <a:cubicBezTo>
                    <a:pt x="14661" y="52128"/>
                    <a:pt x="19548" y="54571"/>
                    <a:pt x="25249" y="54571"/>
                  </a:cubicBezTo>
                  <a:cubicBezTo>
                    <a:pt x="30951" y="54571"/>
                    <a:pt x="35838" y="52128"/>
                    <a:pt x="39096" y="48055"/>
                  </a:cubicBezTo>
                  <a:cubicBezTo>
                    <a:pt x="42354" y="43983"/>
                    <a:pt x="43983" y="38281"/>
                    <a:pt x="43983" y="30951"/>
                  </a:cubicBezTo>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29" name="Hình tự do: Hình 68">
              <a:extLst>
                <a:ext uri="{FF2B5EF4-FFF2-40B4-BE49-F238E27FC236}">
                  <a16:creationId xmlns="" xmlns:a16="http://schemas.microsoft.com/office/drawing/2014/main" id="{A836FBBC-F21E-4DC9-A083-849A3E580A0D}"/>
                </a:ext>
              </a:extLst>
            </p:cNvPr>
            <p:cNvSpPr/>
            <p:nvPr/>
          </p:nvSpPr>
          <p:spPr>
            <a:xfrm>
              <a:off x="6333016" y="3753981"/>
              <a:ext cx="48869" cy="73304"/>
            </a:xfrm>
            <a:custGeom>
              <a:avLst/>
              <a:gdLst>
                <a:gd name="connsiteX0" fmla="*/ 7330 w 48869"/>
                <a:gd name="connsiteY0" fmla="*/ 79820 h 73304"/>
                <a:gd name="connsiteX1" fmla="*/ 0 w 48869"/>
                <a:gd name="connsiteY1" fmla="*/ 79820 h 73304"/>
                <a:gd name="connsiteX2" fmla="*/ 0 w 48869"/>
                <a:gd name="connsiteY2" fmla="*/ 3258 h 73304"/>
                <a:gd name="connsiteX3" fmla="*/ 8145 w 48869"/>
                <a:gd name="connsiteY3" fmla="*/ 815 h 73304"/>
                <a:gd name="connsiteX4" fmla="*/ 21177 w 48869"/>
                <a:gd name="connsiteY4" fmla="*/ 0 h 73304"/>
                <a:gd name="connsiteX5" fmla="*/ 32580 w 48869"/>
                <a:gd name="connsiteY5" fmla="*/ 2444 h 73304"/>
                <a:gd name="connsiteX6" fmla="*/ 41539 w 48869"/>
                <a:gd name="connsiteY6" fmla="*/ 8145 h 73304"/>
                <a:gd name="connsiteX7" fmla="*/ 47240 w 48869"/>
                <a:gd name="connsiteY7" fmla="*/ 17919 h 73304"/>
                <a:gd name="connsiteX8" fmla="*/ 49684 w 48869"/>
                <a:gd name="connsiteY8" fmla="*/ 30951 h 73304"/>
                <a:gd name="connsiteX9" fmla="*/ 48055 w 48869"/>
                <a:gd name="connsiteY9" fmla="*/ 43168 h 73304"/>
                <a:gd name="connsiteX10" fmla="*/ 43168 w 48869"/>
                <a:gd name="connsiteY10" fmla="*/ 52942 h 73304"/>
                <a:gd name="connsiteX11" fmla="*/ 35023 w 48869"/>
                <a:gd name="connsiteY11" fmla="*/ 59458 h 73304"/>
                <a:gd name="connsiteX12" fmla="*/ 23620 w 48869"/>
                <a:gd name="connsiteY12" fmla="*/ 61901 h 73304"/>
                <a:gd name="connsiteX13" fmla="*/ 13846 w 48869"/>
                <a:gd name="connsiteY13" fmla="*/ 60272 h 73304"/>
                <a:gd name="connsiteX14" fmla="*/ 8145 w 48869"/>
                <a:gd name="connsiteY14" fmla="*/ 57014 h 73304"/>
                <a:gd name="connsiteX15" fmla="*/ 8145 w 48869"/>
                <a:gd name="connsiteY15" fmla="*/ 79820 h 73304"/>
                <a:gd name="connsiteX16" fmla="*/ 7330 w 48869"/>
                <a:gd name="connsiteY16" fmla="*/ 48869 h 73304"/>
                <a:gd name="connsiteX17" fmla="*/ 9774 w 48869"/>
                <a:gd name="connsiteY17" fmla="*/ 50498 h 73304"/>
                <a:gd name="connsiteX18" fmla="*/ 13032 w 48869"/>
                <a:gd name="connsiteY18" fmla="*/ 52127 h 73304"/>
                <a:gd name="connsiteX19" fmla="*/ 17104 w 48869"/>
                <a:gd name="connsiteY19" fmla="*/ 53756 h 73304"/>
                <a:gd name="connsiteX20" fmla="*/ 21991 w 48869"/>
                <a:gd name="connsiteY20" fmla="*/ 54571 h 73304"/>
                <a:gd name="connsiteX21" fmla="*/ 30950 w 48869"/>
                <a:gd name="connsiteY21" fmla="*/ 52942 h 73304"/>
                <a:gd name="connsiteX22" fmla="*/ 36652 w 48869"/>
                <a:gd name="connsiteY22" fmla="*/ 48055 h 73304"/>
                <a:gd name="connsiteX23" fmla="*/ 39910 w 48869"/>
                <a:gd name="connsiteY23" fmla="*/ 40724 h 73304"/>
                <a:gd name="connsiteX24" fmla="*/ 40724 w 48869"/>
                <a:gd name="connsiteY24" fmla="*/ 31765 h 73304"/>
                <a:gd name="connsiteX25" fmla="*/ 35023 w 48869"/>
                <a:gd name="connsiteY25" fmla="*/ 14661 h 73304"/>
                <a:gd name="connsiteX26" fmla="*/ 19548 w 48869"/>
                <a:gd name="connsiteY26" fmla="*/ 8959 h 73304"/>
                <a:gd name="connsiteX27" fmla="*/ 10588 w 48869"/>
                <a:gd name="connsiteY27" fmla="*/ 9774 h 73304"/>
                <a:gd name="connsiteX28" fmla="*/ 5701 w 48869"/>
                <a:gd name="connsiteY28" fmla="*/ 10589 h 73304"/>
                <a:gd name="connsiteX29" fmla="*/ 5701 w 48869"/>
                <a:gd name="connsiteY29" fmla="*/ 48869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73304">
                  <a:moveTo>
                    <a:pt x="7330" y="79820"/>
                  </a:moveTo>
                  <a:lnTo>
                    <a:pt x="0" y="79820"/>
                  </a:lnTo>
                  <a:lnTo>
                    <a:pt x="0" y="3258"/>
                  </a:lnTo>
                  <a:cubicBezTo>
                    <a:pt x="2443" y="2444"/>
                    <a:pt x="4887" y="1629"/>
                    <a:pt x="8145" y="815"/>
                  </a:cubicBezTo>
                  <a:cubicBezTo>
                    <a:pt x="11403" y="0"/>
                    <a:pt x="15475" y="0"/>
                    <a:pt x="21177" y="0"/>
                  </a:cubicBezTo>
                  <a:cubicBezTo>
                    <a:pt x="25249" y="0"/>
                    <a:pt x="29322" y="815"/>
                    <a:pt x="32580" y="2444"/>
                  </a:cubicBezTo>
                  <a:cubicBezTo>
                    <a:pt x="35837" y="4072"/>
                    <a:pt x="39095" y="5702"/>
                    <a:pt x="41539" y="8145"/>
                  </a:cubicBezTo>
                  <a:cubicBezTo>
                    <a:pt x="43982" y="10589"/>
                    <a:pt x="45611" y="13846"/>
                    <a:pt x="47240" y="17919"/>
                  </a:cubicBezTo>
                  <a:cubicBezTo>
                    <a:pt x="48869" y="21991"/>
                    <a:pt x="49684" y="26064"/>
                    <a:pt x="49684" y="30951"/>
                  </a:cubicBezTo>
                  <a:cubicBezTo>
                    <a:pt x="49684" y="35023"/>
                    <a:pt x="48869" y="39096"/>
                    <a:pt x="48055" y="43168"/>
                  </a:cubicBezTo>
                  <a:cubicBezTo>
                    <a:pt x="47240" y="47241"/>
                    <a:pt x="45611" y="49684"/>
                    <a:pt x="43168" y="52942"/>
                  </a:cubicBezTo>
                  <a:cubicBezTo>
                    <a:pt x="40724" y="55385"/>
                    <a:pt x="38281" y="57829"/>
                    <a:pt x="35023" y="59458"/>
                  </a:cubicBezTo>
                  <a:cubicBezTo>
                    <a:pt x="31765" y="61087"/>
                    <a:pt x="27693" y="61901"/>
                    <a:pt x="23620" y="61901"/>
                  </a:cubicBezTo>
                  <a:cubicBezTo>
                    <a:pt x="19548" y="61901"/>
                    <a:pt x="16290" y="61087"/>
                    <a:pt x="13846" y="60272"/>
                  </a:cubicBezTo>
                  <a:cubicBezTo>
                    <a:pt x="11403" y="59458"/>
                    <a:pt x="8959" y="57829"/>
                    <a:pt x="8145" y="57014"/>
                  </a:cubicBezTo>
                  <a:lnTo>
                    <a:pt x="8145" y="79820"/>
                  </a:lnTo>
                  <a:close/>
                  <a:moveTo>
                    <a:pt x="7330" y="48869"/>
                  </a:moveTo>
                  <a:cubicBezTo>
                    <a:pt x="8145" y="49684"/>
                    <a:pt x="8959" y="49684"/>
                    <a:pt x="9774" y="50498"/>
                  </a:cubicBezTo>
                  <a:cubicBezTo>
                    <a:pt x="10588" y="51313"/>
                    <a:pt x="12217" y="51313"/>
                    <a:pt x="13032" y="52127"/>
                  </a:cubicBezTo>
                  <a:cubicBezTo>
                    <a:pt x="14661" y="52942"/>
                    <a:pt x="15475" y="52942"/>
                    <a:pt x="17104" y="53756"/>
                  </a:cubicBezTo>
                  <a:cubicBezTo>
                    <a:pt x="18733" y="53756"/>
                    <a:pt x="20362" y="54571"/>
                    <a:pt x="21991" y="54571"/>
                  </a:cubicBezTo>
                  <a:cubicBezTo>
                    <a:pt x="25249" y="54571"/>
                    <a:pt x="28507" y="53756"/>
                    <a:pt x="30950" y="52942"/>
                  </a:cubicBezTo>
                  <a:cubicBezTo>
                    <a:pt x="33394" y="51313"/>
                    <a:pt x="35023" y="49684"/>
                    <a:pt x="36652" y="48055"/>
                  </a:cubicBezTo>
                  <a:cubicBezTo>
                    <a:pt x="38281" y="45611"/>
                    <a:pt x="39095" y="43168"/>
                    <a:pt x="39910" y="40724"/>
                  </a:cubicBezTo>
                  <a:cubicBezTo>
                    <a:pt x="40724" y="37467"/>
                    <a:pt x="40724" y="35023"/>
                    <a:pt x="40724" y="31765"/>
                  </a:cubicBezTo>
                  <a:cubicBezTo>
                    <a:pt x="40724" y="24435"/>
                    <a:pt x="39095" y="17919"/>
                    <a:pt x="35023" y="14661"/>
                  </a:cubicBezTo>
                  <a:cubicBezTo>
                    <a:pt x="30950" y="10589"/>
                    <a:pt x="26064" y="8959"/>
                    <a:pt x="19548" y="8959"/>
                  </a:cubicBezTo>
                  <a:cubicBezTo>
                    <a:pt x="16290" y="8959"/>
                    <a:pt x="13032" y="8959"/>
                    <a:pt x="10588" y="9774"/>
                  </a:cubicBezTo>
                  <a:cubicBezTo>
                    <a:pt x="8145" y="9774"/>
                    <a:pt x="6516" y="10589"/>
                    <a:pt x="5701" y="10589"/>
                  </a:cubicBezTo>
                  <a:lnTo>
                    <a:pt x="5701" y="4886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30" name="Hình tự do: Hình 69">
              <a:extLst>
                <a:ext uri="{FF2B5EF4-FFF2-40B4-BE49-F238E27FC236}">
                  <a16:creationId xmlns="" xmlns:a16="http://schemas.microsoft.com/office/drawing/2014/main" id="{84C266E1-9ED3-4A9E-8100-84A4F35A1713}"/>
                </a:ext>
              </a:extLst>
            </p:cNvPr>
            <p:cNvSpPr/>
            <p:nvPr/>
          </p:nvSpPr>
          <p:spPr>
            <a:xfrm>
              <a:off x="6398175" y="3754796"/>
              <a:ext cx="73304" cy="57014"/>
            </a:xfrm>
            <a:custGeom>
              <a:avLst/>
              <a:gdLst>
                <a:gd name="connsiteX0" fmla="*/ 0 w 73304"/>
                <a:gd name="connsiteY0" fmla="*/ 2443 h 57014"/>
                <a:gd name="connsiteX1" fmla="*/ 8145 w 73304"/>
                <a:gd name="connsiteY1" fmla="*/ 815 h 57014"/>
                <a:gd name="connsiteX2" fmla="*/ 21991 w 73304"/>
                <a:gd name="connsiteY2" fmla="*/ 0 h 57014"/>
                <a:gd name="connsiteX3" fmla="*/ 38281 w 73304"/>
                <a:gd name="connsiteY3" fmla="*/ 6516 h 57014"/>
                <a:gd name="connsiteX4" fmla="*/ 40724 w 73304"/>
                <a:gd name="connsiteY4" fmla="*/ 4887 h 57014"/>
                <a:gd name="connsiteX5" fmla="*/ 44797 w 73304"/>
                <a:gd name="connsiteY5" fmla="*/ 2443 h 57014"/>
                <a:gd name="connsiteX6" fmla="*/ 50498 w 73304"/>
                <a:gd name="connsiteY6" fmla="*/ 815 h 57014"/>
                <a:gd name="connsiteX7" fmla="*/ 57829 w 73304"/>
                <a:gd name="connsiteY7" fmla="*/ 0 h 57014"/>
                <a:gd name="connsiteX8" fmla="*/ 68417 w 73304"/>
                <a:gd name="connsiteY8" fmla="*/ 1629 h 57014"/>
                <a:gd name="connsiteX9" fmla="*/ 74933 w 73304"/>
                <a:gd name="connsiteY9" fmla="*/ 7330 h 57014"/>
                <a:gd name="connsiteX10" fmla="*/ 78191 w 73304"/>
                <a:gd name="connsiteY10" fmla="*/ 15475 h 57014"/>
                <a:gd name="connsiteX11" fmla="*/ 79005 w 73304"/>
                <a:gd name="connsiteY11" fmla="*/ 26064 h 57014"/>
                <a:gd name="connsiteX12" fmla="*/ 79005 w 73304"/>
                <a:gd name="connsiteY12" fmla="*/ 58643 h 57014"/>
                <a:gd name="connsiteX13" fmla="*/ 71675 w 73304"/>
                <a:gd name="connsiteY13" fmla="*/ 58643 h 57014"/>
                <a:gd name="connsiteX14" fmla="*/ 71675 w 73304"/>
                <a:gd name="connsiteY14" fmla="*/ 28507 h 57014"/>
                <a:gd name="connsiteX15" fmla="*/ 70860 w 73304"/>
                <a:gd name="connsiteY15" fmla="*/ 18733 h 57014"/>
                <a:gd name="connsiteX16" fmla="*/ 69232 w 73304"/>
                <a:gd name="connsiteY16" fmla="*/ 11403 h 57014"/>
                <a:gd name="connsiteX17" fmla="*/ 65159 w 73304"/>
                <a:gd name="connsiteY17" fmla="*/ 7330 h 57014"/>
                <a:gd name="connsiteX18" fmla="*/ 57829 w 73304"/>
                <a:gd name="connsiteY18" fmla="*/ 5702 h 57014"/>
                <a:gd name="connsiteX19" fmla="*/ 52127 w 73304"/>
                <a:gd name="connsiteY19" fmla="*/ 6516 h 57014"/>
                <a:gd name="connsiteX20" fmla="*/ 47240 w 73304"/>
                <a:gd name="connsiteY20" fmla="*/ 8145 h 57014"/>
                <a:gd name="connsiteX21" fmla="*/ 43982 w 73304"/>
                <a:gd name="connsiteY21" fmla="*/ 9774 h 57014"/>
                <a:gd name="connsiteX22" fmla="*/ 42353 w 73304"/>
                <a:gd name="connsiteY22" fmla="*/ 11403 h 57014"/>
                <a:gd name="connsiteX23" fmla="*/ 43982 w 73304"/>
                <a:gd name="connsiteY23" fmla="*/ 17919 h 57014"/>
                <a:gd name="connsiteX24" fmla="*/ 44797 w 73304"/>
                <a:gd name="connsiteY24" fmla="*/ 25249 h 57014"/>
                <a:gd name="connsiteX25" fmla="*/ 44797 w 73304"/>
                <a:gd name="connsiteY25" fmla="*/ 57829 h 57014"/>
                <a:gd name="connsiteX26" fmla="*/ 35837 w 73304"/>
                <a:gd name="connsiteY26" fmla="*/ 57829 h 57014"/>
                <a:gd name="connsiteX27" fmla="*/ 35837 w 73304"/>
                <a:gd name="connsiteY27" fmla="*/ 27693 h 57014"/>
                <a:gd name="connsiteX28" fmla="*/ 35023 w 73304"/>
                <a:gd name="connsiteY28" fmla="*/ 17919 h 57014"/>
                <a:gd name="connsiteX29" fmla="*/ 32580 w 73304"/>
                <a:gd name="connsiteY29" fmla="*/ 10588 h 57014"/>
                <a:gd name="connsiteX30" fmla="*/ 28507 w 73304"/>
                <a:gd name="connsiteY30" fmla="*/ 6516 h 57014"/>
                <a:gd name="connsiteX31" fmla="*/ 21177 w 73304"/>
                <a:gd name="connsiteY31" fmla="*/ 4887 h 57014"/>
                <a:gd name="connsiteX32" fmla="*/ 12217 w 73304"/>
                <a:gd name="connsiteY32" fmla="*/ 5702 h 57014"/>
                <a:gd name="connsiteX33" fmla="*/ 7330 w 73304"/>
                <a:gd name="connsiteY33" fmla="*/ 6516 h 57014"/>
                <a:gd name="connsiteX34" fmla="*/ 7330 w 73304"/>
                <a:gd name="connsiteY34" fmla="*/ 57014 h 57014"/>
                <a:gd name="connsiteX35" fmla="*/ 0 w 73304"/>
                <a:gd name="connsiteY35" fmla="*/ 57014 h 57014"/>
                <a:gd name="connsiteX36" fmla="*/ 0 w 73304"/>
                <a:gd name="connsiteY36"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304" h="57014">
                  <a:moveTo>
                    <a:pt x="0" y="2443"/>
                  </a:moveTo>
                  <a:cubicBezTo>
                    <a:pt x="2443" y="1629"/>
                    <a:pt x="4887" y="815"/>
                    <a:pt x="8145" y="815"/>
                  </a:cubicBezTo>
                  <a:cubicBezTo>
                    <a:pt x="11403" y="0"/>
                    <a:pt x="16290" y="0"/>
                    <a:pt x="21991" y="0"/>
                  </a:cubicBezTo>
                  <a:cubicBezTo>
                    <a:pt x="29322" y="0"/>
                    <a:pt x="34208" y="2443"/>
                    <a:pt x="38281" y="6516"/>
                  </a:cubicBezTo>
                  <a:cubicBezTo>
                    <a:pt x="38281" y="6516"/>
                    <a:pt x="39095" y="5702"/>
                    <a:pt x="40724" y="4887"/>
                  </a:cubicBezTo>
                  <a:cubicBezTo>
                    <a:pt x="42353" y="4072"/>
                    <a:pt x="43168" y="3258"/>
                    <a:pt x="44797" y="2443"/>
                  </a:cubicBezTo>
                  <a:cubicBezTo>
                    <a:pt x="46426" y="1629"/>
                    <a:pt x="48055" y="815"/>
                    <a:pt x="50498" y="815"/>
                  </a:cubicBezTo>
                  <a:cubicBezTo>
                    <a:pt x="52942" y="0"/>
                    <a:pt x="55385" y="0"/>
                    <a:pt x="57829" y="0"/>
                  </a:cubicBezTo>
                  <a:cubicBezTo>
                    <a:pt x="61901" y="0"/>
                    <a:pt x="65974" y="815"/>
                    <a:pt x="68417" y="1629"/>
                  </a:cubicBezTo>
                  <a:cubicBezTo>
                    <a:pt x="70860" y="3258"/>
                    <a:pt x="73304" y="4887"/>
                    <a:pt x="74933" y="7330"/>
                  </a:cubicBezTo>
                  <a:cubicBezTo>
                    <a:pt x="76562" y="9774"/>
                    <a:pt x="77376" y="12217"/>
                    <a:pt x="78191" y="15475"/>
                  </a:cubicBezTo>
                  <a:cubicBezTo>
                    <a:pt x="79005" y="18733"/>
                    <a:pt x="79005" y="21991"/>
                    <a:pt x="79005" y="26064"/>
                  </a:cubicBezTo>
                  <a:lnTo>
                    <a:pt x="79005" y="58643"/>
                  </a:lnTo>
                  <a:lnTo>
                    <a:pt x="71675" y="58643"/>
                  </a:lnTo>
                  <a:lnTo>
                    <a:pt x="71675" y="28507"/>
                  </a:lnTo>
                  <a:cubicBezTo>
                    <a:pt x="71675" y="24435"/>
                    <a:pt x="71675" y="21177"/>
                    <a:pt x="70860" y="18733"/>
                  </a:cubicBezTo>
                  <a:cubicBezTo>
                    <a:pt x="70860" y="16290"/>
                    <a:pt x="70046" y="13846"/>
                    <a:pt x="69232" y="11403"/>
                  </a:cubicBezTo>
                  <a:cubicBezTo>
                    <a:pt x="68417" y="9774"/>
                    <a:pt x="66788" y="8145"/>
                    <a:pt x="65159" y="7330"/>
                  </a:cubicBezTo>
                  <a:cubicBezTo>
                    <a:pt x="63530" y="6516"/>
                    <a:pt x="61087" y="5702"/>
                    <a:pt x="57829" y="5702"/>
                  </a:cubicBezTo>
                  <a:cubicBezTo>
                    <a:pt x="55385" y="5702"/>
                    <a:pt x="53756" y="5702"/>
                    <a:pt x="52127" y="6516"/>
                  </a:cubicBezTo>
                  <a:cubicBezTo>
                    <a:pt x="50498" y="6516"/>
                    <a:pt x="48869" y="7330"/>
                    <a:pt x="47240" y="8145"/>
                  </a:cubicBezTo>
                  <a:cubicBezTo>
                    <a:pt x="45611" y="8959"/>
                    <a:pt x="44797" y="8959"/>
                    <a:pt x="43982" y="9774"/>
                  </a:cubicBezTo>
                  <a:cubicBezTo>
                    <a:pt x="43168" y="10588"/>
                    <a:pt x="42353" y="10588"/>
                    <a:pt x="42353" y="11403"/>
                  </a:cubicBezTo>
                  <a:cubicBezTo>
                    <a:pt x="43168" y="13032"/>
                    <a:pt x="43168" y="15475"/>
                    <a:pt x="43982" y="17919"/>
                  </a:cubicBezTo>
                  <a:cubicBezTo>
                    <a:pt x="43982" y="20362"/>
                    <a:pt x="44797" y="22806"/>
                    <a:pt x="44797" y="25249"/>
                  </a:cubicBezTo>
                  <a:lnTo>
                    <a:pt x="44797" y="57829"/>
                  </a:lnTo>
                  <a:lnTo>
                    <a:pt x="35837" y="57829"/>
                  </a:lnTo>
                  <a:lnTo>
                    <a:pt x="35837" y="27693"/>
                  </a:lnTo>
                  <a:cubicBezTo>
                    <a:pt x="35837" y="23620"/>
                    <a:pt x="35837" y="20362"/>
                    <a:pt x="35023" y="17919"/>
                  </a:cubicBezTo>
                  <a:cubicBezTo>
                    <a:pt x="35023" y="15475"/>
                    <a:pt x="34208" y="13032"/>
                    <a:pt x="32580" y="10588"/>
                  </a:cubicBezTo>
                  <a:cubicBezTo>
                    <a:pt x="31765" y="8959"/>
                    <a:pt x="30136" y="7330"/>
                    <a:pt x="28507" y="6516"/>
                  </a:cubicBezTo>
                  <a:cubicBezTo>
                    <a:pt x="26878" y="5702"/>
                    <a:pt x="24435" y="4887"/>
                    <a:pt x="21177" y="4887"/>
                  </a:cubicBezTo>
                  <a:cubicBezTo>
                    <a:pt x="17919" y="4887"/>
                    <a:pt x="14661" y="4887"/>
                    <a:pt x="12217" y="5702"/>
                  </a:cubicBezTo>
                  <a:cubicBezTo>
                    <a:pt x="9774" y="5702"/>
                    <a:pt x="8145" y="6516"/>
                    <a:pt x="7330" y="6516"/>
                  </a:cubicBezTo>
                  <a:lnTo>
                    <a:pt x="7330" y="57014"/>
                  </a:lnTo>
                  <a:lnTo>
                    <a:pt x="0" y="57014"/>
                  </a:lnTo>
                  <a:lnTo>
                    <a:pt x="0" y="244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31" name="Hình tự do: Hình 70">
              <a:extLst>
                <a:ext uri="{FF2B5EF4-FFF2-40B4-BE49-F238E27FC236}">
                  <a16:creationId xmlns="" xmlns:a16="http://schemas.microsoft.com/office/drawing/2014/main" id="{7E86035F-0350-4B64-9377-FC4774308878}"/>
                </a:ext>
              </a:extLst>
            </p:cNvPr>
            <p:cNvSpPr/>
            <p:nvPr/>
          </p:nvSpPr>
          <p:spPr>
            <a:xfrm>
              <a:off x="6491841"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5"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5"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0" y="38281"/>
                    <a:pt x="0" y="35023"/>
                    <a:pt x="0" y="30136"/>
                  </a:cubicBezTo>
                  <a:moveTo>
                    <a:pt x="40724" y="25249"/>
                  </a:moveTo>
                  <a:cubicBezTo>
                    <a:pt x="40724" y="19548"/>
                    <a:pt x="39095" y="14661"/>
                    <a:pt x="36652" y="11403"/>
                  </a:cubicBezTo>
                  <a:cubicBezTo>
                    <a:pt x="34208"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32" name="Hình tự do: Hình 71">
              <a:extLst>
                <a:ext uri="{FF2B5EF4-FFF2-40B4-BE49-F238E27FC236}">
                  <a16:creationId xmlns="" xmlns:a16="http://schemas.microsoft.com/office/drawing/2014/main" id="{21296210-A08F-4299-97EF-96C77C135BCE}"/>
                </a:ext>
              </a:extLst>
            </p:cNvPr>
            <p:cNvSpPr/>
            <p:nvPr/>
          </p:nvSpPr>
          <p:spPr>
            <a:xfrm>
              <a:off x="6556186" y="3754796"/>
              <a:ext cx="40724" cy="57014"/>
            </a:xfrm>
            <a:custGeom>
              <a:avLst/>
              <a:gdLst>
                <a:gd name="connsiteX0" fmla="*/ 0 w 40724"/>
                <a:gd name="connsiteY0" fmla="*/ 2443 h 57014"/>
                <a:gd name="connsiteX1" fmla="*/ 8959 w 40724"/>
                <a:gd name="connsiteY1" fmla="*/ 815 h 57014"/>
                <a:gd name="connsiteX2" fmla="*/ 21991 w 40724"/>
                <a:gd name="connsiteY2" fmla="*/ 0 h 57014"/>
                <a:gd name="connsiteX3" fmla="*/ 33394 w 40724"/>
                <a:gd name="connsiteY3" fmla="*/ 1629 h 57014"/>
                <a:gd name="connsiteX4" fmla="*/ 40724 w 40724"/>
                <a:gd name="connsiteY4" fmla="*/ 7330 h 57014"/>
                <a:gd name="connsiteX5" fmla="*/ 44797 w 40724"/>
                <a:gd name="connsiteY5" fmla="*/ 15475 h 57014"/>
                <a:gd name="connsiteX6" fmla="*/ 45611 w 40724"/>
                <a:gd name="connsiteY6" fmla="*/ 26064 h 57014"/>
                <a:gd name="connsiteX7" fmla="*/ 45611 w 40724"/>
                <a:gd name="connsiteY7" fmla="*/ 58643 h 57014"/>
                <a:gd name="connsiteX8" fmla="*/ 38281 w 40724"/>
                <a:gd name="connsiteY8" fmla="*/ 58643 h 57014"/>
                <a:gd name="connsiteX9" fmla="*/ 38281 w 40724"/>
                <a:gd name="connsiteY9" fmla="*/ 28507 h 57014"/>
                <a:gd name="connsiteX10" fmla="*/ 37467 w 40724"/>
                <a:gd name="connsiteY10" fmla="*/ 17919 h 57014"/>
                <a:gd name="connsiteX11" fmla="*/ 35023 w 40724"/>
                <a:gd name="connsiteY11" fmla="*/ 10588 h 57014"/>
                <a:gd name="connsiteX12" fmla="*/ 30136 w 40724"/>
                <a:gd name="connsiteY12" fmla="*/ 6516 h 57014"/>
                <a:gd name="connsiteX13" fmla="*/ 21991 w 40724"/>
                <a:gd name="connsiteY13" fmla="*/ 5702 h 57014"/>
                <a:gd name="connsiteX14" fmla="*/ 13032 w 40724"/>
                <a:gd name="connsiteY14" fmla="*/ 6516 h 57014"/>
                <a:gd name="connsiteX15" fmla="*/ 8145 w 40724"/>
                <a:gd name="connsiteY15" fmla="*/ 7330 h 57014"/>
                <a:gd name="connsiteX16" fmla="*/ 8145 w 40724"/>
                <a:gd name="connsiteY16" fmla="*/ 57829 h 57014"/>
                <a:gd name="connsiteX17" fmla="*/ 0 w 40724"/>
                <a:gd name="connsiteY17" fmla="*/ 57829 h 57014"/>
                <a:gd name="connsiteX18" fmla="*/ 0 w 40724"/>
                <a:gd name="connsiteY18"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24" h="57014">
                  <a:moveTo>
                    <a:pt x="0" y="2443"/>
                  </a:moveTo>
                  <a:cubicBezTo>
                    <a:pt x="2443" y="1629"/>
                    <a:pt x="4887" y="815"/>
                    <a:pt x="8959" y="815"/>
                  </a:cubicBezTo>
                  <a:cubicBezTo>
                    <a:pt x="12217" y="0"/>
                    <a:pt x="17104" y="0"/>
                    <a:pt x="21991" y="0"/>
                  </a:cubicBezTo>
                  <a:cubicBezTo>
                    <a:pt x="26064" y="0"/>
                    <a:pt x="30136" y="815"/>
                    <a:pt x="33394" y="1629"/>
                  </a:cubicBezTo>
                  <a:cubicBezTo>
                    <a:pt x="36652" y="3258"/>
                    <a:pt x="39095" y="4887"/>
                    <a:pt x="40724" y="7330"/>
                  </a:cubicBezTo>
                  <a:cubicBezTo>
                    <a:pt x="42354" y="9774"/>
                    <a:pt x="43982" y="12217"/>
                    <a:pt x="44797" y="15475"/>
                  </a:cubicBezTo>
                  <a:cubicBezTo>
                    <a:pt x="45611" y="18733"/>
                    <a:pt x="45611" y="21991"/>
                    <a:pt x="45611" y="26064"/>
                  </a:cubicBezTo>
                  <a:lnTo>
                    <a:pt x="45611" y="58643"/>
                  </a:lnTo>
                  <a:lnTo>
                    <a:pt x="38281" y="58643"/>
                  </a:lnTo>
                  <a:lnTo>
                    <a:pt x="38281" y="28507"/>
                  </a:lnTo>
                  <a:cubicBezTo>
                    <a:pt x="38281" y="24435"/>
                    <a:pt x="38281" y="21177"/>
                    <a:pt x="37467" y="17919"/>
                  </a:cubicBezTo>
                  <a:cubicBezTo>
                    <a:pt x="36652" y="15475"/>
                    <a:pt x="35837" y="13032"/>
                    <a:pt x="35023" y="10588"/>
                  </a:cubicBezTo>
                  <a:cubicBezTo>
                    <a:pt x="33394" y="8959"/>
                    <a:pt x="31765" y="7330"/>
                    <a:pt x="30136" y="6516"/>
                  </a:cubicBezTo>
                  <a:cubicBezTo>
                    <a:pt x="27693" y="5702"/>
                    <a:pt x="25249" y="5702"/>
                    <a:pt x="21991" y="5702"/>
                  </a:cubicBezTo>
                  <a:cubicBezTo>
                    <a:pt x="18733" y="5702"/>
                    <a:pt x="15475" y="5702"/>
                    <a:pt x="13032" y="6516"/>
                  </a:cubicBezTo>
                  <a:cubicBezTo>
                    <a:pt x="10588" y="6516"/>
                    <a:pt x="8959" y="7330"/>
                    <a:pt x="8145" y="7330"/>
                  </a:cubicBezTo>
                  <a:lnTo>
                    <a:pt x="8145" y="57829"/>
                  </a:lnTo>
                  <a:lnTo>
                    <a:pt x="0" y="57829"/>
                  </a:lnTo>
                  <a:lnTo>
                    <a:pt x="0" y="244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sp>
          <p:nvSpPr>
            <p:cNvPr id="33" name="Hình tự do: Hình 72">
              <a:extLst>
                <a:ext uri="{FF2B5EF4-FFF2-40B4-BE49-F238E27FC236}">
                  <a16:creationId xmlns="" xmlns:a16="http://schemas.microsoft.com/office/drawing/2014/main" id="{7C9A821D-B073-4AD2-BB2A-85E30B79076D}"/>
                </a:ext>
              </a:extLst>
            </p:cNvPr>
            <p:cNvSpPr/>
            <p:nvPr/>
          </p:nvSpPr>
          <p:spPr>
            <a:xfrm>
              <a:off x="6619716" y="3736877"/>
              <a:ext cx="32580" cy="73304"/>
            </a:xfrm>
            <a:custGeom>
              <a:avLst/>
              <a:gdLst>
                <a:gd name="connsiteX0" fmla="*/ 7331 w 32579"/>
                <a:gd name="connsiteY0" fmla="*/ 18733 h 73304"/>
                <a:gd name="connsiteX1" fmla="*/ 30136 w 32579"/>
                <a:gd name="connsiteY1" fmla="*/ 18733 h 73304"/>
                <a:gd name="connsiteX2" fmla="*/ 30136 w 32579"/>
                <a:gd name="connsiteY2" fmla="*/ 25249 h 73304"/>
                <a:gd name="connsiteX3" fmla="*/ 7331 w 32579"/>
                <a:gd name="connsiteY3" fmla="*/ 25249 h 73304"/>
                <a:gd name="connsiteX4" fmla="*/ 7331 w 32579"/>
                <a:gd name="connsiteY4" fmla="*/ 56200 h 73304"/>
                <a:gd name="connsiteX5" fmla="*/ 8145 w 32579"/>
                <a:gd name="connsiteY5" fmla="*/ 64345 h 73304"/>
                <a:gd name="connsiteX6" fmla="*/ 10589 w 32579"/>
                <a:gd name="connsiteY6" fmla="*/ 69232 h 73304"/>
                <a:gd name="connsiteX7" fmla="*/ 14661 w 32579"/>
                <a:gd name="connsiteY7" fmla="*/ 71675 h 73304"/>
                <a:gd name="connsiteX8" fmla="*/ 19548 w 32579"/>
                <a:gd name="connsiteY8" fmla="*/ 72490 h 73304"/>
                <a:gd name="connsiteX9" fmla="*/ 26878 w 32579"/>
                <a:gd name="connsiteY9" fmla="*/ 71675 h 73304"/>
                <a:gd name="connsiteX10" fmla="*/ 30951 w 32579"/>
                <a:gd name="connsiteY10" fmla="*/ 70046 h 73304"/>
                <a:gd name="connsiteX11" fmla="*/ 32580 w 32579"/>
                <a:gd name="connsiteY11" fmla="*/ 75748 h 73304"/>
                <a:gd name="connsiteX12" fmla="*/ 26878 w 32579"/>
                <a:gd name="connsiteY12" fmla="*/ 78191 h 73304"/>
                <a:gd name="connsiteX13" fmla="*/ 18733 w 32579"/>
                <a:gd name="connsiteY13" fmla="*/ 79820 h 73304"/>
                <a:gd name="connsiteX14" fmla="*/ 9774 w 32579"/>
                <a:gd name="connsiteY14" fmla="*/ 78191 h 73304"/>
                <a:gd name="connsiteX15" fmla="*/ 4072 w 32579"/>
                <a:gd name="connsiteY15" fmla="*/ 74119 h 73304"/>
                <a:gd name="connsiteX16" fmla="*/ 815 w 32579"/>
                <a:gd name="connsiteY16" fmla="*/ 66788 h 73304"/>
                <a:gd name="connsiteX17" fmla="*/ 0 w 32579"/>
                <a:gd name="connsiteY17" fmla="*/ 57014 h 73304"/>
                <a:gd name="connsiteX18" fmla="*/ 0 w 32579"/>
                <a:gd name="connsiteY18" fmla="*/ 1629 h 73304"/>
                <a:gd name="connsiteX19" fmla="*/ 7331 w 32579"/>
                <a:gd name="connsiteY19" fmla="*/ 0 h 73304"/>
                <a:gd name="connsiteX20" fmla="*/ 7331 w 32579"/>
                <a:gd name="connsiteY20" fmla="*/ 18733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9" h="73304">
                  <a:moveTo>
                    <a:pt x="7331" y="18733"/>
                  </a:moveTo>
                  <a:lnTo>
                    <a:pt x="30136" y="18733"/>
                  </a:lnTo>
                  <a:lnTo>
                    <a:pt x="30136" y="25249"/>
                  </a:lnTo>
                  <a:lnTo>
                    <a:pt x="7331" y="25249"/>
                  </a:lnTo>
                  <a:lnTo>
                    <a:pt x="7331" y="56200"/>
                  </a:lnTo>
                  <a:cubicBezTo>
                    <a:pt x="7331" y="59458"/>
                    <a:pt x="7331" y="61901"/>
                    <a:pt x="8145" y="64345"/>
                  </a:cubicBezTo>
                  <a:cubicBezTo>
                    <a:pt x="8959" y="66788"/>
                    <a:pt x="9774" y="67603"/>
                    <a:pt x="10589" y="69232"/>
                  </a:cubicBezTo>
                  <a:cubicBezTo>
                    <a:pt x="11403" y="70046"/>
                    <a:pt x="13032" y="70861"/>
                    <a:pt x="14661" y="71675"/>
                  </a:cubicBezTo>
                  <a:cubicBezTo>
                    <a:pt x="16290" y="71675"/>
                    <a:pt x="17919" y="72490"/>
                    <a:pt x="19548" y="72490"/>
                  </a:cubicBezTo>
                  <a:cubicBezTo>
                    <a:pt x="22806" y="72490"/>
                    <a:pt x="25249" y="72490"/>
                    <a:pt x="26878" y="71675"/>
                  </a:cubicBezTo>
                  <a:cubicBezTo>
                    <a:pt x="28507" y="70861"/>
                    <a:pt x="30136" y="70046"/>
                    <a:pt x="30951" y="70046"/>
                  </a:cubicBezTo>
                  <a:lnTo>
                    <a:pt x="32580" y="75748"/>
                  </a:lnTo>
                  <a:cubicBezTo>
                    <a:pt x="31765" y="76562"/>
                    <a:pt x="29322" y="77376"/>
                    <a:pt x="26878" y="78191"/>
                  </a:cubicBezTo>
                  <a:cubicBezTo>
                    <a:pt x="24435" y="79006"/>
                    <a:pt x="21177" y="79820"/>
                    <a:pt x="18733" y="79820"/>
                  </a:cubicBezTo>
                  <a:cubicBezTo>
                    <a:pt x="15475" y="79820"/>
                    <a:pt x="12217" y="79006"/>
                    <a:pt x="9774" y="78191"/>
                  </a:cubicBezTo>
                  <a:cubicBezTo>
                    <a:pt x="7331" y="77376"/>
                    <a:pt x="5702" y="75748"/>
                    <a:pt x="4072" y="74119"/>
                  </a:cubicBezTo>
                  <a:cubicBezTo>
                    <a:pt x="2444" y="72490"/>
                    <a:pt x="1629" y="70046"/>
                    <a:pt x="815" y="66788"/>
                  </a:cubicBezTo>
                  <a:cubicBezTo>
                    <a:pt x="0" y="64345"/>
                    <a:pt x="0" y="60272"/>
                    <a:pt x="0" y="57014"/>
                  </a:cubicBezTo>
                  <a:lnTo>
                    <a:pt x="0" y="1629"/>
                  </a:lnTo>
                  <a:lnTo>
                    <a:pt x="7331" y="0"/>
                  </a:lnTo>
                  <a:lnTo>
                    <a:pt x="7331" y="18733"/>
                  </a:lnTo>
                  <a:close/>
                </a:path>
              </a:pathLst>
            </a:custGeom>
            <a:grpFill/>
            <a:ln w="8132" cap="flat">
              <a:noFill/>
              <a:prstDash val="solid"/>
              <a:miter/>
            </a:ln>
          </p:spPr>
          <p:txBody>
            <a:bodyPr rtlCol="0" anchor="ctr"/>
            <a:lstStyle/>
            <a:p>
              <a:pPr eaLnBrk="1" fontAlgn="auto" hangingPunct="1">
                <a:spcBef>
                  <a:spcPts val="0"/>
                </a:spcBef>
                <a:spcAft>
                  <a:spcPts val="0"/>
                </a:spcAft>
              </a:pPr>
              <a:endParaRPr lang="en-US" sz="1485">
                <a:solidFill>
                  <a:srgbClr val="000000"/>
                </a:solidFill>
                <a:latin typeface="Arial" panose="020B0604020202020204"/>
              </a:endParaRPr>
            </a:p>
          </p:txBody>
        </p:sp>
      </p:grpSp>
    </p:spTree>
    <p:extLst>
      <p:ext uri="{BB962C8B-B14F-4D97-AF65-F5344CB8AC3E}">
        <p14:creationId xmlns:p14="http://schemas.microsoft.com/office/powerpoint/2010/main" val="166819716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Heading</a:t>
            </a:r>
          </a:p>
        </p:txBody>
      </p:sp>
      <p:sp>
        <p:nvSpPr>
          <p:cNvPr id="3" name="Slide Number Placeholder 2"/>
          <p:cNvSpPr>
            <a:spLocks noGrp="1"/>
          </p:cNvSpPr>
          <p:nvPr>
            <p:ph type="sldNum" sz="quarter" idx="10"/>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4" name="Picture Placeholder 3"/>
          <p:cNvSpPr>
            <a:spLocks noGrp="1"/>
          </p:cNvSpPr>
          <p:nvPr>
            <p:ph type="pic" sz="quarter" idx="19" hasCustomPrompt="1"/>
          </p:nvPr>
        </p:nvSpPr>
        <p:spPr>
          <a:xfrm>
            <a:off x="392906" y="4242435"/>
            <a:ext cx="528066" cy="725424"/>
          </a:xfrm>
        </p:spPr>
        <p:txBody>
          <a:bodyPr/>
          <a:lstStyle>
            <a:lvl1pPr>
              <a:defRPr>
                <a:solidFill>
                  <a:schemeClr val="tx2"/>
                </a:solidFill>
              </a:defRPr>
            </a:lvl1pPr>
          </a:lstStyle>
          <a:p>
            <a:r>
              <a:rPr lang="en-GB" noProof="0" dirty="0"/>
              <a:t>Icon</a:t>
            </a:r>
          </a:p>
        </p:txBody>
      </p:sp>
      <p:sp>
        <p:nvSpPr>
          <p:cNvPr id="6"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92906" y="1597661"/>
            <a:ext cx="9256870" cy="2117479"/>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
        <p:nvSpPr>
          <p:cNvPr id="7" name="Chỗ dành sẵn cho Văn bản 18">
            <a:extLst>
              <a:ext uri="{FF2B5EF4-FFF2-40B4-BE49-F238E27FC236}">
                <a16:creationId xmlns="" xmlns:a16="http://schemas.microsoft.com/office/drawing/2014/main" id="{F054E4BB-2C01-4B0F-9AC2-31AA60056410}"/>
              </a:ext>
            </a:extLst>
          </p:cNvPr>
          <p:cNvSpPr>
            <a:spLocks noGrp="1"/>
          </p:cNvSpPr>
          <p:nvPr>
            <p:ph type="body" sz="quarter" idx="15" hasCustomPrompt="1"/>
          </p:nvPr>
        </p:nvSpPr>
        <p:spPr>
          <a:xfrm>
            <a:off x="1031818" y="4243135"/>
            <a:ext cx="3833594"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8" name="Chỗ dành sẵn cho Văn bản 20">
            <a:extLst>
              <a:ext uri="{FF2B5EF4-FFF2-40B4-BE49-F238E27FC236}">
                <a16:creationId xmlns="" xmlns:a16="http://schemas.microsoft.com/office/drawing/2014/main" id="{78DCAD6C-A06B-4F53-A5CC-C0AAA6CA1ABC}"/>
              </a:ext>
            </a:extLst>
          </p:cNvPr>
          <p:cNvSpPr>
            <a:spLocks noGrp="1"/>
          </p:cNvSpPr>
          <p:nvPr>
            <p:ph type="body" sz="quarter" idx="16" hasCustomPrompt="1"/>
          </p:nvPr>
        </p:nvSpPr>
        <p:spPr>
          <a:xfrm>
            <a:off x="1031818" y="4614734"/>
            <a:ext cx="3833594"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1" name="Picture Placeholder 3"/>
          <p:cNvSpPr>
            <a:spLocks noGrp="1"/>
          </p:cNvSpPr>
          <p:nvPr>
            <p:ph type="pic" sz="quarter" idx="20" hasCustomPrompt="1"/>
          </p:nvPr>
        </p:nvSpPr>
        <p:spPr>
          <a:xfrm>
            <a:off x="5177271" y="4242435"/>
            <a:ext cx="528066" cy="725424"/>
          </a:xfrm>
        </p:spPr>
        <p:txBody>
          <a:bodyPr/>
          <a:lstStyle>
            <a:lvl1pPr>
              <a:defRPr>
                <a:solidFill>
                  <a:schemeClr val="tx2"/>
                </a:solidFill>
              </a:defRPr>
            </a:lvl1pPr>
          </a:lstStyle>
          <a:p>
            <a:r>
              <a:rPr lang="en-GB" noProof="0" dirty="0"/>
              <a:t>Icon</a:t>
            </a:r>
          </a:p>
        </p:txBody>
      </p:sp>
      <p:sp>
        <p:nvSpPr>
          <p:cNvPr id="12"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1" hasCustomPrompt="1"/>
          </p:nvPr>
        </p:nvSpPr>
        <p:spPr>
          <a:xfrm>
            <a:off x="5816183" y="4243135"/>
            <a:ext cx="3833594"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3"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2" hasCustomPrompt="1"/>
          </p:nvPr>
        </p:nvSpPr>
        <p:spPr>
          <a:xfrm>
            <a:off x="5816183" y="4614734"/>
            <a:ext cx="3833594"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Tree>
    <p:extLst>
      <p:ext uri="{BB962C8B-B14F-4D97-AF65-F5344CB8AC3E}">
        <p14:creationId xmlns:p14="http://schemas.microsoft.com/office/powerpoint/2010/main" val="57056629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Heading</a:t>
            </a:r>
          </a:p>
        </p:txBody>
      </p:sp>
      <p:sp>
        <p:nvSpPr>
          <p:cNvPr id="3" name="Slide Number Placeholder 2"/>
          <p:cNvSpPr>
            <a:spLocks noGrp="1"/>
          </p:cNvSpPr>
          <p:nvPr>
            <p:ph type="sldNum" sz="quarter" idx="10"/>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6"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77190" y="1597661"/>
            <a:ext cx="3993776" cy="4827098"/>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
        <p:nvSpPr>
          <p:cNvPr id="11" name="Picture Placeholder 3"/>
          <p:cNvSpPr>
            <a:spLocks noGrp="1"/>
          </p:cNvSpPr>
          <p:nvPr>
            <p:ph type="pic" sz="quarter" idx="20" hasCustomPrompt="1"/>
          </p:nvPr>
        </p:nvSpPr>
        <p:spPr>
          <a:xfrm>
            <a:off x="4722424" y="3260305"/>
            <a:ext cx="528066" cy="725424"/>
          </a:xfrm>
        </p:spPr>
        <p:txBody>
          <a:bodyPr/>
          <a:lstStyle>
            <a:lvl1pPr>
              <a:defRPr>
                <a:solidFill>
                  <a:schemeClr val="tx2"/>
                </a:solidFill>
              </a:defRPr>
            </a:lvl1pPr>
          </a:lstStyle>
          <a:p>
            <a:r>
              <a:rPr lang="en-GB" noProof="0" dirty="0"/>
              <a:t>Icon</a:t>
            </a:r>
          </a:p>
        </p:txBody>
      </p:sp>
      <p:sp>
        <p:nvSpPr>
          <p:cNvPr id="12"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1" hasCustomPrompt="1"/>
          </p:nvPr>
        </p:nvSpPr>
        <p:spPr>
          <a:xfrm>
            <a:off x="5361336" y="3261006"/>
            <a:ext cx="4288441"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3"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2" hasCustomPrompt="1"/>
          </p:nvPr>
        </p:nvSpPr>
        <p:spPr>
          <a:xfrm>
            <a:off x="5361335" y="3632604"/>
            <a:ext cx="4288442"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4" name="Picture Placeholder 3"/>
          <p:cNvSpPr>
            <a:spLocks noGrp="1"/>
          </p:cNvSpPr>
          <p:nvPr>
            <p:ph type="pic" sz="quarter" idx="23" hasCustomPrompt="1"/>
          </p:nvPr>
        </p:nvSpPr>
        <p:spPr>
          <a:xfrm>
            <a:off x="4722424" y="1597819"/>
            <a:ext cx="528066" cy="725424"/>
          </a:xfrm>
        </p:spPr>
        <p:txBody>
          <a:bodyPr/>
          <a:lstStyle>
            <a:lvl1pPr>
              <a:defRPr>
                <a:solidFill>
                  <a:schemeClr val="tx2"/>
                </a:solidFill>
              </a:defRPr>
            </a:lvl1pPr>
          </a:lstStyle>
          <a:p>
            <a:r>
              <a:rPr lang="en-GB" noProof="0" dirty="0"/>
              <a:t>Icon</a:t>
            </a:r>
          </a:p>
        </p:txBody>
      </p:sp>
      <p:sp>
        <p:nvSpPr>
          <p:cNvPr id="15"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4" hasCustomPrompt="1"/>
          </p:nvPr>
        </p:nvSpPr>
        <p:spPr>
          <a:xfrm>
            <a:off x="5361336" y="1598519"/>
            <a:ext cx="4288441"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6"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5" hasCustomPrompt="1"/>
          </p:nvPr>
        </p:nvSpPr>
        <p:spPr>
          <a:xfrm>
            <a:off x="5361335" y="1970117"/>
            <a:ext cx="4288442"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7" name="Picture Placeholder 3"/>
          <p:cNvSpPr>
            <a:spLocks noGrp="1"/>
          </p:cNvSpPr>
          <p:nvPr>
            <p:ph type="pic" sz="quarter" idx="26" hasCustomPrompt="1"/>
          </p:nvPr>
        </p:nvSpPr>
        <p:spPr>
          <a:xfrm>
            <a:off x="4722424" y="4922092"/>
            <a:ext cx="528066" cy="725424"/>
          </a:xfrm>
        </p:spPr>
        <p:txBody>
          <a:bodyPr/>
          <a:lstStyle>
            <a:lvl1pPr>
              <a:defRPr>
                <a:solidFill>
                  <a:schemeClr val="tx2"/>
                </a:solidFill>
              </a:defRPr>
            </a:lvl1pPr>
          </a:lstStyle>
          <a:p>
            <a:r>
              <a:rPr lang="en-GB" noProof="0" dirty="0"/>
              <a:t>Icon</a:t>
            </a:r>
          </a:p>
        </p:txBody>
      </p:sp>
      <p:sp>
        <p:nvSpPr>
          <p:cNvPr id="18"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7" hasCustomPrompt="1"/>
          </p:nvPr>
        </p:nvSpPr>
        <p:spPr>
          <a:xfrm>
            <a:off x="5361336" y="4922792"/>
            <a:ext cx="4288441"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9"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8" hasCustomPrompt="1"/>
          </p:nvPr>
        </p:nvSpPr>
        <p:spPr>
          <a:xfrm>
            <a:off x="5361335" y="5294390"/>
            <a:ext cx="4288442"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Tree>
    <p:extLst>
      <p:ext uri="{BB962C8B-B14F-4D97-AF65-F5344CB8AC3E}">
        <p14:creationId xmlns:p14="http://schemas.microsoft.com/office/powerpoint/2010/main" val="285519732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ext slide 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Heading</a:t>
            </a:r>
          </a:p>
        </p:txBody>
      </p:sp>
      <p:sp>
        <p:nvSpPr>
          <p:cNvPr id="3" name="Slide Number Placeholder 2"/>
          <p:cNvSpPr>
            <a:spLocks noGrp="1"/>
          </p:cNvSpPr>
          <p:nvPr>
            <p:ph type="sldNum" sz="quarter" idx="10"/>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1" name="Picture Placeholder 3"/>
          <p:cNvSpPr>
            <a:spLocks noGrp="1"/>
          </p:cNvSpPr>
          <p:nvPr>
            <p:ph type="pic" sz="quarter" idx="20" hasCustomPrompt="1"/>
          </p:nvPr>
        </p:nvSpPr>
        <p:spPr>
          <a:xfrm>
            <a:off x="387583" y="3268581"/>
            <a:ext cx="528066" cy="725424"/>
          </a:xfrm>
        </p:spPr>
        <p:txBody>
          <a:bodyPr/>
          <a:lstStyle>
            <a:lvl1pPr>
              <a:defRPr>
                <a:solidFill>
                  <a:schemeClr val="tx2"/>
                </a:solidFill>
              </a:defRPr>
            </a:lvl1pPr>
          </a:lstStyle>
          <a:p>
            <a:r>
              <a:rPr lang="en-GB" noProof="0" dirty="0"/>
              <a:t>Icon</a:t>
            </a:r>
          </a:p>
        </p:txBody>
      </p:sp>
      <p:sp>
        <p:nvSpPr>
          <p:cNvPr id="12"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1" hasCustomPrompt="1"/>
          </p:nvPr>
        </p:nvSpPr>
        <p:spPr>
          <a:xfrm>
            <a:off x="1026495" y="3269281"/>
            <a:ext cx="4288441"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3"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2" hasCustomPrompt="1"/>
          </p:nvPr>
        </p:nvSpPr>
        <p:spPr>
          <a:xfrm>
            <a:off x="1026495" y="3640880"/>
            <a:ext cx="4288442"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4" name="Picture Placeholder 3"/>
          <p:cNvSpPr>
            <a:spLocks noGrp="1"/>
          </p:cNvSpPr>
          <p:nvPr>
            <p:ph type="pic" sz="quarter" idx="23" hasCustomPrompt="1"/>
          </p:nvPr>
        </p:nvSpPr>
        <p:spPr>
          <a:xfrm>
            <a:off x="387583" y="1606094"/>
            <a:ext cx="528066" cy="725424"/>
          </a:xfrm>
        </p:spPr>
        <p:txBody>
          <a:bodyPr/>
          <a:lstStyle>
            <a:lvl1pPr>
              <a:defRPr>
                <a:solidFill>
                  <a:schemeClr val="tx2"/>
                </a:solidFill>
              </a:defRPr>
            </a:lvl1pPr>
          </a:lstStyle>
          <a:p>
            <a:r>
              <a:rPr lang="en-GB" noProof="0" dirty="0"/>
              <a:t>Icon</a:t>
            </a:r>
          </a:p>
        </p:txBody>
      </p:sp>
      <p:sp>
        <p:nvSpPr>
          <p:cNvPr id="15"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4" hasCustomPrompt="1"/>
          </p:nvPr>
        </p:nvSpPr>
        <p:spPr>
          <a:xfrm>
            <a:off x="1026495" y="1606794"/>
            <a:ext cx="4288441"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6"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5" hasCustomPrompt="1"/>
          </p:nvPr>
        </p:nvSpPr>
        <p:spPr>
          <a:xfrm>
            <a:off x="1026495" y="1978393"/>
            <a:ext cx="4288442"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7" name="Picture Placeholder 3"/>
          <p:cNvSpPr>
            <a:spLocks noGrp="1"/>
          </p:cNvSpPr>
          <p:nvPr>
            <p:ph type="pic" sz="quarter" idx="26" hasCustomPrompt="1"/>
          </p:nvPr>
        </p:nvSpPr>
        <p:spPr>
          <a:xfrm>
            <a:off x="387583" y="4930367"/>
            <a:ext cx="528066" cy="725424"/>
          </a:xfrm>
        </p:spPr>
        <p:txBody>
          <a:bodyPr/>
          <a:lstStyle>
            <a:lvl1pPr>
              <a:defRPr>
                <a:solidFill>
                  <a:schemeClr val="tx2"/>
                </a:solidFill>
              </a:defRPr>
            </a:lvl1pPr>
          </a:lstStyle>
          <a:p>
            <a:r>
              <a:rPr lang="en-GB" noProof="0" dirty="0"/>
              <a:t>Icon</a:t>
            </a:r>
          </a:p>
        </p:txBody>
      </p:sp>
      <p:sp>
        <p:nvSpPr>
          <p:cNvPr id="18"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7" hasCustomPrompt="1"/>
          </p:nvPr>
        </p:nvSpPr>
        <p:spPr>
          <a:xfrm>
            <a:off x="1026495" y="4931067"/>
            <a:ext cx="4288441"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9"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8" hasCustomPrompt="1"/>
          </p:nvPr>
        </p:nvSpPr>
        <p:spPr>
          <a:xfrm>
            <a:off x="1026495" y="5302666"/>
            <a:ext cx="4288442"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20"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5558825" y="1606094"/>
            <a:ext cx="4071609" cy="4827098"/>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Tree>
    <p:extLst>
      <p:ext uri="{BB962C8B-B14F-4D97-AF65-F5344CB8AC3E}">
        <p14:creationId xmlns:p14="http://schemas.microsoft.com/office/powerpoint/2010/main" val="170850476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ext slide 5">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Heading</a:t>
            </a:r>
          </a:p>
        </p:txBody>
      </p:sp>
      <p:sp>
        <p:nvSpPr>
          <p:cNvPr id="3" name="Slide Number Placeholder 2"/>
          <p:cNvSpPr>
            <a:spLocks noGrp="1"/>
          </p:cNvSpPr>
          <p:nvPr>
            <p:ph type="sldNum" sz="quarter" idx="10"/>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4" name="Picture Placeholder 3"/>
          <p:cNvSpPr>
            <a:spLocks noGrp="1"/>
          </p:cNvSpPr>
          <p:nvPr>
            <p:ph type="pic" sz="quarter" idx="19" hasCustomPrompt="1"/>
          </p:nvPr>
        </p:nvSpPr>
        <p:spPr>
          <a:xfrm>
            <a:off x="386996" y="1613340"/>
            <a:ext cx="528066" cy="725424"/>
          </a:xfrm>
        </p:spPr>
        <p:txBody>
          <a:bodyPr/>
          <a:lstStyle>
            <a:lvl1pPr>
              <a:defRPr>
                <a:solidFill>
                  <a:schemeClr val="tx2"/>
                </a:solidFill>
              </a:defRPr>
            </a:lvl1pPr>
          </a:lstStyle>
          <a:p>
            <a:r>
              <a:rPr lang="en-GB" noProof="0" dirty="0"/>
              <a:t>Icon</a:t>
            </a:r>
          </a:p>
        </p:txBody>
      </p:sp>
      <p:sp>
        <p:nvSpPr>
          <p:cNvPr id="7" name="Chỗ dành sẵn cho Văn bản 18">
            <a:extLst>
              <a:ext uri="{FF2B5EF4-FFF2-40B4-BE49-F238E27FC236}">
                <a16:creationId xmlns="" xmlns:a16="http://schemas.microsoft.com/office/drawing/2014/main" id="{F054E4BB-2C01-4B0F-9AC2-31AA60056410}"/>
              </a:ext>
            </a:extLst>
          </p:cNvPr>
          <p:cNvSpPr>
            <a:spLocks noGrp="1"/>
          </p:cNvSpPr>
          <p:nvPr>
            <p:ph type="body" sz="quarter" idx="15" hasCustomPrompt="1"/>
          </p:nvPr>
        </p:nvSpPr>
        <p:spPr>
          <a:xfrm>
            <a:off x="1025908" y="1614040"/>
            <a:ext cx="3864536"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8" name="Chỗ dành sẵn cho Văn bản 20">
            <a:extLst>
              <a:ext uri="{FF2B5EF4-FFF2-40B4-BE49-F238E27FC236}">
                <a16:creationId xmlns="" xmlns:a16="http://schemas.microsoft.com/office/drawing/2014/main" id="{78DCAD6C-A06B-4F53-A5CC-C0AAA6CA1ABC}"/>
              </a:ext>
            </a:extLst>
          </p:cNvPr>
          <p:cNvSpPr>
            <a:spLocks noGrp="1"/>
          </p:cNvSpPr>
          <p:nvPr>
            <p:ph type="body" sz="quarter" idx="16" hasCustomPrompt="1"/>
          </p:nvPr>
        </p:nvSpPr>
        <p:spPr>
          <a:xfrm>
            <a:off x="1025908" y="1985638"/>
            <a:ext cx="3864537"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1" name="Picture Placeholder 3"/>
          <p:cNvSpPr>
            <a:spLocks noGrp="1"/>
          </p:cNvSpPr>
          <p:nvPr>
            <p:ph type="pic" sz="quarter" idx="20" hasCustomPrompt="1"/>
          </p:nvPr>
        </p:nvSpPr>
        <p:spPr>
          <a:xfrm>
            <a:off x="5171361" y="1613340"/>
            <a:ext cx="528066" cy="725424"/>
          </a:xfrm>
        </p:spPr>
        <p:txBody>
          <a:bodyPr/>
          <a:lstStyle>
            <a:lvl1pPr>
              <a:defRPr>
                <a:solidFill>
                  <a:schemeClr val="tx2"/>
                </a:solidFill>
              </a:defRPr>
            </a:lvl1pPr>
          </a:lstStyle>
          <a:p>
            <a:r>
              <a:rPr lang="en-GB" noProof="0" dirty="0"/>
              <a:t>Icon</a:t>
            </a:r>
          </a:p>
        </p:txBody>
      </p:sp>
      <p:sp>
        <p:nvSpPr>
          <p:cNvPr id="12"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1" hasCustomPrompt="1"/>
          </p:nvPr>
        </p:nvSpPr>
        <p:spPr>
          <a:xfrm>
            <a:off x="5810273" y="1614040"/>
            <a:ext cx="3839504"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3"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2" hasCustomPrompt="1"/>
          </p:nvPr>
        </p:nvSpPr>
        <p:spPr>
          <a:xfrm>
            <a:off x="5810272" y="1985638"/>
            <a:ext cx="3839505"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4"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86996" y="3646313"/>
            <a:ext cx="9262781" cy="2574124"/>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Tree>
    <p:extLst>
      <p:ext uri="{BB962C8B-B14F-4D97-AF65-F5344CB8AC3E}">
        <p14:creationId xmlns:p14="http://schemas.microsoft.com/office/powerpoint/2010/main" val="2686072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ext slide 6">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Heading</a:t>
            </a:r>
          </a:p>
        </p:txBody>
      </p:sp>
      <p:sp>
        <p:nvSpPr>
          <p:cNvPr id="3" name="Slide Number Placeholder 2"/>
          <p:cNvSpPr>
            <a:spLocks noGrp="1"/>
          </p:cNvSpPr>
          <p:nvPr>
            <p:ph type="sldNum" sz="quarter" idx="10"/>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4"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86996" y="3646313"/>
            <a:ext cx="4503448" cy="2574124"/>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
        <p:nvSpPr>
          <p:cNvPr id="15" name="Chỗ dành sẵn cho Văn bản 12">
            <a:extLst>
              <a:ext uri="{FF2B5EF4-FFF2-40B4-BE49-F238E27FC236}">
                <a16:creationId xmlns="" xmlns:a16="http://schemas.microsoft.com/office/drawing/2014/main" id="{955CA47F-C743-464C-AF6F-BEB20B66EA9C}"/>
              </a:ext>
            </a:extLst>
          </p:cNvPr>
          <p:cNvSpPr>
            <a:spLocks noGrp="1"/>
          </p:cNvSpPr>
          <p:nvPr>
            <p:ph type="body" sz="quarter" idx="23" hasCustomPrompt="1"/>
          </p:nvPr>
        </p:nvSpPr>
        <p:spPr>
          <a:xfrm>
            <a:off x="5093704" y="3649235"/>
            <a:ext cx="4556072" cy="2574124"/>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
        <p:nvSpPr>
          <p:cNvPr id="16" name="Picture Placeholder 3"/>
          <p:cNvSpPr>
            <a:spLocks noGrp="1"/>
          </p:cNvSpPr>
          <p:nvPr>
            <p:ph type="pic" sz="quarter" idx="19" hasCustomPrompt="1"/>
          </p:nvPr>
        </p:nvSpPr>
        <p:spPr>
          <a:xfrm>
            <a:off x="386996" y="1613340"/>
            <a:ext cx="528066" cy="725424"/>
          </a:xfrm>
        </p:spPr>
        <p:txBody>
          <a:bodyPr/>
          <a:lstStyle>
            <a:lvl1pPr>
              <a:defRPr>
                <a:solidFill>
                  <a:schemeClr val="tx2"/>
                </a:solidFill>
              </a:defRPr>
            </a:lvl1pPr>
          </a:lstStyle>
          <a:p>
            <a:r>
              <a:rPr lang="en-GB" noProof="0" dirty="0"/>
              <a:t>Icon</a:t>
            </a:r>
          </a:p>
        </p:txBody>
      </p:sp>
      <p:sp>
        <p:nvSpPr>
          <p:cNvPr id="17" name="Chỗ dành sẵn cho Văn bản 18">
            <a:extLst>
              <a:ext uri="{FF2B5EF4-FFF2-40B4-BE49-F238E27FC236}">
                <a16:creationId xmlns="" xmlns:a16="http://schemas.microsoft.com/office/drawing/2014/main" id="{F054E4BB-2C01-4B0F-9AC2-31AA60056410}"/>
              </a:ext>
            </a:extLst>
          </p:cNvPr>
          <p:cNvSpPr>
            <a:spLocks noGrp="1"/>
          </p:cNvSpPr>
          <p:nvPr>
            <p:ph type="body" sz="quarter" idx="15" hasCustomPrompt="1"/>
          </p:nvPr>
        </p:nvSpPr>
        <p:spPr>
          <a:xfrm>
            <a:off x="1025908" y="1614040"/>
            <a:ext cx="3864536"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8" name="Chỗ dành sẵn cho Văn bản 20">
            <a:extLst>
              <a:ext uri="{FF2B5EF4-FFF2-40B4-BE49-F238E27FC236}">
                <a16:creationId xmlns="" xmlns:a16="http://schemas.microsoft.com/office/drawing/2014/main" id="{78DCAD6C-A06B-4F53-A5CC-C0AAA6CA1ABC}"/>
              </a:ext>
            </a:extLst>
          </p:cNvPr>
          <p:cNvSpPr>
            <a:spLocks noGrp="1"/>
          </p:cNvSpPr>
          <p:nvPr>
            <p:ph type="body" sz="quarter" idx="16" hasCustomPrompt="1"/>
          </p:nvPr>
        </p:nvSpPr>
        <p:spPr>
          <a:xfrm>
            <a:off x="1025908" y="1985638"/>
            <a:ext cx="3864537"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9" name="Picture Placeholder 3"/>
          <p:cNvSpPr>
            <a:spLocks noGrp="1"/>
          </p:cNvSpPr>
          <p:nvPr>
            <p:ph type="pic" sz="quarter" idx="20" hasCustomPrompt="1"/>
          </p:nvPr>
        </p:nvSpPr>
        <p:spPr>
          <a:xfrm>
            <a:off x="5171361" y="1613340"/>
            <a:ext cx="528066" cy="725424"/>
          </a:xfrm>
        </p:spPr>
        <p:txBody>
          <a:bodyPr/>
          <a:lstStyle>
            <a:lvl1pPr>
              <a:defRPr>
                <a:solidFill>
                  <a:schemeClr val="tx2"/>
                </a:solidFill>
              </a:defRPr>
            </a:lvl1pPr>
          </a:lstStyle>
          <a:p>
            <a:r>
              <a:rPr lang="en-GB" noProof="0" dirty="0"/>
              <a:t>Icon</a:t>
            </a:r>
          </a:p>
        </p:txBody>
      </p:sp>
      <p:sp>
        <p:nvSpPr>
          <p:cNvPr id="20"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1" hasCustomPrompt="1"/>
          </p:nvPr>
        </p:nvSpPr>
        <p:spPr>
          <a:xfrm>
            <a:off x="5810273" y="1614040"/>
            <a:ext cx="3839504"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21"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2" hasCustomPrompt="1"/>
          </p:nvPr>
        </p:nvSpPr>
        <p:spPr>
          <a:xfrm>
            <a:off x="5810272" y="1985638"/>
            <a:ext cx="3839505" cy="1127830"/>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Tree>
    <p:extLst>
      <p:ext uri="{BB962C8B-B14F-4D97-AF65-F5344CB8AC3E}">
        <p14:creationId xmlns:p14="http://schemas.microsoft.com/office/powerpoint/2010/main" val="2756558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3">
  <p:cSld name="Title Slide3">
    <p:spTree>
      <p:nvGrpSpPr>
        <p:cNvPr id="1" name="Shape 6"/>
        <p:cNvGrpSpPr/>
        <p:nvPr/>
      </p:nvGrpSpPr>
      <p:grpSpPr>
        <a:xfrm>
          <a:off x="0" y="0"/>
          <a:ext cx="0" cy="0"/>
          <a:chOff x="0" y="0"/>
          <a:chExt cx="0" cy="0"/>
        </a:xfrm>
      </p:grpSpPr>
      <p:sp>
        <p:nvSpPr>
          <p:cNvPr id="7" name="Google Shape;7;p2"/>
          <p:cNvSpPr/>
          <p:nvPr/>
        </p:nvSpPr>
        <p:spPr>
          <a:xfrm>
            <a:off x="4642843" y="3834386"/>
            <a:ext cx="772716" cy="51815"/>
          </a:xfrm>
          <a:prstGeom prst="rect">
            <a:avLst/>
          </a:prstGeom>
          <a:solidFill>
            <a:schemeClr val="lt1"/>
          </a:solidFill>
          <a:ln>
            <a:noFill/>
          </a:ln>
        </p:spPr>
        <p:txBody>
          <a:bodyPr spcFirstLastPara="1" wrap="square" lIns="75426" tIns="37703" rIns="75426" bIns="37703" anchor="ctr" anchorCtr="0">
            <a:noAutofit/>
          </a:bodyPr>
          <a:lstStyle/>
          <a:p>
            <a:pPr marL="0" marR="0" lvl="0" indent="0" algn="ctr" rtl="0">
              <a:spcBef>
                <a:spcPts val="0"/>
              </a:spcBef>
              <a:spcAft>
                <a:spcPts val="0"/>
              </a:spcAft>
              <a:buNone/>
            </a:pPr>
            <a:endParaRPr sz="1485" b="0" i="0" u="none" strike="noStrike" cap="none">
              <a:solidFill>
                <a:schemeClr val="lt1"/>
              </a:solidFill>
              <a:latin typeface="Calibri"/>
              <a:ea typeface="Calibri"/>
              <a:cs typeface="Calibri"/>
              <a:sym typeface="Calibri"/>
            </a:endParaRPr>
          </a:p>
        </p:txBody>
      </p:sp>
      <p:sp>
        <p:nvSpPr>
          <p:cNvPr id="8" name="Google Shape;8;p2"/>
          <p:cNvSpPr txBox="1">
            <a:spLocks noGrp="1"/>
          </p:cNvSpPr>
          <p:nvPr>
            <p:ph type="ftr" idx="11"/>
          </p:nvPr>
        </p:nvSpPr>
        <p:spPr>
          <a:xfrm>
            <a:off x="802512" y="7285387"/>
            <a:ext cx="3452637" cy="282606"/>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825" b="0" i="0" u="none" strike="noStrike" cap="none">
                <a:solidFill>
                  <a:srgbClr val="8E8F8F"/>
                </a:solidFill>
                <a:latin typeface="Roboto Light"/>
                <a:ea typeface="Roboto Light"/>
                <a:cs typeface="Roboto Light"/>
                <a:sym typeface="Roboto Light"/>
              </a:defRPr>
            </a:lvl1pPr>
            <a:lvl2pPr marR="0" lvl="1"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9pPr>
          </a:lstStyle>
          <a:p>
            <a:endParaRPr/>
          </a:p>
        </p:txBody>
      </p:sp>
      <p:sp>
        <p:nvSpPr>
          <p:cNvPr id="9" name="Google Shape;9;p2"/>
          <p:cNvSpPr txBox="1"/>
          <p:nvPr/>
        </p:nvSpPr>
        <p:spPr>
          <a:xfrm>
            <a:off x="446659" y="7285387"/>
            <a:ext cx="355853" cy="282606"/>
          </a:xfrm>
          <a:prstGeom prst="rect">
            <a:avLst/>
          </a:prstGeom>
          <a:noFill/>
          <a:ln>
            <a:noFill/>
          </a:ln>
        </p:spPr>
        <p:txBody>
          <a:bodyPr spcFirstLastPara="1" wrap="square" lIns="0" tIns="37703" rIns="75426" bIns="37703" anchor="b" anchorCtr="0">
            <a:noAutofit/>
          </a:bodyPr>
          <a:lstStyle/>
          <a:p>
            <a:pPr marL="0" marR="0" lvl="0" indent="0" algn="l" rtl="0">
              <a:spcBef>
                <a:spcPts val="0"/>
              </a:spcBef>
              <a:spcAft>
                <a:spcPts val="0"/>
              </a:spcAft>
              <a:buNone/>
            </a:pPr>
            <a:fld id="{00000000-1234-1234-1234-123412341234}" type="slidenum">
              <a:rPr lang="en-US" sz="825" b="0" i="0" u="none" strike="noStrike" cap="none">
                <a:solidFill>
                  <a:schemeClr val="lt2"/>
                </a:solidFill>
                <a:latin typeface="Roboto Light"/>
                <a:ea typeface="Roboto Light"/>
                <a:cs typeface="Roboto Light"/>
                <a:sym typeface="Roboto Light"/>
              </a:rPr>
              <a:pPr marL="0" marR="0" lvl="0" indent="0" algn="l" rtl="0">
                <a:spcBef>
                  <a:spcPts val="0"/>
                </a:spcBef>
                <a:spcAft>
                  <a:spcPts val="0"/>
                </a:spcAft>
                <a:buNone/>
              </a:pPr>
              <a:t>‹#›</a:t>
            </a:fld>
            <a:endParaRPr sz="825" b="0" i="0" u="none" strike="noStrike" cap="none">
              <a:solidFill>
                <a:schemeClr val="lt2"/>
              </a:solidFill>
              <a:latin typeface="Roboto Light"/>
              <a:ea typeface="Roboto Light"/>
              <a:cs typeface="Roboto Light"/>
              <a:sym typeface="Roboto Light"/>
            </a:endParaRPr>
          </a:p>
        </p:txBody>
      </p:sp>
      <p:pic>
        <p:nvPicPr>
          <p:cNvPr id="10" name="Google Shape;10;p2"/>
          <p:cNvPicPr preferRelativeResize="0"/>
          <p:nvPr/>
        </p:nvPicPr>
        <p:blipFill rotWithShape="1">
          <a:blip r:embed="rId2">
            <a:alphaModFix/>
          </a:blip>
          <a:srcRect l="24401" r="1"/>
          <a:stretch/>
        </p:blipFill>
        <p:spPr>
          <a:xfrm>
            <a:off x="-1" y="0"/>
            <a:ext cx="119288" cy="7803435"/>
          </a:xfrm>
          <a:prstGeom prst="rect">
            <a:avLst/>
          </a:prstGeom>
          <a:noFill/>
          <a:ln>
            <a:noFill/>
          </a:ln>
        </p:spPr>
      </p:pic>
      <p:sp>
        <p:nvSpPr>
          <p:cNvPr id="11" name="Google Shape;11;p2"/>
          <p:cNvSpPr txBox="1">
            <a:spLocks noGrp="1"/>
          </p:cNvSpPr>
          <p:nvPr>
            <p:ph type="title"/>
          </p:nvPr>
        </p:nvSpPr>
        <p:spPr>
          <a:xfrm>
            <a:off x="452647" y="1090633"/>
            <a:ext cx="3802502" cy="2469920"/>
          </a:xfrm>
          <a:prstGeom prst="rect">
            <a:avLst/>
          </a:prstGeom>
          <a:noFill/>
          <a:ln>
            <a:noFill/>
          </a:ln>
        </p:spPr>
        <p:txBody>
          <a:bodyPr spcFirstLastPara="1" wrap="square" lIns="0" tIns="45700" rIns="91425" bIns="45700" anchor="b" anchorCtr="0">
            <a:noAutofit/>
          </a:bodyPr>
          <a:lstStyle>
            <a:lvl1pPr marR="0" lvl="0" algn="l" rtl="0">
              <a:lnSpc>
                <a:spcPct val="100000"/>
              </a:lnSpc>
              <a:spcBef>
                <a:spcPts val="0"/>
              </a:spcBef>
              <a:spcAft>
                <a:spcPts val="0"/>
              </a:spcAft>
              <a:buClr>
                <a:schemeClr val="dk2"/>
              </a:buClr>
              <a:buSzPts val="5000"/>
              <a:buFont typeface="Raleway Thin"/>
              <a:buNone/>
              <a:defRPr sz="4125" b="1" i="0" u="none" strike="noStrike" cap="none">
                <a:solidFill>
                  <a:schemeClr val="dk2"/>
                </a:solidFill>
                <a:latin typeface="Raleway Thin"/>
                <a:ea typeface="Raleway Thin"/>
                <a:cs typeface="Raleway Thin"/>
                <a:sym typeface="Raleway Thin"/>
              </a:defRPr>
            </a:lvl1pPr>
            <a:lvl2pPr lvl="1">
              <a:spcBef>
                <a:spcPts val="0"/>
              </a:spcBef>
              <a:spcAft>
                <a:spcPts val="0"/>
              </a:spcAft>
              <a:buSzPts val="1400"/>
              <a:buNone/>
              <a:defRPr sz="1485"/>
            </a:lvl2pPr>
            <a:lvl3pPr lvl="2">
              <a:spcBef>
                <a:spcPts val="0"/>
              </a:spcBef>
              <a:spcAft>
                <a:spcPts val="0"/>
              </a:spcAft>
              <a:buSzPts val="1400"/>
              <a:buNone/>
              <a:defRPr sz="1485"/>
            </a:lvl3pPr>
            <a:lvl4pPr lvl="3">
              <a:spcBef>
                <a:spcPts val="0"/>
              </a:spcBef>
              <a:spcAft>
                <a:spcPts val="0"/>
              </a:spcAft>
              <a:buSzPts val="1400"/>
              <a:buNone/>
              <a:defRPr sz="1485"/>
            </a:lvl4pPr>
            <a:lvl5pPr lvl="4">
              <a:spcBef>
                <a:spcPts val="0"/>
              </a:spcBef>
              <a:spcAft>
                <a:spcPts val="0"/>
              </a:spcAft>
              <a:buSzPts val="1400"/>
              <a:buNone/>
              <a:defRPr sz="1485"/>
            </a:lvl5pPr>
            <a:lvl6pPr lvl="5">
              <a:spcBef>
                <a:spcPts val="0"/>
              </a:spcBef>
              <a:spcAft>
                <a:spcPts val="0"/>
              </a:spcAft>
              <a:buSzPts val="1400"/>
              <a:buNone/>
              <a:defRPr sz="1485"/>
            </a:lvl6pPr>
            <a:lvl7pPr lvl="6">
              <a:spcBef>
                <a:spcPts val="0"/>
              </a:spcBef>
              <a:spcAft>
                <a:spcPts val="0"/>
              </a:spcAft>
              <a:buSzPts val="1400"/>
              <a:buNone/>
              <a:defRPr sz="1485"/>
            </a:lvl7pPr>
            <a:lvl8pPr lvl="7">
              <a:spcBef>
                <a:spcPts val="0"/>
              </a:spcBef>
              <a:spcAft>
                <a:spcPts val="0"/>
              </a:spcAft>
              <a:buSzPts val="1400"/>
              <a:buNone/>
              <a:defRPr sz="1485"/>
            </a:lvl8pPr>
            <a:lvl9pPr lvl="8">
              <a:spcBef>
                <a:spcPts val="0"/>
              </a:spcBef>
              <a:spcAft>
                <a:spcPts val="0"/>
              </a:spcAft>
              <a:buSzPts val="1400"/>
              <a:buNone/>
              <a:defRPr sz="1485"/>
            </a:lvl9pPr>
          </a:lstStyle>
          <a:p>
            <a:endParaRPr/>
          </a:p>
        </p:txBody>
      </p:sp>
      <p:sp>
        <p:nvSpPr>
          <p:cNvPr id="12" name="Google Shape;12;p2"/>
          <p:cNvSpPr txBox="1">
            <a:spLocks noGrp="1"/>
          </p:cNvSpPr>
          <p:nvPr>
            <p:ph type="body" idx="1"/>
          </p:nvPr>
        </p:nvSpPr>
        <p:spPr>
          <a:xfrm>
            <a:off x="462763" y="3886199"/>
            <a:ext cx="3792386" cy="2284942"/>
          </a:xfrm>
          <a:prstGeom prst="rect">
            <a:avLst/>
          </a:prstGeom>
          <a:noFill/>
          <a:ln>
            <a:noFill/>
          </a:ln>
        </p:spPr>
        <p:txBody>
          <a:bodyPr spcFirstLastPara="1" wrap="square" lIns="0" tIns="45700" rIns="91425" bIns="45700" anchor="t" anchorCtr="0">
            <a:noAutofit/>
          </a:bodyPr>
          <a:lstStyle>
            <a:lvl1pPr marL="377190" marR="0" lvl="0" indent="-188595" algn="l" rtl="0">
              <a:lnSpc>
                <a:spcPct val="133333"/>
              </a:lnSpc>
              <a:spcBef>
                <a:spcPts val="825"/>
              </a:spcBef>
              <a:spcAft>
                <a:spcPts val="0"/>
              </a:spcAft>
              <a:buClr>
                <a:schemeClr val="lt2"/>
              </a:buClr>
              <a:buSzPts val="1800"/>
              <a:buFont typeface="Raleway"/>
              <a:buNone/>
              <a:defRPr sz="1485" b="0" i="0" u="none" strike="noStrike" cap="none">
                <a:solidFill>
                  <a:schemeClr val="lt2"/>
                </a:solidFill>
                <a:latin typeface="Raleway"/>
                <a:ea typeface="Raleway"/>
                <a:cs typeface="Raleway"/>
                <a:sym typeface="Raleway"/>
              </a:defRPr>
            </a:lvl1pPr>
            <a:lvl2pPr marL="754380" marR="0" lvl="1" indent="-188595" algn="l" rtl="0">
              <a:lnSpc>
                <a:spcPct val="90000"/>
              </a:lnSpc>
              <a:spcBef>
                <a:spcPts val="413"/>
              </a:spcBef>
              <a:spcAft>
                <a:spcPts val="0"/>
              </a:spcAft>
              <a:buClr>
                <a:schemeClr val="dk1"/>
              </a:buClr>
              <a:buSzPts val="2400"/>
              <a:buFont typeface="Roboto"/>
              <a:buNone/>
              <a:defRPr sz="1980" b="0" i="0" u="none" strike="noStrike" cap="none">
                <a:solidFill>
                  <a:schemeClr val="dk1"/>
                </a:solidFill>
                <a:latin typeface="Roboto"/>
                <a:ea typeface="Roboto"/>
                <a:cs typeface="Roboto"/>
                <a:sym typeface="Roboto"/>
              </a:defRPr>
            </a:lvl2pPr>
            <a:lvl3pPr marL="1131570" marR="0" lvl="2" indent="-188595" algn="l" rtl="0">
              <a:lnSpc>
                <a:spcPct val="90000"/>
              </a:lnSpc>
              <a:spcBef>
                <a:spcPts val="413"/>
              </a:spcBef>
              <a:spcAft>
                <a:spcPts val="0"/>
              </a:spcAft>
              <a:buClr>
                <a:schemeClr val="dk1"/>
              </a:buClr>
              <a:buSzPts val="2000"/>
              <a:buFont typeface="Roboto Light"/>
              <a:buNone/>
              <a:defRPr sz="1650" b="0" i="0" u="none" strike="noStrike" cap="none">
                <a:solidFill>
                  <a:schemeClr val="dk1"/>
                </a:solidFill>
                <a:latin typeface="Roboto Light"/>
                <a:ea typeface="Roboto Light"/>
                <a:cs typeface="Roboto Light"/>
                <a:sym typeface="Roboto Light"/>
              </a:defRPr>
            </a:lvl3pPr>
            <a:lvl4pPr marL="1508760" marR="0" lvl="3" indent="-188595" algn="l" rtl="0">
              <a:lnSpc>
                <a:spcPct val="90000"/>
              </a:lnSpc>
              <a:spcBef>
                <a:spcPts val="413"/>
              </a:spcBef>
              <a:spcAft>
                <a:spcPts val="0"/>
              </a:spcAft>
              <a:buClr>
                <a:srgbClr val="B5BAB8"/>
              </a:buClr>
              <a:buSzPts val="1600"/>
              <a:buFont typeface="Roboto Light"/>
              <a:buNone/>
              <a:defRPr sz="1320" b="0" i="0" u="none" strike="noStrike" cap="none">
                <a:solidFill>
                  <a:srgbClr val="B5BAB8"/>
                </a:solidFill>
                <a:latin typeface="Roboto Light"/>
                <a:ea typeface="Roboto Light"/>
                <a:cs typeface="Roboto Light"/>
                <a:sym typeface="Roboto Light"/>
              </a:defRPr>
            </a:lvl4pPr>
            <a:lvl5pPr marL="1885950" marR="0" lvl="4" indent="-188595" algn="l" rtl="0">
              <a:lnSpc>
                <a:spcPct val="90000"/>
              </a:lnSpc>
              <a:spcBef>
                <a:spcPts val="413"/>
              </a:spcBef>
              <a:spcAft>
                <a:spcPts val="0"/>
              </a:spcAft>
              <a:buClr>
                <a:srgbClr val="B5BAB8"/>
              </a:buClr>
              <a:buSzPts val="1400"/>
              <a:buFont typeface="Roboto Light"/>
              <a:buNone/>
              <a:defRPr sz="1155" b="0" i="0" u="none" strike="noStrike" cap="none">
                <a:solidFill>
                  <a:srgbClr val="B5BAB8"/>
                </a:solidFill>
                <a:latin typeface="Roboto Light"/>
                <a:ea typeface="Roboto Light"/>
                <a:cs typeface="Roboto Light"/>
                <a:sym typeface="Roboto Light"/>
              </a:defRPr>
            </a:lvl5pPr>
            <a:lvl6pPr marL="2263140" marR="0" lvl="5" indent="-282893" algn="l" rtl="0">
              <a:lnSpc>
                <a:spcPct val="90000"/>
              </a:lnSpc>
              <a:spcBef>
                <a:spcPts val="413"/>
              </a:spcBef>
              <a:spcAft>
                <a:spcPts val="0"/>
              </a:spcAft>
              <a:buClr>
                <a:schemeClr val="dk1"/>
              </a:buClr>
              <a:buSzPts val="1800"/>
              <a:buFont typeface="Arial"/>
              <a:buChar char="•"/>
              <a:defRPr sz="1485" b="0" i="0" u="none" strike="noStrike" cap="none">
                <a:solidFill>
                  <a:schemeClr val="dk1"/>
                </a:solidFill>
                <a:latin typeface="Calibri"/>
                <a:ea typeface="Calibri"/>
                <a:cs typeface="Calibri"/>
                <a:sym typeface="Calibri"/>
              </a:defRPr>
            </a:lvl6pPr>
            <a:lvl7pPr marL="2640330" marR="0" lvl="6" indent="-282893" algn="l" rtl="0">
              <a:lnSpc>
                <a:spcPct val="90000"/>
              </a:lnSpc>
              <a:spcBef>
                <a:spcPts val="413"/>
              </a:spcBef>
              <a:spcAft>
                <a:spcPts val="0"/>
              </a:spcAft>
              <a:buClr>
                <a:schemeClr val="dk1"/>
              </a:buClr>
              <a:buSzPts val="1800"/>
              <a:buFont typeface="Arial"/>
              <a:buChar char="•"/>
              <a:defRPr sz="1485" b="0" i="0" u="none" strike="noStrike" cap="none">
                <a:solidFill>
                  <a:schemeClr val="dk1"/>
                </a:solidFill>
                <a:latin typeface="Calibri"/>
                <a:ea typeface="Calibri"/>
                <a:cs typeface="Calibri"/>
                <a:sym typeface="Calibri"/>
              </a:defRPr>
            </a:lvl7pPr>
            <a:lvl8pPr marL="3017520" marR="0" lvl="7" indent="-282893" algn="l" rtl="0">
              <a:lnSpc>
                <a:spcPct val="90000"/>
              </a:lnSpc>
              <a:spcBef>
                <a:spcPts val="413"/>
              </a:spcBef>
              <a:spcAft>
                <a:spcPts val="0"/>
              </a:spcAft>
              <a:buClr>
                <a:schemeClr val="dk1"/>
              </a:buClr>
              <a:buSzPts val="1800"/>
              <a:buFont typeface="Arial"/>
              <a:buChar char="•"/>
              <a:defRPr sz="1485" b="0" i="0" u="none" strike="noStrike" cap="none">
                <a:solidFill>
                  <a:schemeClr val="dk1"/>
                </a:solidFill>
                <a:latin typeface="Calibri"/>
                <a:ea typeface="Calibri"/>
                <a:cs typeface="Calibri"/>
                <a:sym typeface="Calibri"/>
              </a:defRPr>
            </a:lvl8pPr>
            <a:lvl9pPr marL="3394710" marR="0" lvl="8" indent="-282893" algn="l" rtl="0">
              <a:lnSpc>
                <a:spcPct val="90000"/>
              </a:lnSpc>
              <a:spcBef>
                <a:spcPts val="413"/>
              </a:spcBef>
              <a:spcAft>
                <a:spcPts val="0"/>
              </a:spcAft>
              <a:buClr>
                <a:schemeClr val="dk1"/>
              </a:buClr>
              <a:buSzPts val="1800"/>
              <a:buFont typeface="Arial"/>
              <a:buChar char="•"/>
              <a:defRPr sz="1485" b="0" i="0" u="none" strike="noStrike" cap="none">
                <a:solidFill>
                  <a:schemeClr val="dk1"/>
                </a:solidFill>
                <a:latin typeface="Calibri"/>
                <a:ea typeface="Calibri"/>
                <a:cs typeface="Calibri"/>
                <a:sym typeface="Calibri"/>
              </a:defRPr>
            </a:lvl9pPr>
          </a:lstStyle>
          <a:p>
            <a:endParaRPr/>
          </a:p>
        </p:txBody>
      </p:sp>
      <p:pic>
        <p:nvPicPr>
          <p:cNvPr id="13" name="Google Shape;13;p2"/>
          <p:cNvPicPr preferRelativeResize="0"/>
          <p:nvPr/>
        </p:nvPicPr>
        <p:blipFill rotWithShape="1">
          <a:blip r:embed="rId3">
            <a:alphaModFix/>
          </a:blip>
          <a:srcRect/>
          <a:stretch/>
        </p:blipFill>
        <p:spPr>
          <a:xfrm>
            <a:off x="9340233" y="672528"/>
            <a:ext cx="259597" cy="418105"/>
          </a:xfrm>
          <a:prstGeom prst="rect">
            <a:avLst/>
          </a:prstGeom>
          <a:noFill/>
          <a:ln>
            <a:noFill/>
          </a:ln>
        </p:spPr>
      </p:pic>
    </p:spTree>
    <p:extLst>
      <p:ext uri="{BB962C8B-B14F-4D97-AF65-F5344CB8AC3E}">
        <p14:creationId xmlns:p14="http://schemas.microsoft.com/office/powerpoint/2010/main" val="419711654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ext slide 7">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Heading</a:t>
            </a:r>
          </a:p>
        </p:txBody>
      </p:sp>
      <p:sp>
        <p:nvSpPr>
          <p:cNvPr id="3" name="Slide Number Placeholder 2"/>
          <p:cNvSpPr>
            <a:spLocks noGrp="1"/>
          </p:cNvSpPr>
          <p:nvPr>
            <p:ph type="sldNum" sz="quarter" idx="10"/>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15" name="Chỗ dành sẵn cho Văn bản 12">
            <a:extLst>
              <a:ext uri="{FF2B5EF4-FFF2-40B4-BE49-F238E27FC236}">
                <a16:creationId xmlns="" xmlns:a16="http://schemas.microsoft.com/office/drawing/2014/main" id="{955CA47F-C743-464C-AF6F-BEB20B66EA9C}"/>
              </a:ext>
            </a:extLst>
          </p:cNvPr>
          <p:cNvSpPr>
            <a:spLocks noGrp="1"/>
          </p:cNvSpPr>
          <p:nvPr>
            <p:ph type="body" sz="quarter" idx="23" hasCustomPrompt="1"/>
          </p:nvPr>
        </p:nvSpPr>
        <p:spPr>
          <a:xfrm>
            <a:off x="5126986" y="1613340"/>
            <a:ext cx="4503448" cy="2101133"/>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a:t>
            </a:r>
            <a:r>
              <a:rPr lang="en-GB" noProof="0" dirty="0"/>
              <a:t/>
            </a:r>
            <a:br>
              <a:rPr lang="en-GB" noProof="0" dirty="0"/>
            </a:br>
            <a:endParaRPr lang="en-GB" noProof="0" dirty="0"/>
          </a:p>
        </p:txBody>
      </p:sp>
      <p:sp>
        <p:nvSpPr>
          <p:cNvPr id="16" name="Picture Placeholder 3"/>
          <p:cNvSpPr>
            <a:spLocks noGrp="1"/>
          </p:cNvSpPr>
          <p:nvPr>
            <p:ph type="pic" sz="quarter" idx="19" hasCustomPrompt="1"/>
          </p:nvPr>
        </p:nvSpPr>
        <p:spPr>
          <a:xfrm>
            <a:off x="386996" y="1613340"/>
            <a:ext cx="528066" cy="725424"/>
          </a:xfrm>
        </p:spPr>
        <p:txBody>
          <a:bodyPr/>
          <a:lstStyle>
            <a:lvl1pPr>
              <a:defRPr>
                <a:solidFill>
                  <a:schemeClr val="tx2"/>
                </a:solidFill>
              </a:defRPr>
            </a:lvl1pPr>
          </a:lstStyle>
          <a:p>
            <a:r>
              <a:rPr lang="en-GB" noProof="0" dirty="0"/>
              <a:t>Icon</a:t>
            </a:r>
          </a:p>
        </p:txBody>
      </p:sp>
      <p:sp>
        <p:nvSpPr>
          <p:cNvPr id="17" name="Chỗ dành sẵn cho Văn bản 18">
            <a:extLst>
              <a:ext uri="{FF2B5EF4-FFF2-40B4-BE49-F238E27FC236}">
                <a16:creationId xmlns="" xmlns:a16="http://schemas.microsoft.com/office/drawing/2014/main" id="{F054E4BB-2C01-4B0F-9AC2-31AA60056410}"/>
              </a:ext>
            </a:extLst>
          </p:cNvPr>
          <p:cNvSpPr>
            <a:spLocks noGrp="1"/>
          </p:cNvSpPr>
          <p:nvPr>
            <p:ph type="body" sz="quarter" idx="15" hasCustomPrompt="1"/>
          </p:nvPr>
        </p:nvSpPr>
        <p:spPr>
          <a:xfrm>
            <a:off x="1025908" y="1614040"/>
            <a:ext cx="3864536"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8" name="Chỗ dành sẵn cho Văn bản 20">
            <a:extLst>
              <a:ext uri="{FF2B5EF4-FFF2-40B4-BE49-F238E27FC236}">
                <a16:creationId xmlns="" xmlns:a16="http://schemas.microsoft.com/office/drawing/2014/main" id="{78DCAD6C-A06B-4F53-A5CC-C0AAA6CA1ABC}"/>
              </a:ext>
            </a:extLst>
          </p:cNvPr>
          <p:cNvSpPr>
            <a:spLocks noGrp="1"/>
          </p:cNvSpPr>
          <p:nvPr>
            <p:ph type="body" sz="quarter" idx="16" hasCustomPrompt="1"/>
          </p:nvPr>
        </p:nvSpPr>
        <p:spPr>
          <a:xfrm>
            <a:off x="1025908" y="1985638"/>
            <a:ext cx="3864537" cy="1795557"/>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12" name="Picture Placeholder 3"/>
          <p:cNvSpPr>
            <a:spLocks noGrp="1"/>
          </p:cNvSpPr>
          <p:nvPr>
            <p:ph type="pic" sz="quarter" idx="20" hasCustomPrompt="1"/>
          </p:nvPr>
        </p:nvSpPr>
        <p:spPr>
          <a:xfrm>
            <a:off x="5223985" y="4093811"/>
            <a:ext cx="528066" cy="725424"/>
          </a:xfrm>
        </p:spPr>
        <p:txBody>
          <a:bodyPr/>
          <a:lstStyle>
            <a:lvl1pPr>
              <a:defRPr>
                <a:solidFill>
                  <a:schemeClr val="tx2"/>
                </a:solidFill>
              </a:defRPr>
            </a:lvl1pPr>
          </a:lstStyle>
          <a:p>
            <a:r>
              <a:rPr lang="en-GB" noProof="0" dirty="0"/>
              <a:t>Icon</a:t>
            </a:r>
          </a:p>
        </p:txBody>
      </p:sp>
      <p:sp>
        <p:nvSpPr>
          <p:cNvPr id="13" name="Chỗ dành sẵn cho Văn bản 18">
            <a:extLst>
              <a:ext uri="{FF2B5EF4-FFF2-40B4-BE49-F238E27FC236}">
                <a16:creationId xmlns="" xmlns:a16="http://schemas.microsoft.com/office/drawing/2014/main" id="{F054E4BB-2C01-4B0F-9AC2-31AA60056410}"/>
              </a:ext>
            </a:extLst>
          </p:cNvPr>
          <p:cNvSpPr>
            <a:spLocks noGrp="1"/>
          </p:cNvSpPr>
          <p:nvPr>
            <p:ph type="body" sz="quarter" idx="21" hasCustomPrompt="1"/>
          </p:nvPr>
        </p:nvSpPr>
        <p:spPr>
          <a:xfrm>
            <a:off x="5862897" y="4094511"/>
            <a:ext cx="3767537"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22" name="Chỗ dành sẵn cho Văn bản 20">
            <a:extLst>
              <a:ext uri="{FF2B5EF4-FFF2-40B4-BE49-F238E27FC236}">
                <a16:creationId xmlns="" xmlns:a16="http://schemas.microsoft.com/office/drawing/2014/main" id="{78DCAD6C-A06B-4F53-A5CC-C0AAA6CA1ABC}"/>
              </a:ext>
            </a:extLst>
          </p:cNvPr>
          <p:cNvSpPr>
            <a:spLocks noGrp="1"/>
          </p:cNvSpPr>
          <p:nvPr>
            <p:ph type="body" sz="quarter" idx="22" hasCustomPrompt="1"/>
          </p:nvPr>
        </p:nvSpPr>
        <p:spPr>
          <a:xfrm>
            <a:off x="5862897" y="4466110"/>
            <a:ext cx="3767537" cy="1795556"/>
          </a:xfrm>
        </p:spPr>
        <p:txBody>
          <a:bodyPr>
            <a:noAutofit/>
          </a:bodyPr>
          <a:lstStyle>
            <a:lvl1pPr>
              <a:defRPr baseline="0">
                <a:solidFill>
                  <a:srgbClr val="183355"/>
                </a:solidFill>
              </a:defRPr>
            </a:lvl1pPr>
            <a:lvl2pPr>
              <a:defRPr>
                <a:solidFill>
                  <a:srgbClr val="183355"/>
                </a:solidFill>
              </a:defRPr>
            </a:lvl2pPr>
            <a:lvl3pPr>
              <a:defRPr>
                <a:solidFill>
                  <a:srgbClr val="183355"/>
                </a:solidFill>
              </a:defRPr>
            </a:lvl3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p:txBody>
      </p:sp>
      <p:sp>
        <p:nvSpPr>
          <p:cNvPr id="25"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86997" y="4093811"/>
            <a:ext cx="4503447" cy="2167856"/>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Tree>
    <p:extLst>
      <p:ext uri="{BB962C8B-B14F-4D97-AF65-F5344CB8AC3E}">
        <p14:creationId xmlns:p14="http://schemas.microsoft.com/office/powerpoint/2010/main" val="154804028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ext slide 8">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Heading</a:t>
            </a:r>
          </a:p>
        </p:txBody>
      </p:sp>
      <p:sp>
        <p:nvSpPr>
          <p:cNvPr id="3" name="Slide Number Placeholder 2"/>
          <p:cNvSpPr>
            <a:spLocks noGrp="1"/>
          </p:cNvSpPr>
          <p:nvPr>
            <p:ph type="sldNum" sz="quarter" idx="10"/>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6"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77189" y="1597661"/>
            <a:ext cx="4371840" cy="4827098"/>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
        <p:nvSpPr>
          <p:cNvPr id="20"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4" hasCustomPrompt="1"/>
          </p:nvPr>
        </p:nvSpPr>
        <p:spPr>
          <a:xfrm>
            <a:off x="5278634" y="1597661"/>
            <a:ext cx="4371143" cy="4827098"/>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Tree>
    <p:extLst>
      <p:ext uri="{BB962C8B-B14F-4D97-AF65-F5344CB8AC3E}">
        <p14:creationId xmlns:p14="http://schemas.microsoft.com/office/powerpoint/2010/main" val="109871120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ext slide 9">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Heading</a:t>
            </a:r>
          </a:p>
        </p:txBody>
      </p:sp>
      <p:sp>
        <p:nvSpPr>
          <p:cNvPr id="3" name="Slide Number Placeholder 2"/>
          <p:cNvSpPr>
            <a:spLocks noGrp="1"/>
          </p:cNvSpPr>
          <p:nvPr>
            <p:ph type="sldNum" sz="quarter" idx="10"/>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6"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86065" y="1597661"/>
            <a:ext cx="2740351" cy="4827098"/>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
        <p:nvSpPr>
          <p:cNvPr id="20"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4" hasCustomPrompt="1"/>
          </p:nvPr>
        </p:nvSpPr>
        <p:spPr>
          <a:xfrm>
            <a:off x="3604391" y="1597661"/>
            <a:ext cx="2740351" cy="4827098"/>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
        <p:nvSpPr>
          <p:cNvPr id="7"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5" hasCustomPrompt="1"/>
          </p:nvPr>
        </p:nvSpPr>
        <p:spPr>
          <a:xfrm>
            <a:off x="6909426" y="1597661"/>
            <a:ext cx="2740351" cy="4827098"/>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accent1"/>
                </a:solidFill>
              </a:rPr>
              <a:t>The body text is Arial 14pt, Regular.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a:t>
            </a:r>
          </a:p>
          <a:p>
            <a:r>
              <a:rPr lang="en-GB" noProof="0" dirty="0">
                <a:solidFill>
                  <a:schemeClr val="accent1"/>
                </a:solidFill>
              </a:rPr>
              <a:t>At </a:t>
            </a:r>
            <a:r>
              <a:rPr lang="en-GB" noProof="0" dirty="0" err="1">
                <a:solidFill>
                  <a:schemeClr val="accent1"/>
                </a:solidFill>
              </a:rPr>
              <a:t>vero</a:t>
            </a:r>
            <a:r>
              <a:rPr lang="en-GB" noProof="0" dirty="0">
                <a:solidFill>
                  <a:schemeClr val="accent1"/>
                </a:solidFill>
              </a:rPr>
              <a:t> </a:t>
            </a:r>
            <a:r>
              <a:rPr lang="en-GB" noProof="0" dirty="0" err="1">
                <a:solidFill>
                  <a:schemeClr val="accent1"/>
                </a:solidFill>
              </a:rPr>
              <a:t>eos</a:t>
            </a:r>
            <a:r>
              <a:rPr lang="en-GB" noProof="0" dirty="0">
                <a:solidFill>
                  <a:schemeClr val="accent1"/>
                </a:solidFill>
              </a:rPr>
              <a:t> et </a:t>
            </a:r>
            <a:r>
              <a:rPr lang="en-GB" noProof="0" dirty="0" err="1">
                <a:solidFill>
                  <a:schemeClr val="accent1"/>
                </a:solidFill>
              </a:rPr>
              <a:t>accusam</a:t>
            </a:r>
            <a:r>
              <a:rPr lang="en-GB" noProof="0" dirty="0">
                <a:solidFill>
                  <a:schemeClr val="accent1"/>
                </a:solidFill>
              </a:rPr>
              <a:t> et </a:t>
            </a:r>
            <a:r>
              <a:rPr lang="en-GB" noProof="0" dirty="0" err="1">
                <a:solidFill>
                  <a:schemeClr val="accent1"/>
                </a:solidFill>
              </a:rPr>
              <a:t>justo</a:t>
            </a:r>
            <a:r>
              <a:rPr lang="en-GB" noProof="0" dirty="0">
                <a:solidFill>
                  <a:schemeClr val="accent1"/>
                </a:solidFill>
              </a:rPr>
              <a:t> duo </a:t>
            </a:r>
            <a:r>
              <a:rPr lang="en-GB" noProof="0" dirty="0" err="1">
                <a:solidFill>
                  <a:schemeClr val="accent1"/>
                </a:solidFill>
              </a:rPr>
              <a:t>dolores</a:t>
            </a:r>
            <a:r>
              <a:rPr lang="en-GB" noProof="0" dirty="0">
                <a:solidFill>
                  <a:schemeClr val="accent1"/>
                </a:solidFill>
              </a:rPr>
              <a:t> et </a:t>
            </a:r>
            <a:r>
              <a:rPr lang="en-GB" noProof="0" dirty="0" err="1">
                <a:solidFill>
                  <a:schemeClr val="accent1"/>
                </a:solidFill>
              </a:rPr>
              <a:t>ea</a:t>
            </a:r>
            <a:r>
              <a:rPr lang="en-GB" noProof="0" dirty="0">
                <a:solidFill>
                  <a:schemeClr val="accent1"/>
                </a:solidFill>
              </a:rPr>
              <a:t> </a:t>
            </a:r>
            <a:r>
              <a:rPr lang="en-GB" noProof="0" dirty="0" err="1">
                <a:solidFill>
                  <a:schemeClr val="accent1"/>
                </a:solidFill>
              </a:rPr>
              <a:t>rebum</a:t>
            </a:r>
            <a:r>
              <a:rPr lang="en-GB" noProof="0" dirty="0">
                <a:solidFill>
                  <a:schemeClr val="accent1"/>
                </a:solidFill>
              </a:rPr>
              <a:t>. Stet </a:t>
            </a:r>
            <a:r>
              <a:rPr lang="en-GB" noProof="0" dirty="0" err="1">
                <a:solidFill>
                  <a:schemeClr val="accent1"/>
                </a:solidFill>
              </a:rPr>
              <a:t>clita</a:t>
            </a:r>
            <a:r>
              <a:rPr lang="en-GB" noProof="0" dirty="0">
                <a:solidFill>
                  <a:schemeClr val="accent1"/>
                </a:solidFill>
              </a:rPr>
              <a:t> </a:t>
            </a:r>
            <a:r>
              <a:rPr lang="en-GB" noProof="0" dirty="0" err="1">
                <a:solidFill>
                  <a:schemeClr val="accent1"/>
                </a:solidFill>
              </a:rPr>
              <a:t>kasd</a:t>
            </a:r>
            <a:r>
              <a:rPr lang="en-GB" noProof="0" dirty="0">
                <a:solidFill>
                  <a:schemeClr val="accent1"/>
                </a:solidFill>
              </a:rPr>
              <a:t> </a:t>
            </a:r>
            <a:r>
              <a:rPr lang="en-GB" noProof="0" dirty="0" err="1">
                <a:solidFill>
                  <a:schemeClr val="accent1"/>
                </a:solidFill>
              </a:rPr>
              <a:t>gubergren</a:t>
            </a:r>
            <a:r>
              <a:rPr lang="en-GB" noProof="0" dirty="0">
                <a:solidFill>
                  <a:schemeClr val="accent1"/>
                </a:solidFill>
              </a:rPr>
              <a:t>, no sea </a:t>
            </a:r>
            <a:r>
              <a:rPr lang="en-GB" noProof="0" dirty="0" err="1">
                <a:solidFill>
                  <a:schemeClr val="accent1"/>
                </a:solidFill>
              </a:rPr>
              <a:t>takimata</a:t>
            </a:r>
            <a:r>
              <a:rPr lang="en-GB" noProof="0" dirty="0">
                <a:solidFill>
                  <a:schemeClr val="accent1"/>
                </a:solidFill>
              </a:rPr>
              <a:t> </a:t>
            </a:r>
            <a:r>
              <a:rPr lang="en-GB" noProof="0" dirty="0" err="1">
                <a:solidFill>
                  <a:schemeClr val="accent1"/>
                </a:solidFill>
              </a:rPr>
              <a:t>sanctus</a:t>
            </a:r>
            <a:r>
              <a:rPr lang="en-GB" noProof="0" dirty="0">
                <a:solidFill>
                  <a:schemeClr val="accent1"/>
                </a:solidFill>
              </a:rPr>
              <a:t> </a:t>
            </a:r>
            <a:r>
              <a:rPr lang="en-GB" noProof="0" dirty="0" err="1">
                <a:solidFill>
                  <a:schemeClr val="accent1"/>
                </a:solidFill>
              </a:rPr>
              <a:t>est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Lorem ipsum </a:t>
            </a:r>
            <a:r>
              <a:rPr lang="en-GB" noProof="0" dirty="0" err="1">
                <a:solidFill>
                  <a:schemeClr val="accent1"/>
                </a:solidFill>
              </a:rPr>
              <a:t>dolor</a:t>
            </a:r>
            <a:r>
              <a:rPr lang="en-GB" noProof="0" dirty="0">
                <a:solidFill>
                  <a:schemeClr val="accent1"/>
                </a:solidFill>
              </a:rPr>
              <a:t> sit </a:t>
            </a:r>
            <a:r>
              <a:rPr lang="en-GB" noProof="0" dirty="0" err="1">
                <a:solidFill>
                  <a:schemeClr val="accent1"/>
                </a:solidFill>
              </a:rPr>
              <a:t>amet</a:t>
            </a:r>
            <a:r>
              <a:rPr lang="en-GB" noProof="0" dirty="0">
                <a:solidFill>
                  <a:schemeClr val="accent1"/>
                </a:solidFill>
              </a:rPr>
              <a:t>, </a:t>
            </a:r>
            <a:r>
              <a:rPr lang="en-GB" noProof="0" dirty="0" err="1">
                <a:solidFill>
                  <a:schemeClr val="accent1"/>
                </a:solidFill>
              </a:rPr>
              <a:t>consetetur</a:t>
            </a:r>
            <a:r>
              <a:rPr lang="en-GB" noProof="0" dirty="0">
                <a:solidFill>
                  <a:schemeClr val="accent1"/>
                </a:solidFill>
              </a:rPr>
              <a:t> </a:t>
            </a:r>
            <a:r>
              <a:rPr lang="en-GB" noProof="0" dirty="0" err="1">
                <a:solidFill>
                  <a:schemeClr val="accent1"/>
                </a:solidFill>
              </a:rPr>
              <a:t>sadipscing</a:t>
            </a:r>
            <a:r>
              <a:rPr lang="en-GB" noProof="0" dirty="0">
                <a:solidFill>
                  <a:schemeClr val="accent1"/>
                </a:solidFill>
              </a:rPr>
              <a:t> </a:t>
            </a:r>
            <a:r>
              <a:rPr lang="en-GB" noProof="0" dirty="0" err="1">
                <a:solidFill>
                  <a:schemeClr val="accent1"/>
                </a:solidFill>
              </a:rPr>
              <a:t>elitr</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nonumy</a:t>
            </a:r>
            <a:r>
              <a:rPr lang="en-GB" noProof="0" dirty="0">
                <a:solidFill>
                  <a:schemeClr val="accent1"/>
                </a:solidFill>
              </a:rPr>
              <a:t> </a:t>
            </a:r>
            <a:r>
              <a:rPr lang="en-GB" noProof="0" dirty="0" err="1">
                <a:solidFill>
                  <a:schemeClr val="accent1"/>
                </a:solidFill>
              </a:rPr>
              <a:t>eirmod</a:t>
            </a:r>
            <a:r>
              <a:rPr lang="en-GB" noProof="0" dirty="0">
                <a:solidFill>
                  <a:schemeClr val="accent1"/>
                </a:solidFill>
              </a:rPr>
              <a:t> </a:t>
            </a:r>
            <a:r>
              <a:rPr lang="en-GB" noProof="0" dirty="0" err="1">
                <a:solidFill>
                  <a:schemeClr val="accent1"/>
                </a:solidFill>
              </a:rPr>
              <a:t>tempor</a:t>
            </a:r>
            <a:r>
              <a:rPr lang="en-GB" noProof="0" dirty="0">
                <a:solidFill>
                  <a:schemeClr val="accent1"/>
                </a:solidFill>
              </a:rPr>
              <a:t> </a:t>
            </a:r>
            <a:r>
              <a:rPr lang="en-GB" noProof="0" dirty="0" err="1">
                <a:solidFill>
                  <a:schemeClr val="accent1"/>
                </a:solidFill>
              </a:rPr>
              <a:t>invidunt</a:t>
            </a:r>
            <a:r>
              <a:rPr lang="en-GB" noProof="0" dirty="0">
                <a:solidFill>
                  <a:schemeClr val="accent1"/>
                </a:solidFill>
              </a:rPr>
              <a:t> </a:t>
            </a:r>
            <a:r>
              <a:rPr lang="en-GB" noProof="0" dirty="0" err="1">
                <a:solidFill>
                  <a:schemeClr val="accent1"/>
                </a:solidFill>
              </a:rPr>
              <a:t>ut</a:t>
            </a:r>
            <a:r>
              <a:rPr lang="en-GB" noProof="0" dirty="0">
                <a:solidFill>
                  <a:schemeClr val="accent1"/>
                </a:solidFill>
              </a:rPr>
              <a:t> </a:t>
            </a:r>
            <a:r>
              <a:rPr lang="en-GB" noProof="0" dirty="0" err="1">
                <a:solidFill>
                  <a:schemeClr val="accent1"/>
                </a:solidFill>
              </a:rPr>
              <a:t>labore</a:t>
            </a:r>
            <a:r>
              <a:rPr lang="en-GB" noProof="0" dirty="0">
                <a:solidFill>
                  <a:schemeClr val="accent1"/>
                </a:solidFill>
              </a:rPr>
              <a:t> et </a:t>
            </a:r>
            <a:r>
              <a:rPr lang="en-GB" noProof="0" dirty="0" err="1">
                <a:solidFill>
                  <a:schemeClr val="accent1"/>
                </a:solidFill>
              </a:rPr>
              <a:t>dolore</a:t>
            </a:r>
            <a:r>
              <a:rPr lang="en-GB" noProof="0" dirty="0">
                <a:solidFill>
                  <a:schemeClr val="accent1"/>
                </a:solidFill>
              </a:rPr>
              <a:t> magna </a:t>
            </a:r>
            <a:r>
              <a:rPr lang="en-GB" noProof="0" dirty="0" err="1">
                <a:solidFill>
                  <a:schemeClr val="accent1"/>
                </a:solidFill>
              </a:rPr>
              <a:t>aliquyam</a:t>
            </a:r>
            <a:r>
              <a:rPr lang="en-GB" noProof="0" dirty="0">
                <a:solidFill>
                  <a:schemeClr val="accent1"/>
                </a:solidFill>
              </a:rPr>
              <a:t> </a:t>
            </a:r>
            <a:r>
              <a:rPr lang="en-GB" noProof="0" dirty="0" err="1">
                <a:solidFill>
                  <a:schemeClr val="accent1"/>
                </a:solidFill>
              </a:rPr>
              <a:t>erat</a:t>
            </a:r>
            <a:r>
              <a:rPr lang="en-GB" noProof="0" dirty="0">
                <a:solidFill>
                  <a:schemeClr val="accent1"/>
                </a:solidFill>
              </a:rPr>
              <a:t>, </a:t>
            </a:r>
            <a:r>
              <a:rPr lang="en-GB" noProof="0" dirty="0" err="1">
                <a:solidFill>
                  <a:schemeClr val="accent1"/>
                </a:solidFill>
              </a:rPr>
              <a:t>sed</a:t>
            </a:r>
            <a:r>
              <a:rPr lang="en-GB" noProof="0" dirty="0">
                <a:solidFill>
                  <a:schemeClr val="accent1"/>
                </a:solidFill>
              </a:rPr>
              <a:t> </a:t>
            </a:r>
            <a:r>
              <a:rPr lang="en-GB" noProof="0" dirty="0" err="1">
                <a:solidFill>
                  <a:schemeClr val="accent1"/>
                </a:solidFill>
              </a:rPr>
              <a:t>diam</a:t>
            </a:r>
            <a:r>
              <a:rPr lang="en-GB" noProof="0" dirty="0">
                <a:solidFill>
                  <a:schemeClr val="accent1"/>
                </a:solidFill>
              </a:rPr>
              <a:t> </a:t>
            </a:r>
            <a:r>
              <a:rPr lang="en-GB" noProof="0" dirty="0" err="1">
                <a:solidFill>
                  <a:schemeClr val="accent1"/>
                </a:solidFill>
              </a:rPr>
              <a:t>voluptua</a:t>
            </a:r>
            <a:r>
              <a:rPr lang="en-GB" noProof="0" dirty="0">
                <a:solidFill>
                  <a:schemeClr val="accent1"/>
                </a:solidFill>
              </a:rPr>
              <a:t>. </a:t>
            </a:r>
            <a:r>
              <a:rPr lang="en-GB" noProof="0" dirty="0"/>
              <a:t/>
            </a:r>
            <a:br>
              <a:rPr lang="en-GB" noProof="0" dirty="0"/>
            </a:br>
            <a:endParaRPr lang="en-GB" noProof="0" dirty="0"/>
          </a:p>
        </p:txBody>
      </p:sp>
    </p:spTree>
    <p:extLst>
      <p:ext uri="{BB962C8B-B14F-4D97-AF65-F5344CB8AC3E}">
        <p14:creationId xmlns:p14="http://schemas.microsoft.com/office/powerpoint/2010/main" val="30221103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0862" y="1"/>
            <a:ext cx="9005039" cy="1168257"/>
          </a:xfrm>
        </p:spPr>
        <p:txBody>
          <a:bodyPr/>
          <a:lstStyle/>
          <a:p>
            <a:r>
              <a:rPr lang="en-US" dirty="0"/>
              <a:t>[Title and content]</a:t>
            </a:r>
          </a:p>
        </p:txBody>
      </p:sp>
      <p:sp>
        <p:nvSpPr>
          <p:cNvPr id="3" name="Content Placeholder 2"/>
          <p:cNvSpPr>
            <a:spLocks noGrp="1"/>
          </p:cNvSpPr>
          <p:nvPr>
            <p:ph idx="1" hasCustomPrompt="1"/>
          </p:nvPr>
        </p:nvSpPr>
        <p:spPr/>
        <p:txBody>
          <a:bodyPr/>
          <a:lstStyle>
            <a:lvl3pPr>
              <a:defRPr>
                <a:latin typeface="+mn-lt"/>
              </a:defRPr>
            </a:lvl3pPr>
            <a:lvl4pPr marL="435589" indent="-237594">
              <a:spcBef>
                <a:spcPts val="0"/>
              </a:spcBef>
              <a:buFont typeface=".HelveticaNeueDeskInterface-Regular" charset="-120"/>
              <a:buChar char="–"/>
              <a:defRPr i="0">
                <a:solidFill>
                  <a:srgbClr val="2D3646"/>
                </a:solidFill>
                <a:latin typeface="+mn-lt"/>
              </a:defRPr>
            </a:lvl4pPr>
          </a:lstStyle>
          <a:p>
            <a:pPr lvl="0"/>
            <a:r>
              <a:rPr lang="en-US" dirty="0"/>
              <a:t>Click to edit Master text styles for headings</a:t>
            </a:r>
          </a:p>
          <a:p>
            <a:pPr lvl="1"/>
            <a:r>
              <a:rPr lang="en-US" dirty="0"/>
              <a:t>Second level for body copy</a:t>
            </a:r>
          </a:p>
          <a:p>
            <a:pPr lvl="2"/>
            <a:r>
              <a:rPr lang="en-US" dirty="0"/>
              <a:t>Third level for bullets</a:t>
            </a:r>
          </a:p>
          <a:p>
            <a:pPr lvl="3"/>
            <a:r>
              <a:rPr lang="en-US" dirty="0"/>
              <a:t>Fourth level for quotes</a:t>
            </a:r>
          </a:p>
          <a:p>
            <a:pPr lvl="4"/>
            <a:r>
              <a:rPr lang="en-US" dirty="0"/>
              <a:t>Fifth level</a:t>
            </a:r>
          </a:p>
        </p:txBody>
      </p:sp>
    </p:spTree>
    <p:extLst>
      <p:ext uri="{BB962C8B-B14F-4D97-AF65-F5344CB8AC3E}">
        <p14:creationId xmlns:p14="http://schemas.microsoft.com/office/powerpoint/2010/main" val="294478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 pictures with text">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7" name="Espace réservé pour une image  6"/>
          <p:cNvSpPr>
            <a:spLocks noGrp="1"/>
          </p:cNvSpPr>
          <p:nvPr>
            <p:ph type="pic" sz="quarter" idx="13"/>
          </p:nvPr>
        </p:nvSpPr>
        <p:spPr>
          <a:xfrm>
            <a:off x="703740" y="1934105"/>
            <a:ext cx="3330797" cy="2257954"/>
          </a:xfrm>
        </p:spPr>
        <p:txBody>
          <a:bodyPr/>
          <a:lstStyle/>
          <a:p>
            <a:endParaRPr lang="fr-FR" dirty="0"/>
          </a:p>
        </p:txBody>
      </p:sp>
      <p:sp>
        <p:nvSpPr>
          <p:cNvPr id="9" name="Espace réservé pour une image  8"/>
          <p:cNvSpPr>
            <a:spLocks noGrp="1"/>
          </p:cNvSpPr>
          <p:nvPr>
            <p:ph type="pic" sz="quarter" idx="14"/>
          </p:nvPr>
        </p:nvSpPr>
        <p:spPr>
          <a:xfrm>
            <a:off x="693262" y="4341390"/>
            <a:ext cx="3341274" cy="2268749"/>
          </a:xfrm>
        </p:spPr>
        <p:txBody>
          <a:bodyPr/>
          <a:lstStyle/>
          <a:p>
            <a:endParaRPr lang="fr-FR" dirty="0"/>
          </a:p>
        </p:txBody>
      </p:sp>
      <p:sp>
        <p:nvSpPr>
          <p:cNvPr id="11" name="Espace réservé du texte 10"/>
          <p:cNvSpPr>
            <a:spLocks noGrp="1"/>
          </p:cNvSpPr>
          <p:nvPr>
            <p:ph type="body" sz="quarter" idx="15"/>
          </p:nvPr>
        </p:nvSpPr>
        <p:spPr>
          <a:xfrm>
            <a:off x="4246880" y="1910715"/>
            <a:ext cx="5085080" cy="2281343"/>
          </a:xfrm>
        </p:spPr>
        <p:txBody>
          <a:bodyPr/>
          <a:lstStyle>
            <a:lvl1pPr marL="0" indent="0">
              <a:buNone/>
              <a:defRPr/>
            </a:lvl1pPr>
          </a:lstStyle>
          <a:p>
            <a:pPr lvl="0"/>
            <a:r>
              <a:rPr lang="fr-FR" dirty="0"/>
              <a:t>Cliquez pour </a:t>
            </a:r>
            <a:r>
              <a:rPr lang="fr-FR"/>
              <a:t>modifier les</a:t>
            </a:r>
            <a:endParaRPr lang="fr-FR" dirty="0"/>
          </a:p>
        </p:txBody>
      </p:sp>
      <p:sp>
        <p:nvSpPr>
          <p:cNvPr id="13" name="Espace réservé du texte 12"/>
          <p:cNvSpPr>
            <a:spLocks noGrp="1"/>
          </p:cNvSpPr>
          <p:nvPr>
            <p:ph type="body" sz="quarter" idx="16"/>
          </p:nvPr>
        </p:nvSpPr>
        <p:spPr>
          <a:xfrm>
            <a:off x="4257358" y="4352185"/>
            <a:ext cx="5074603" cy="2257954"/>
          </a:xfrm>
        </p:spPr>
        <p:txBody>
          <a:bodyPr/>
          <a:lstStyle>
            <a:lvl1pPr marL="0" indent="0">
              <a:buNone/>
              <a:defRPr/>
            </a:lvl1pPr>
          </a:lstStyle>
          <a:p>
            <a:pPr lvl="0"/>
            <a:r>
              <a:rPr lang="fr-FR" dirty="0"/>
              <a:t>Cliquez pour modifier les</a:t>
            </a:r>
          </a:p>
        </p:txBody>
      </p:sp>
      <p:sp>
        <p:nvSpPr>
          <p:cNvPr id="6" name="Date Placeholder 5"/>
          <p:cNvSpPr>
            <a:spLocks noGrp="1"/>
          </p:cNvSpPr>
          <p:nvPr>
            <p:ph type="dt" sz="half" idx="17"/>
          </p:nvPr>
        </p:nvSpPr>
        <p:spPr/>
        <p:txBody>
          <a:bodyPr/>
          <a:lstStyle/>
          <a:p>
            <a:fld id="{F528BDE2-ACF1-4CA8-ABC5-0689EFD5CC69}" type="datetime1">
              <a:rPr lang="fr-LU" smtClean="0"/>
              <a:t>29/03/2022</a:t>
            </a:fld>
            <a:endParaRPr lang="en-GB" dirty="0"/>
          </a:p>
        </p:txBody>
      </p:sp>
      <p:sp>
        <p:nvSpPr>
          <p:cNvPr id="8" name="Footer Placeholder 7"/>
          <p:cNvSpPr>
            <a:spLocks noGrp="1"/>
          </p:cNvSpPr>
          <p:nvPr>
            <p:ph type="ftr" sz="quarter" idx="18"/>
          </p:nvPr>
        </p:nvSpPr>
        <p:spPr/>
        <p:txBody>
          <a:bodyPr/>
          <a:lstStyle/>
          <a:p>
            <a:endParaRPr lang="en-GB" dirty="0"/>
          </a:p>
        </p:txBody>
      </p:sp>
      <p:sp>
        <p:nvSpPr>
          <p:cNvPr id="10" name="Slide Number Placeholder 9"/>
          <p:cNvSpPr>
            <a:spLocks noGrp="1"/>
          </p:cNvSpPr>
          <p:nvPr>
            <p:ph type="sldNum" sz="quarter" idx="19"/>
          </p:nvPr>
        </p:nvSpPr>
        <p:spPr/>
        <p:txBody>
          <a:bodyPr/>
          <a:lstStyle/>
          <a:p>
            <a:fld id="{FD0A51CA-4611-42BC-8C78-05A9D4A054CC}" type="slidenum">
              <a:rPr lang="en-GB" smtClean="0"/>
              <a:pPr/>
              <a:t>‹#›</a:t>
            </a:fld>
            <a:endParaRPr lang="en-GB" dirty="0"/>
          </a:p>
        </p:txBody>
      </p:sp>
    </p:spTree>
    <p:extLst>
      <p:ext uri="{BB962C8B-B14F-4D97-AF65-F5344CB8AC3E}">
        <p14:creationId xmlns:p14="http://schemas.microsoft.com/office/powerpoint/2010/main" val="164911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4274820" y="1582115"/>
            <a:ext cx="1508760" cy="2072640"/>
          </a:xfrm>
          <a:prstGeom prst="ellipse">
            <a:avLst/>
          </a:prstGeom>
          <a:ln w="25400">
            <a:solidFill>
              <a:schemeClr val="accent1"/>
            </a:solidFill>
          </a:ln>
        </p:spPr>
        <p:txBody>
          <a:bodyPr/>
          <a:lstStyle>
            <a:lvl1pPr>
              <a:defRPr sz="1320"/>
            </a:lvl1pPr>
          </a:lstStyle>
          <a:p>
            <a:endParaRPr lang="uk-UA"/>
          </a:p>
        </p:txBody>
      </p:sp>
      <p:cxnSp>
        <p:nvCxnSpPr>
          <p:cNvPr id="2" name="Straight Connector 1"/>
          <p:cNvCxnSpPr/>
          <p:nvPr userDrawn="1"/>
        </p:nvCxnSpPr>
        <p:spPr>
          <a:xfrm>
            <a:off x="387668" y="518160"/>
            <a:ext cx="0" cy="77724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481965" y="548580"/>
            <a:ext cx="2996565" cy="777865"/>
          </a:xfrm>
          <a:prstGeom prst="rect">
            <a:avLst/>
          </a:prstGeom>
          <a:noFill/>
        </p:spPr>
        <p:txBody>
          <a:bodyPr wrap="square" rtlCol="0">
            <a:spAutoFit/>
          </a:bodyPr>
          <a:lstStyle>
            <a:lvl1pPr>
              <a:defRPr lang="uk-UA" sz="2475"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07082188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81965" y="484525"/>
            <a:ext cx="4547235" cy="435079"/>
          </a:xfrm>
          <a:prstGeom prst="rect">
            <a:avLst/>
          </a:prstGeom>
          <a:noFill/>
        </p:spPr>
        <p:txBody>
          <a:bodyPr wrap="square" rtlCol="0">
            <a:spAutoFit/>
          </a:bodyPr>
          <a:lstStyle>
            <a:lvl1pPr>
              <a:defRPr lang="uk-UA" sz="2475" b="1">
                <a:latin typeface="+mn-lt"/>
                <a:ea typeface="Roboto Condensed" panose="02000000000000000000" pitchFamily="2" charset="0"/>
                <a:cs typeface="+mn-cs"/>
              </a:defRPr>
            </a:lvl1pPr>
          </a:lstStyle>
          <a:p>
            <a:pPr marL="0" lvl="0"/>
            <a:r>
              <a:rPr lang="en-US"/>
              <a:t>click to edit master title style</a:t>
            </a:r>
            <a:endParaRPr lang="uk-UA"/>
          </a:p>
        </p:txBody>
      </p:sp>
      <p:cxnSp>
        <p:nvCxnSpPr>
          <p:cNvPr id="10" name="Straight Connector 9"/>
          <p:cNvCxnSpPr/>
          <p:nvPr userDrawn="1"/>
        </p:nvCxnSpPr>
        <p:spPr>
          <a:xfrm>
            <a:off x="387668" y="518160"/>
            <a:ext cx="0" cy="77724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 xmlns:a16="http://schemas.microsoft.com/office/drawing/2014/main" id="{11CC9474-C211-497B-B6DD-FF78ACB65810}"/>
              </a:ext>
            </a:extLst>
          </p:cNvPr>
          <p:cNvSpPr>
            <a:spLocks noGrp="1"/>
          </p:cNvSpPr>
          <p:nvPr>
            <p:ph type="sldNum" sz="quarter" idx="4"/>
          </p:nvPr>
        </p:nvSpPr>
        <p:spPr>
          <a:xfrm>
            <a:off x="9304020" y="6932224"/>
            <a:ext cx="953453" cy="566268"/>
          </a:xfrm>
          <a:prstGeom prst="rect">
            <a:avLst/>
          </a:prstGeom>
          <a:noFill/>
        </p:spPr>
        <p:txBody>
          <a:bodyPr wrap="square" rtlCol="0">
            <a:spAutoFit/>
          </a:bodyPr>
          <a:lstStyle>
            <a:lvl1pPr>
              <a:defRPr lang="uk-UA" sz="154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Tree>
    <p:extLst>
      <p:ext uri="{BB962C8B-B14F-4D97-AF65-F5344CB8AC3E}">
        <p14:creationId xmlns:p14="http://schemas.microsoft.com/office/powerpoint/2010/main" val="287637450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3" name="Tiêu đề 2">
            <a:extLst>
              <a:ext uri="{FF2B5EF4-FFF2-40B4-BE49-F238E27FC236}">
                <a16:creationId xmlns="" xmlns:a16="http://schemas.microsoft.com/office/drawing/2014/main" id="{802E2756-064F-4D1F-9231-E3D358A28C65}"/>
              </a:ext>
            </a:extLst>
          </p:cNvPr>
          <p:cNvSpPr>
            <a:spLocks noGrp="1"/>
          </p:cNvSpPr>
          <p:nvPr>
            <p:ph type="title" hasCustomPrompt="1"/>
          </p:nvPr>
        </p:nvSpPr>
        <p:spPr/>
        <p:txBody>
          <a:bodyPr/>
          <a:lstStyle>
            <a:lvl1pPr>
              <a:defRPr/>
            </a:lvl1pPr>
          </a:lstStyle>
          <a:p>
            <a:r>
              <a:rPr lang="en-GB" noProof="0" dirty="0"/>
              <a:t>Content</a:t>
            </a:r>
          </a:p>
        </p:txBody>
      </p:sp>
      <p:sp>
        <p:nvSpPr>
          <p:cNvPr id="5" name="Chỗ dành sẵn cho Số hiệu Bản chiếu 4">
            <a:extLst>
              <a:ext uri="{FF2B5EF4-FFF2-40B4-BE49-F238E27FC236}">
                <a16:creationId xmlns="" xmlns:a16="http://schemas.microsoft.com/office/drawing/2014/main" id="{6C611BCF-C35F-42B7-A72E-8930CD8AAEEC}"/>
              </a:ext>
            </a:extLst>
          </p:cNvPr>
          <p:cNvSpPr>
            <a:spLocks noGrp="1"/>
          </p:cNvSpPr>
          <p:nvPr>
            <p:ph type="sldNum" sz="quarter" idx="37"/>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Tree>
    <p:extLst>
      <p:ext uri="{BB962C8B-B14F-4D97-AF65-F5344CB8AC3E}">
        <p14:creationId xmlns:p14="http://schemas.microsoft.com/office/powerpoint/2010/main" val="1244378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Page one Intro">
    <p:spTree>
      <p:nvGrpSpPr>
        <p:cNvPr id="1" name=""/>
        <p:cNvGrpSpPr/>
        <p:nvPr/>
      </p:nvGrpSpPr>
      <p:grpSpPr>
        <a:xfrm>
          <a:off x="0" y="0"/>
          <a:ext cx="0" cy="0"/>
          <a:chOff x="0" y="0"/>
          <a:chExt cx="0" cy="0"/>
        </a:xfrm>
      </p:grpSpPr>
      <p:sp>
        <p:nvSpPr>
          <p:cNvPr id="13" name="Chỗ dành sẵn cho Văn bản 12">
            <a:extLst>
              <a:ext uri="{FF2B5EF4-FFF2-40B4-BE49-F238E27FC236}">
                <a16:creationId xmlns="" xmlns:a16="http://schemas.microsoft.com/office/drawing/2014/main" id="{955CA47F-C743-464C-AF6F-BEB20B66EA9C}"/>
              </a:ext>
            </a:extLst>
          </p:cNvPr>
          <p:cNvSpPr>
            <a:spLocks noGrp="1"/>
          </p:cNvSpPr>
          <p:nvPr>
            <p:ph type="body" sz="quarter" idx="13" hasCustomPrompt="1"/>
          </p:nvPr>
        </p:nvSpPr>
        <p:spPr>
          <a:xfrm>
            <a:off x="394532" y="1597660"/>
            <a:ext cx="9266400" cy="4839038"/>
          </a:xfrm>
        </p:spPr>
        <p:txBody>
          <a:bodyPr>
            <a:noAutofit/>
          </a:bodyPr>
          <a:lstStyle>
            <a:lvl1pPr marL="0" indent="0">
              <a:spcAft>
                <a:spcPts val="990"/>
              </a:spcAft>
              <a:buNone/>
              <a:defRPr baseline="0">
                <a:solidFill>
                  <a:srgbClr val="183355"/>
                </a:solidFill>
              </a:defRPr>
            </a:lvl1pPr>
            <a:lvl2pPr>
              <a:defRPr/>
            </a:lvl2pPr>
            <a:lvl3pPr>
              <a:defRPr/>
            </a:lvl3pPr>
            <a:lvl4pPr marL="1131570" indent="0">
              <a:buNone/>
              <a:defRPr/>
            </a:lvl4pPr>
          </a:lstStyle>
          <a:p>
            <a:r>
              <a:rPr lang="en-GB" noProof="0" dirty="0">
                <a:solidFill>
                  <a:schemeClr val="tx2"/>
                </a:solidFill>
              </a:rPr>
              <a:t>The body text is Arial 14pt, Regular.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a:t>
            </a:r>
          </a:p>
          <a:p>
            <a:pPr lvl="1"/>
            <a:r>
              <a:rPr lang="en-GB" noProof="0" dirty="0"/>
              <a:t>Bullet point level 1</a:t>
            </a:r>
          </a:p>
          <a:p>
            <a:pPr lvl="2"/>
            <a:r>
              <a:rPr lang="en-GB" noProof="0" dirty="0"/>
              <a:t>Bullet point level</a:t>
            </a:r>
            <a:r>
              <a:rPr lang="en-GB" noProof="0" dirty="0">
                <a:solidFill>
                  <a:schemeClr val="tx2"/>
                </a:solidFill>
              </a:rPr>
              <a:t> </a:t>
            </a:r>
          </a:p>
          <a:p>
            <a:r>
              <a:rPr lang="en-GB" noProof="0" dirty="0"/>
              <a:t/>
            </a:r>
            <a:br>
              <a:rPr lang="en-GB" noProof="0" dirty="0"/>
            </a:br>
            <a:endParaRPr lang="en-GB" noProof="0" dirty="0"/>
          </a:p>
        </p:txBody>
      </p:sp>
      <p:sp>
        <p:nvSpPr>
          <p:cNvPr id="2" name="Tiêu đề 1">
            <a:extLst>
              <a:ext uri="{FF2B5EF4-FFF2-40B4-BE49-F238E27FC236}">
                <a16:creationId xmlns="" xmlns:a16="http://schemas.microsoft.com/office/drawing/2014/main" id="{96D92CE4-4109-4C7D-83BD-F640FEA4CB0E}"/>
              </a:ext>
            </a:extLst>
          </p:cNvPr>
          <p:cNvSpPr>
            <a:spLocks noGrp="1"/>
          </p:cNvSpPr>
          <p:nvPr>
            <p:ph type="title" hasCustomPrompt="1"/>
          </p:nvPr>
        </p:nvSpPr>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CE7E25BC-16D2-473B-8F17-9C354DC42FD3}"/>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Tree>
    <p:extLst>
      <p:ext uri="{BB962C8B-B14F-4D97-AF65-F5344CB8AC3E}">
        <p14:creationId xmlns:p14="http://schemas.microsoft.com/office/powerpoint/2010/main" val="21374925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Chỗ dành sẵn cho Số hiệu Bản chiếu 4">
            <a:extLst>
              <a:ext uri="{FF2B5EF4-FFF2-40B4-BE49-F238E27FC236}">
                <a16:creationId xmlns="" xmlns:a16="http://schemas.microsoft.com/office/drawing/2014/main" id="{33A4D5E3-E149-4409-9AB1-6477C2A01944}"/>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4" name="Tiêu đề 1">
            <a:extLst>
              <a:ext uri="{FF2B5EF4-FFF2-40B4-BE49-F238E27FC236}">
                <a16:creationId xmlns="" xmlns:a16="http://schemas.microsoft.com/office/drawing/2014/main" id="{748D89CA-D879-4F9F-B0DB-073C5DCE8072}"/>
              </a:ext>
            </a:extLst>
          </p:cNvPr>
          <p:cNvSpPr>
            <a:spLocks noGrp="1"/>
          </p:cNvSpPr>
          <p:nvPr>
            <p:ph type="title" hasCustomPrompt="1"/>
          </p:nvPr>
        </p:nvSpPr>
        <p:spPr>
          <a:xfrm>
            <a:off x="377190" y="499098"/>
            <a:ext cx="9272587" cy="404141"/>
          </a:xfrm>
        </p:spPr>
        <p:txBody>
          <a:bodyPr/>
          <a:lstStyle>
            <a:lvl1pPr>
              <a:defRPr/>
            </a:lvl1pPr>
          </a:lstStyle>
          <a:p>
            <a:r>
              <a:rPr lang="en-GB" noProof="0" dirty="0"/>
              <a:t>Heading</a:t>
            </a:r>
          </a:p>
        </p:txBody>
      </p:sp>
    </p:spTree>
    <p:extLst>
      <p:ext uri="{BB962C8B-B14F-4D97-AF65-F5344CB8AC3E}">
        <p14:creationId xmlns:p14="http://schemas.microsoft.com/office/powerpoint/2010/main" val="932327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ACDFA8EC-81F9-4414-B1BA-0753F91BA3BC}"/>
              </a:ext>
            </a:extLst>
          </p:cNvPr>
          <p:cNvSpPr>
            <a:spLocks noGrp="1"/>
          </p:cNvSpPr>
          <p:nvPr>
            <p:ph type="title"/>
          </p:nvPr>
        </p:nvSpPr>
        <p:spPr>
          <a:xfrm>
            <a:off x="686276" y="1937704"/>
            <a:ext cx="8675370" cy="3233102"/>
          </a:xfrm>
        </p:spPr>
        <p:txBody>
          <a:bodyPr anchor="b"/>
          <a:lstStyle>
            <a:lvl1pPr>
              <a:defRPr sz="4950"/>
            </a:lvl1pPr>
          </a:lstStyle>
          <a:p>
            <a:r>
              <a:rPr lang="fr-FR"/>
              <a:t>Modifiez le style du titre</a:t>
            </a:r>
            <a:endParaRPr lang="fr-BE"/>
          </a:p>
        </p:txBody>
      </p:sp>
      <p:sp>
        <p:nvSpPr>
          <p:cNvPr id="3" name="Espace réservé du texte 2">
            <a:extLst>
              <a:ext uri="{FF2B5EF4-FFF2-40B4-BE49-F238E27FC236}">
                <a16:creationId xmlns="" xmlns:a16="http://schemas.microsoft.com/office/drawing/2014/main" id="{810C4809-15FE-4D09-91E9-F689E689A65C}"/>
              </a:ext>
            </a:extLst>
          </p:cNvPr>
          <p:cNvSpPr>
            <a:spLocks noGrp="1"/>
          </p:cNvSpPr>
          <p:nvPr>
            <p:ph type="body" idx="1"/>
          </p:nvPr>
        </p:nvSpPr>
        <p:spPr>
          <a:xfrm>
            <a:off x="686276" y="5201392"/>
            <a:ext cx="8675370" cy="1700212"/>
          </a:xfrm>
        </p:spPr>
        <p:txBody>
          <a:bodyPr/>
          <a:lstStyle>
            <a:lvl1pPr marL="0" indent="0">
              <a:buNone/>
              <a:defRPr sz="1980">
                <a:solidFill>
                  <a:schemeClr val="tx1">
                    <a:tint val="75000"/>
                  </a:schemeClr>
                </a:solidFill>
              </a:defRPr>
            </a:lvl1pPr>
            <a:lvl2pPr marL="377190" indent="0">
              <a:buNone/>
              <a:defRPr sz="1650">
                <a:solidFill>
                  <a:schemeClr val="tx1">
                    <a:tint val="75000"/>
                  </a:schemeClr>
                </a:solidFill>
              </a:defRPr>
            </a:lvl2pPr>
            <a:lvl3pPr marL="754380" indent="0">
              <a:buNone/>
              <a:defRPr sz="1485">
                <a:solidFill>
                  <a:schemeClr val="tx1">
                    <a:tint val="75000"/>
                  </a:schemeClr>
                </a:solidFill>
              </a:defRPr>
            </a:lvl3pPr>
            <a:lvl4pPr marL="1131570" indent="0">
              <a:buNone/>
              <a:defRPr sz="1320">
                <a:solidFill>
                  <a:schemeClr val="tx1">
                    <a:tint val="75000"/>
                  </a:schemeClr>
                </a:solidFill>
              </a:defRPr>
            </a:lvl4pPr>
            <a:lvl5pPr marL="1508760" indent="0">
              <a:buNone/>
              <a:defRPr sz="1320">
                <a:solidFill>
                  <a:schemeClr val="tx1">
                    <a:tint val="75000"/>
                  </a:schemeClr>
                </a:solidFill>
              </a:defRPr>
            </a:lvl5pPr>
            <a:lvl6pPr marL="1885950" indent="0">
              <a:buNone/>
              <a:defRPr sz="1320">
                <a:solidFill>
                  <a:schemeClr val="tx1">
                    <a:tint val="75000"/>
                  </a:schemeClr>
                </a:solidFill>
              </a:defRPr>
            </a:lvl6pPr>
            <a:lvl7pPr marL="2263140" indent="0">
              <a:buNone/>
              <a:defRPr sz="1320">
                <a:solidFill>
                  <a:schemeClr val="tx1">
                    <a:tint val="75000"/>
                  </a:schemeClr>
                </a:solidFill>
              </a:defRPr>
            </a:lvl7pPr>
            <a:lvl8pPr marL="2640330" indent="0">
              <a:buNone/>
              <a:defRPr sz="1320">
                <a:solidFill>
                  <a:schemeClr val="tx1">
                    <a:tint val="75000"/>
                  </a:schemeClr>
                </a:solidFill>
              </a:defRPr>
            </a:lvl8pPr>
            <a:lvl9pPr marL="3017520" indent="0">
              <a:buNone/>
              <a:defRPr sz="132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 xmlns:a16="http://schemas.microsoft.com/office/drawing/2014/main" id="{8018AE3A-8FFD-4440-BF58-F825670A43A1}"/>
              </a:ext>
            </a:extLst>
          </p:cNvPr>
          <p:cNvSpPr>
            <a:spLocks noGrp="1"/>
          </p:cNvSpPr>
          <p:nvPr>
            <p:ph type="dt" sz="half" idx="10"/>
          </p:nvPr>
        </p:nvSpPr>
        <p:spPr/>
        <p:txBody>
          <a:bodyPr/>
          <a:lstStyle/>
          <a:p>
            <a:endParaRPr lang="fr-BE"/>
          </a:p>
        </p:txBody>
      </p:sp>
      <p:sp>
        <p:nvSpPr>
          <p:cNvPr id="5" name="Espace réservé du pied de page 4">
            <a:extLst>
              <a:ext uri="{FF2B5EF4-FFF2-40B4-BE49-F238E27FC236}">
                <a16:creationId xmlns="" xmlns:a16="http://schemas.microsoft.com/office/drawing/2014/main" id="{A90FFB8A-1256-4F54-B1B6-910D5978D486}"/>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 xmlns:a16="http://schemas.microsoft.com/office/drawing/2014/main" id="{5A19529C-3F9B-4743-8ABF-43F15B55CC6A}"/>
              </a:ext>
            </a:extLst>
          </p:cNvPr>
          <p:cNvSpPr>
            <a:spLocks noGrp="1"/>
          </p:cNvSpPr>
          <p:nvPr>
            <p:ph type="sldNum" sz="quarter" idx="12"/>
          </p:nvPr>
        </p:nvSpPr>
        <p:spPr/>
        <p:txBody>
          <a:bodyPr/>
          <a:lstStyle/>
          <a:p>
            <a:fld id="{5CA797CC-7A09-4A76-9E30-29A7D31036DD}" type="slidenum">
              <a:rPr lang="fr-BE" smtClean="0"/>
              <a:pPr/>
              <a:t>‹#›</a:t>
            </a:fld>
            <a:endParaRPr lang="fr-BE"/>
          </a:p>
        </p:txBody>
      </p:sp>
    </p:spTree>
    <p:extLst>
      <p:ext uri="{BB962C8B-B14F-4D97-AF65-F5344CB8AC3E}">
        <p14:creationId xmlns:p14="http://schemas.microsoft.com/office/powerpoint/2010/main" val="34823110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 Image">
    <p:spTree>
      <p:nvGrpSpPr>
        <p:cNvPr id="1" name=""/>
        <p:cNvGrpSpPr/>
        <p:nvPr/>
      </p:nvGrpSpPr>
      <p:grpSpPr>
        <a:xfrm>
          <a:off x="0" y="0"/>
          <a:ext cx="0" cy="0"/>
          <a:chOff x="0" y="0"/>
          <a:chExt cx="0" cy="0"/>
        </a:xfrm>
      </p:grpSpPr>
      <p:sp>
        <p:nvSpPr>
          <p:cNvPr id="11" name="Picture Placeholder 5"/>
          <p:cNvSpPr>
            <a:spLocks noGrp="1"/>
          </p:cNvSpPr>
          <p:nvPr>
            <p:ph type="pic" sz="quarter" idx="24" hasCustomPrompt="1"/>
          </p:nvPr>
        </p:nvSpPr>
        <p:spPr>
          <a:xfrm>
            <a:off x="386055" y="4924429"/>
            <a:ext cx="528066" cy="725424"/>
          </a:xfrm>
        </p:spPr>
        <p:txBody>
          <a:bodyPr/>
          <a:lstStyle>
            <a:lvl1pPr>
              <a:defRPr>
                <a:solidFill>
                  <a:schemeClr val="tx2"/>
                </a:solidFill>
              </a:defRPr>
            </a:lvl1pPr>
          </a:lstStyle>
          <a:p>
            <a:r>
              <a:rPr lang="en-GB" noProof="0" dirty="0"/>
              <a:t>Icon</a:t>
            </a:r>
          </a:p>
        </p:txBody>
      </p:sp>
      <p:sp>
        <p:nvSpPr>
          <p:cNvPr id="2" name="Tiêu đề 1">
            <a:extLst>
              <a:ext uri="{FF2B5EF4-FFF2-40B4-BE49-F238E27FC236}">
                <a16:creationId xmlns="" xmlns:a16="http://schemas.microsoft.com/office/drawing/2014/main" id="{05D02C96-5711-4D03-936F-129F495683B5}"/>
              </a:ext>
            </a:extLst>
          </p:cNvPr>
          <p:cNvSpPr>
            <a:spLocks noGrp="1"/>
          </p:cNvSpPr>
          <p:nvPr>
            <p:ph type="title" hasCustomPrompt="1"/>
          </p:nvPr>
        </p:nvSpPr>
        <p:spPr>
          <a:xfrm>
            <a:off x="377190" y="499099"/>
            <a:ext cx="4028390" cy="559845"/>
          </a:xfrm>
        </p:spPr>
        <p:txBody>
          <a:bodyPr>
            <a:noAutofit/>
          </a:bodyPr>
          <a:lstStyle>
            <a:lvl1pPr>
              <a:defRPr/>
            </a:lvl1pPr>
          </a:lstStyle>
          <a:p>
            <a:r>
              <a:rPr lang="en-GB" noProof="0" dirty="0"/>
              <a:t>Heading</a:t>
            </a:r>
          </a:p>
        </p:txBody>
      </p:sp>
      <p:sp>
        <p:nvSpPr>
          <p:cNvPr id="5" name="Chỗ dành sẵn cho Số hiệu Bản chiếu 4">
            <a:extLst>
              <a:ext uri="{FF2B5EF4-FFF2-40B4-BE49-F238E27FC236}">
                <a16:creationId xmlns="" xmlns:a16="http://schemas.microsoft.com/office/drawing/2014/main" id="{D4DBB387-D719-4D7B-9328-474FFC57583F}"/>
              </a:ext>
            </a:extLst>
          </p:cNvPr>
          <p:cNvSpPr>
            <a:spLocks noGrp="1"/>
          </p:cNvSpPr>
          <p:nvPr>
            <p:ph type="sldNum" sz="quarter" idx="12"/>
          </p:nvPr>
        </p:nvSpPr>
        <p:spPr/>
        <p:txBody>
          <a:bodyPr/>
          <a:lstStyle/>
          <a:p>
            <a:fld id="{D267DE37-29B4-4030-B27D-A8205C301805}" type="slidenum">
              <a:rPr lang="en-GB" smtClean="0">
                <a:solidFill>
                  <a:srgbClr val="000000">
                    <a:tint val="75000"/>
                  </a:srgbClr>
                </a:solidFill>
              </a:rPr>
              <a:pPr/>
              <a:t>‹#›</a:t>
            </a:fld>
            <a:endParaRPr lang="en-GB" dirty="0">
              <a:solidFill>
                <a:srgbClr val="000000">
                  <a:tint val="75000"/>
                </a:srgbClr>
              </a:solidFill>
            </a:endParaRPr>
          </a:p>
        </p:txBody>
      </p:sp>
      <p:sp>
        <p:nvSpPr>
          <p:cNvPr id="6" name="Chỗ dành sẵn cho Văn bản 12">
            <a:extLst>
              <a:ext uri="{FF2B5EF4-FFF2-40B4-BE49-F238E27FC236}">
                <a16:creationId xmlns="" xmlns:a16="http://schemas.microsoft.com/office/drawing/2014/main" id="{BCAA2320-4B80-4B19-8573-026B857FEDD9}"/>
              </a:ext>
            </a:extLst>
          </p:cNvPr>
          <p:cNvSpPr>
            <a:spLocks noGrp="1"/>
          </p:cNvSpPr>
          <p:nvPr>
            <p:ph type="body" sz="quarter" idx="13" hasCustomPrompt="1"/>
          </p:nvPr>
        </p:nvSpPr>
        <p:spPr>
          <a:xfrm>
            <a:off x="377190" y="1597661"/>
            <a:ext cx="3887572" cy="3031235"/>
          </a:xfrm>
        </p:spPr>
        <p:txBody>
          <a:bodyPr>
            <a:noAutofit/>
          </a:bodyPr>
          <a:lstStyle>
            <a:lvl1pPr marL="0" indent="0">
              <a:buNone/>
              <a:defRPr>
                <a:solidFill>
                  <a:srgbClr val="183355"/>
                </a:solidFill>
              </a:defRPr>
            </a:lvl1pPr>
            <a:lvl4pPr marL="1131570" indent="0">
              <a:buNone/>
              <a:defRPr/>
            </a:lvl4pPr>
          </a:lstStyle>
          <a:p>
            <a:r>
              <a:rPr lang="en-GB" noProof="0" dirty="0">
                <a:solidFill>
                  <a:schemeClr val="tx2"/>
                </a:solidFill>
              </a:rPr>
              <a:t>The body text is Arial 14pt, Regular.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a:t>
            </a:r>
          </a:p>
          <a:p>
            <a:r>
              <a:rPr lang="en-GB" noProof="0" dirty="0">
                <a:solidFill>
                  <a:schemeClr val="tx2"/>
                </a:solidFill>
              </a:rPr>
              <a:t>At </a:t>
            </a:r>
            <a:r>
              <a:rPr lang="en-GB" noProof="0" dirty="0" err="1">
                <a:solidFill>
                  <a:schemeClr val="tx2"/>
                </a:solidFill>
              </a:rPr>
              <a:t>vero</a:t>
            </a:r>
            <a:r>
              <a:rPr lang="en-GB" noProof="0" dirty="0">
                <a:solidFill>
                  <a:schemeClr val="tx2"/>
                </a:solidFill>
              </a:rPr>
              <a:t> </a:t>
            </a:r>
            <a:r>
              <a:rPr lang="en-GB" noProof="0" dirty="0" err="1">
                <a:solidFill>
                  <a:schemeClr val="tx2"/>
                </a:solidFill>
              </a:rPr>
              <a:t>eos</a:t>
            </a:r>
            <a:r>
              <a:rPr lang="en-GB" noProof="0" dirty="0">
                <a:solidFill>
                  <a:schemeClr val="tx2"/>
                </a:solidFill>
              </a:rPr>
              <a:t> et </a:t>
            </a:r>
            <a:r>
              <a:rPr lang="en-GB" noProof="0" dirty="0" err="1">
                <a:solidFill>
                  <a:schemeClr val="tx2"/>
                </a:solidFill>
              </a:rPr>
              <a:t>accusam</a:t>
            </a:r>
            <a:r>
              <a:rPr lang="en-GB" noProof="0" dirty="0">
                <a:solidFill>
                  <a:schemeClr val="tx2"/>
                </a:solidFill>
              </a:rPr>
              <a:t> et </a:t>
            </a:r>
            <a:r>
              <a:rPr lang="en-GB" noProof="0" dirty="0" err="1">
                <a:solidFill>
                  <a:schemeClr val="tx2"/>
                </a:solidFill>
              </a:rPr>
              <a:t>justo</a:t>
            </a:r>
            <a:r>
              <a:rPr lang="en-GB" noProof="0" dirty="0">
                <a:solidFill>
                  <a:schemeClr val="tx2"/>
                </a:solidFill>
              </a:rPr>
              <a:t> duo </a:t>
            </a:r>
            <a:r>
              <a:rPr lang="en-GB" noProof="0" dirty="0" err="1">
                <a:solidFill>
                  <a:schemeClr val="tx2"/>
                </a:solidFill>
              </a:rPr>
              <a:t>dolores</a:t>
            </a:r>
            <a:r>
              <a:rPr lang="en-GB" noProof="0" dirty="0">
                <a:solidFill>
                  <a:schemeClr val="tx2"/>
                </a:solidFill>
              </a:rPr>
              <a:t> et </a:t>
            </a:r>
            <a:r>
              <a:rPr lang="en-GB" noProof="0" dirty="0" err="1">
                <a:solidFill>
                  <a:schemeClr val="tx2"/>
                </a:solidFill>
              </a:rPr>
              <a:t>ea</a:t>
            </a:r>
            <a:r>
              <a:rPr lang="en-GB" noProof="0" dirty="0">
                <a:solidFill>
                  <a:schemeClr val="tx2"/>
                </a:solidFill>
              </a:rPr>
              <a:t> </a:t>
            </a:r>
            <a:r>
              <a:rPr lang="en-GB" noProof="0" dirty="0" err="1">
                <a:solidFill>
                  <a:schemeClr val="tx2"/>
                </a:solidFill>
              </a:rPr>
              <a:t>rebum</a:t>
            </a:r>
            <a:r>
              <a:rPr lang="en-GB" noProof="0" dirty="0">
                <a:solidFill>
                  <a:schemeClr val="tx2"/>
                </a:solidFill>
              </a:rPr>
              <a:t>. Stet </a:t>
            </a:r>
            <a:r>
              <a:rPr lang="en-GB" noProof="0" dirty="0" err="1">
                <a:solidFill>
                  <a:schemeClr val="tx2"/>
                </a:solidFill>
              </a:rPr>
              <a:t>clita</a:t>
            </a:r>
            <a:r>
              <a:rPr lang="en-GB" noProof="0" dirty="0">
                <a:solidFill>
                  <a:schemeClr val="tx2"/>
                </a:solidFill>
              </a:rPr>
              <a:t> </a:t>
            </a:r>
            <a:r>
              <a:rPr lang="en-GB" noProof="0" dirty="0" err="1">
                <a:solidFill>
                  <a:schemeClr val="tx2"/>
                </a:solidFill>
              </a:rPr>
              <a:t>kasd</a:t>
            </a:r>
            <a:r>
              <a:rPr lang="en-GB" noProof="0" dirty="0">
                <a:solidFill>
                  <a:schemeClr val="tx2"/>
                </a:solidFill>
              </a:rPr>
              <a:t> </a:t>
            </a:r>
            <a:r>
              <a:rPr lang="en-GB" noProof="0" dirty="0" err="1">
                <a:solidFill>
                  <a:schemeClr val="tx2"/>
                </a:solidFill>
              </a:rPr>
              <a:t>gubergren</a:t>
            </a:r>
            <a:r>
              <a:rPr lang="en-GB" noProof="0" dirty="0">
                <a:solidFill>
                  <a:schemeClr val="tx2"/>
                </a:solidFill>
              </a:rPr>
              <a:t>, no sea </a:t>
            </a:r>
            <a:r>
              <a:rPr lang="en-GB" noProof="0" dirty="0" err="1">
                <a:solidFill>
                  <a:schemeClr val="tx2"/>
                </a:solidFill>
              </a:rPr>
              <a:t>takimata</a:t>
            </a:r>
            <a:r>
              <a:rPr lang="en-GB" noProof="0" dirty="0">
                <a:solidFill>
                  <a:schemeClr val="tx2"/>
                </a:solidFill>
              </a:rPr>
              <a:t> </a:t>
            </a:r>
            <a:r>
              <a:rPr lang="en-GB" noProof="0" dirty="0" err="1">
                <a:solidFill>
                  <a:schemeClr val="tx2"/>
                </a:solidFill>
              </a:rPr>
              <a:t>sanctus</a:t>
            </a:r>
            <a:r>
              <a:rPr lang="en-GB" noProof="0" dirty="0">
                <a:solidFill>
                  <a:schemeClr val="tx2"/>
                </a:solidFill>
              </a:rPr>
              <a:t> </a:t>
            </a:r>
            <a:r>
              <a:rPr lang="en-GB" noProof="0" dirty="0" err="1">
                <a:solidFill>
                  <a:schemeClr val="tx2"/>
                </a:solidFill>
              </a:rPr>
              <a:t>est</a:t>
            </a:r>
            <a:r>
              <a:rPr lang="en-GB" noProof="0" dirty="0">
                <a:solidFill>
                  <a:schemeClr val="tx2"/>
                </a:solidFill>
              </a:rPr>
              <a:t>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a:t>
            </a:r>
            <a:endParaRPr lang="en-GB" noProof="0" dirty="0"/>
          </a:p>
        </p:txBody>
      </p:sp>
      <p:sp>
        <p:nvSpPr>
          <p:cNvPr id="9" name="Chỗ dành sẵn cho Văn bản 18">
            <a:extLst>
              <a:ext uri="{FF2B5EF4-FFF2-40B4-BE49-F238E27FC236}">
                <a16:creationId xmlns="" xmlns:a16="http://schemas.microsoft.com/office/drawing/2014/main" id="{A165E22C-FB62-4BF7-B1BC-EB59B745FD32}"/>
              </a:ext>
            </a:extLst>
          </p:cNvPr>
          <p:cNvSpPr>
            <a:spLocks noGrp="1"/>
          </p:cNvSpPr>
          <p:nvPr>
            <p:ph type="body" sz="quarter" idx="15" hasCustomPrompt="1"/>
          </p:nvPr>
        </p:nvSpPr>
        <p:spPr>
          <a:xfrm>
            <a:off x="1012308" y="4899960"/>
            <a:ext cx="3058834" cy="383695"/>
          </a:xfrm>
        </p:spPr>
        <p:txBody>
          <a:bodyPr>
            <a:noAutofit/>
          </a:bodyPr>
          <a:lstStyle>
            <a:lvl1pPr marL="0" indent="0">
              <a:buNone/>
              <a:defRPr sz="1320" b="1">
                <a:solidFill>
                  <a:srgbClr val="183355"/>
                </a:solidFill>
              </a:defRPr>
            </a:lvl1pPr>
          </a:lstStyle>
          <a:p>
            <a:pPr lvl="0"/>
            <a:r>
              <a:rPr lang="en-GB" noProof="0" dirty="0"/>
              <a:t>Subheading</a:t>
            </a:r>
          </a:p>
        </p:txBody>
      </p:sp>
      <p:sp>
        <p:nvSpPr>
          <p:cNvPr id="10" name="Chỗ dành sẵn cho Văn bản 20">
            <a:extLst>
              <a:ext uri="{FF2B5EF4-FFF2-40B4-BE49-F238E27FC236}">
                <a16:creationId xmlns="" xmlns:a16="http://schemas.microsoft.com/office/drawing/2014/main" id="{3FC144EA-96C2-4123-9ECA-B681F2560806}"/>
              </a:ext>
            </a:extLst>
          </p:cNvPr>
          <p:cNvSpPr>
            <a:spLocks noGrp="1"/>
          </p:cNvSpPr>
          <p:nvPr>
            <p:ph type="body" sz="quarter" idx="16" hasCustomPrompt="1"/>
          </p:nvPr>
        </p:nvSpPr>
        <p:spPr>
          <a:xfrm>
            <a:off x="1012309" y="5271558"/>
            <a:ext cx="3058830" cy="1127830"/>
          </a:xfrm>
        </p:spPr>
        <p:txBody>
          <a:bodyPr>
            <a:noAutofit/>
          </a:bodyPr>
          <a:lstStyle>
            <a:lvl1pPr>
              <a:defRPr>
                <a:solidFill>
                  <a:srgbClr val="183355"/>
                </a:solidFill>
              </a:defRPr>
            </a:lvl1pPr>
            <a:lvl2pPr>
              <a:defRPr/>
            </a:lvl2pPr>
            <a:lvl3pPr>
              <a:defRPr/>
            </a:lvl3pPr>
          </a:lstStyle>
          <a:p>
            <a:r>
              <a:rPr lang="en-GB" noProof="0" dirty="0">
                <a:solidFill>
                  <a:schemeClr val="tx2"/>
                </a:solidFill>
              </a:rPr>
              <a:t>The body text is Arial 14pt, Regular. Lorem ipsum </a:t>
            </a:r>
            <a:r>
              <a:rPr lang="en-GB" noProof="0" dirty="0" err="1">
                <a:solidFill>
                  <a:schemeClr val="tx2"/>
                </a:solidFill>
              </a:rPr>
              <a:t>dolor</a:t>
            </a:r>
            <a:r>
              <a:rPr lang="en-GB" noProof="0" dirty="0">
                <a:solidFill>
                  <a:schemeClr val="tx2"/>
                </a:solidFill>
              </a:rPr>
              <a:t> sit </a:t>
            </a:r>
            <a:r>
              <a:rPr lang="en-GB" noProof="0" dirty="0" err="1">
                <a:solidFill>
                  <a:schemeClr val="tx2"/>
                </a:solidFill>
              </a:rPr>
              <a:t>amet</a:t>
            </a:r>
            <a:r>
              <a:rPr lang="en-GB" noProof="0" dirty="0">
                <a:solidFill>
                  <a:schemeClr val="tx2"/>
                </a:solidFill>
              </a:rPr>
              <a:t>, </a:t>
            </a:r>
            <a:r>
              <a:rPr lang="en-GB" noProof="0" dirty="0" err="1">
                <a:solidFill>
                  <a:schemeClr val="tx2"/>
                </a:solidFill>
              </a:rPr>
              <a:t>consetetur</a:t>
            </a:r>
            <a:r>
              <a:rPr lang="en-GB" noProof="0" dirty="0">
                <a:solidFill>
                  <a:schemeClr val="tx2"/>
                </a:solidFill>
              </a:rPr>
              <a:t> </a:t>
            </a:r>
            <a:r>
              <a:rPr lang="en-GB" noProof="0" dirty="0" err="1">
                <a:solidFill>
                  <a:schemeClr val="tx2"/>
                </a:solidFill>
              </a:rPr>
              <a:t>sadipscing</a:t>
            </a:r>
            <a:r>
              <a:rPr lang="en-GB" noProof="0" dirty="0">
                <a:solidFill>
                  <a:schemeClr val="tx2"/>
                </a:solidFill>
              </a:rPr>
              <a:t> </a:t>
            </a:r>
            <a:r>
              <a:rPr lang="en-GB" noProof="0" dirty="0" err="1">
                <a:solidFill>
                  <a:schemeClr val="tx2"/>
                </a:solidFill>
              </a:rPr>
              <a:t>elitr</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nonumy</a:t>
            </a:r>
            <a:r>
              <a:rPr lang="en-GB" noProof="0" dirty="0">
                <a:solidFill>
                  <a:schemeClr val="tx2"/>
                </a:solidFill>
              </a:rPr>
              <a:t> </a:t>
            </a:r>
            <a:r>
              <a:rPr lang="en-GB" noProof="0" dirty="0" err="1">
                <a:solidFill>
                  <a:schemeClr val="tx2"/>
                </a:solidFill>
              </a:rPr>
              <a:t>eirmod</a:t>
            </a:r>
            <a:r>
              <a:rPr lang="en-GB" noProof="0" dirty="0">
                <a:solidFill>
                  <a:schemeClr val="tx2"/>
                </a:solidFill>
              </a:rPr>
              <a:t> </a:t>
            </a:r>
            <a:r>
              <a:rPr lang="en-GB" noProof="0" dirty="0" err="1">
                <a:solidFill>
                  <a:schemeClr val="tx2"/>
                </a:solidFill>
              </a:rPr>
              <a:t>tempor</a:t>
            </a:r>
            <a:r>
              <a:rPr lang="en-GB" noProof="0" dirty="0">
                <a:solidFill>
                  <a:schemeClr val="tx2"/>
                </a:solidFill>
              </a:rPr>
              <a:t> </a:t>
            </a:r>
            <a:r>
              <a:rPr lang="en-GB" noProof="0" dirty="0" err="1">
                <a:solidFill>
                  <a:schemeClr val="tx2"/>
                </a:solidFill>
              </a:rPr>
              <a:t>invidunt</a:t>
            </a:r>
            <a:r>
              <a:rPr lang="en-GB" noProof="0" dirty="0">
                <a:solidFill>
                  <a:schemeClr val="tx2"/>
                </a:solidFill>
              </a:rPr>
              <a:t> </a:t>
            </a:r>
            <a:r>
              <a:rPr lang="en-GB" noProof="0" dirty="0" err="1">
                <a:solidFill>
                  <a:schemeClr val="tx2"/>
                </a:solidFill>
              </a:rPr>
              <a:t>ut</a:t>
            </a:r>
            <a:r>
              <a:rPr lang="en-GB" noProof="0" dirty="0">
                <a:solidFill>
                  <a:schemeClr val="tx2"/>
                </a:solidFill>
              </a:rPr>
              <a:t> </a:t>
            </a:r>
            <a:r>
              <a:rPr lang="en-GB" noProof="0" dirty="0" err="1">
                <a:solidFill>
                  <a:schemeClr val="tx2"/>
                </a:solidFill>
              </a:rPr>
              <a:t>labore</a:t>
            </a:r>
            <a:r>
              <a:rPr lang="en-GB" noProof="0" dirty="0">
                <a:solidFill>
                  <a:schemeClr val="tx2"/>
                </a:solidFill>
              </a:rPr>
              <a:t> et </a:t>
            </a:r>
            <a:r>
              <a:rPr lang="en-GB" noProof="0" dirty="0" err="1">
                <a:solidFill>
                  <a:schemeClr val="tx2"/>
                </a:solidFill>
              </a:rPr>
              <a:t>dolore</a:t>
            </a:r>
            <a:r>
              <a:rPr lang="en-GB" noProof="0" dirty="0">
                <a:solidFill>
                  <a:schemeClr val="tx2"/>
                </a:solidFill>
              </a:rPr>
              <a:t> magna </a:t>
            </a:r>
            <a:r>
              <a:rPr lang="en-GB" noProof="0" dirty="0" err="1">
                <a:solidFill>
                  <a:schemeClr val="tx2"/>
                </a:solidFill>
              </a:rPr>
              <a:t>aliquyam</a:t>
            </a:r>
            <a:r>
              <a:rPr lang="en-GB" noProof="0" dirty="0">
                <a:solidFill>
                  <a:schemeClr val="tx2"/>
                </a:solidFill>
              </a:rPr>
              <a:t> </a:t>
            </a:r>
            <a:r>
              <a:rPr lang="en-GB" noProof="0" dirty="0" err="1">
                <a:solidFill>
                  <a:schemeClr val="tx2"/>
                </a:solidFill>
              </a:rPr>
              <a:t>erat</a:t>
            </a:r>
            <a:r>
              <a:rPr lang="en-GB" noProof="0" dirty="0">
                <a:solidFill>
                  <a:schemeClr val="tx2"/>
                </a:solidFill>
              </a:rPr>
              <a:t>, </a:t>
            </a:r>
            <a:r>
              <a:rPr lang="en-GB" noProof="0" dirty="0" err="1">
                <a:solidFill>
                  <a:schemeClr val="tx2"/>
                </a:solidFill>
              </a:rPr>
              <a:t>sed</a:t>
            </a:r>
            <a:r>
              <a:rPr lang="en-GB" noProof="0" dirty="0">
                <a:solidFill>
                  <a:schemeClr val="tx2"/>
                </a:solidFill>
              </a:rPr>
              <a:t> </a:t>
            </a:r>
            <a:r>
              <a:rPr lang="en-GB" noProof="0" dirty="0" err="1">
                <a:solidFill>
                  <a:schemeClr val="tx2"/>
                </a:solidFill>
              </a:rPr>
              <a:t>diam</a:t>
            </a:r>
            <a:r>
              <a:rPr lang="en-GB" noProof="0" dirty="0">
                <a:solidFill>
                  <a:schemeClr val="tx2"/>
                </a:solidFill>
              </a:rPr>
              <a:t> </a:t>
            </a:r>
            <a:r>
              <a:rPr lang="en-GB" noProof="0" dirty="0" err="1">
                <a:solidFill>
                  <a:schemeClr val="tx2"/>
                </a:solidFill>
              </a:rPr>
              <a:t>voluptua</a:t>
            </a:r>
            <a:r>
              <a:rPr lang="en-GB" noProof="0" dirty="0">
                <a:solidFill>
                  <a:schemeClr val="tx2"/>
                </a:solidFill>
              </a:rPr>
              <a:t>.</a:t>
            </a:r>
          </a:p>
        </p:txBody>
      </p:sp>
      <p:sp>
        <p:nvSpPr>
          <p:cNvPr id="13" name="Chỗ dành sẵn cho Hình ảnh 12">
            <a:extLst>
              <a:ext uri="{FF2B5EF4-FFF2-40B4-BE49-F238E27FC236}">
                <a16:creationId xmlns="" xmlns:a16="http://schemas.microsoft.com/office/drawing/2014/main" id="{9A4B4FCF-F433-4D4C-A14C-44664E735116}"/>
              </a:ext>
            </a:extLst>
          </p:cNvPr>
          <p:cNvSpPr>
            <a:spLocks noGrp="1"/>
          </p:cNvSpPr>
          <p:nvPr>
            <p:ph type="pic" sz="quarter" idx="17" hasCustomPrompt="1"/>
          </p:nvPr>
        </p:nvSpPr>
        <p:spPr>
          <a:xfrm>
            <a:off x="4858570" y="357777"/>
            <a:ext cx="4791208" cy="7056846"/>
          </a:xfrm>
        </p:spPr>
        <p:txBody>
          <a:bodyPr/>
          <a:lstStyle>
            <a:lvl1pPr>
              <a:defRPr>
                <a:solidFill>
                  <a:srgbClr val="183355"/>
                </a:solidFill>
              </a:defRPr>
            </a:lvl1pPr>
          </a:lstStyle>
          <a:p>
            <a:r>
              <a:rPr lang="en-GB" noProof="0" dirty="0"/>
              <a:t>Click icon to insert image</a:t>
            </a:r>
          </a:p>
        </p:txBody>
      </p:sp>
    </p:spTree>
    <p:extLst>
      <p:ext uri="{BB962C8B-B14F-4D97-AF65-F5344CB8AC3E}">
        <p14:creationId xmlns:p14="http://schemas.microsoft.com/office/powerpoint/2010/main" val="187176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 you slide1">
  <p:cSld name="Thank you slide1">
    <p:spTree>
      <p:nvGrpSpPr>
        <p:cNvPr id="1" name="Shape 183"/>
        <p:cNvGrpSpPr/>
        <p:nvPr/>
      </p:nvGrpSpPr>
      <p:grpSpPr>
        <a:xfrm>
          <a:off x="0" y="0"/>
          <a:ext cx="0" cy="0"/>
          <a:chOff x="0" y="0"/>
          <a:chExt cx="0" cy="0"/>
        </a:xfrm>
      </p:grpSpPr>
      <p:pic>
        <p:nvPicPr>
          <p:cNvPr id="184" name="Google Shape;184;p41" descr="A close up of a green field&#10;&#10;Description automatically generated"/>
          <p:cNvPicPr preferRelativeResize="0"/>
          <p:nvPr/>
        </p:nvPicPr>
        <p:blipFill rotWithShape="1">
          <a:blip r:embed="rId2">
            <a:alphaModFix/>
          </a:blip>
          <a:srcRect t="164" b="11493"/>
          <a:stretch/>
        </p:blipFill>
        <p:spPr>
          <a:xfrm>
            <a:off x="0" y="-357472"/>
            <a:ext cx="10058400" cy="8129873"/>
          </a:xfrm>
          <a:prstGeom prst="rect">
            <a:avLst/>
          </a:prstGeom>
          <a:noFill/>
          <a:ln>
            <a:noFill/>
          </a:ln>
        </p:spPr>
      </p:pic>
      <p:sp>
        <p:nvSpPr>
          <p:cNvPr id="185" name="Google Shape;185;p41"/>
          <p:cNvSpPr/>
          <p:nvPr/>
        </p:nvSpPr>
        <p:spPr>
          <a:xfrm>
            <a:off x="-6371" y="-357473"/>
            <a:ext cx="10058400" cy="8129873"/>
          </a:xfrm>
          <a:prstGeom prst="rect">
            <a:avLst/>
          </a:prstGeom>
          <a:solidFill>
            <a:schemeClr val="accent2">
              <a:alpha val="63921"/>
            </a:schemeClr>
          </a:solidFill>
          <a:ln>
            <a:noFill/>
          </a:ln>
        </p:spPr>
        <p:txBody>
          <a:bodyPr spcFirstLastPara="1" wrap="square" lIns="75426" tIns="37703" rIns="75426" bIns="37703" anchor="ctr" anchorCtr="0">
            <a:noAutofit/>
          </a:bodyPr>
          <a:lstStyle/>
          <a:p>
            <a:pPr marL="0" marR="0" lvl="0" indent="0" algn="ctr" rtl="0">
              <a:spcBef>
                <a:spcPts val="0"/>
              </a:spcBef>
              <a:spcAft>
                <a:spcPts val="0"/>
              </a:spcAft>
              <a:buNone/>
            </a:pPr>
            <a:endParaRPr sz="1485">
              <a:solidFill>
                <a:schemeClr val="lt1"/>
              </a:solidFill>
              <a:latin typeface="Calibri"/>
              <a:ea typeface="Calibri"/>
              <a:cs typeface="Calibri"/>
              <a:sym typeface="Calibri"/>
            </a:endParaRPr>
          </a:p>
        </p:txBody>
      </p:sp>
      <p:pic>
        <p:nvPicPr>
          <p:cNvPr id="186" name="Google Shape;186;p41"/>
          <p:cNvPicPr preferRelativeResize="0"/>
          <p:nvPr/>
        </p:nvPicPr>
        <p:blipFill rotWithShape="1">
          <a:blip r:embed="rId3">
            <a:alphaModFix/>
          </a:blip>
          <a:srcRect/>
          <a:stretch/>
        </p:blipFill>
        <p:spPr>
          <a:xfrm>
            <a:off x="4135957" y="6061395"/>
            <a:ext cx="1972460" cy="838875"/>
          </a:xfrm>
          <a:prstGeom prst="rect">
            <a:avLst/>
          </a:prstGeom>
          <a:noFill/>
          <a:ln>
            <a:noFill/>
          </a:ln>
        </p:spPr>
      </p:pic>
      <p:sp>
        <p:nvSpPr>
          <p:cNvPr id="187" name="Google Shape;187;p41"/>
          <p:cNvSpPr/>
          <p:nvPr/>
        </p:nvSpPr>
        <p:spPr>
          <a:xfrm>
            <a:off x="3959879" y="2662064"/>
            <a:ext cx="2138643" cy="81609"/>
          </a:xfrm>
          <a:prstGeom prst="rect">
            <a:avLst/>
          </a:prstGeom>
          <a:solidFill>
            <a:schemeClr val="lt1"/>
          </a:solidFill>
          <a:ln>
            <a:noFill/>
          </a:ln>
        </p:spPr>
        <p:txBody>
          <a:bodyPr spcFirstLastPara="1" wrap="square" lIns="75426" tIns="37703" rIns="75426" bIns="37703" anchor="ctr" anchorCtr="0">
            <a:noAutofit/>
          </a:bodyPr>
          <a:lstStyle/>
          <a:p>
            <a:pPr marL="0" marR="0" lvl="0" indent="0" algn="ctr" rtl="0">
              <a:spcBef>
                <a:spcPts val="0"/>
              </a:spcBef>
              <a:spcAft>
                <a:spcPts val="0"/>
              </a:spcAft>
              <a:buNone/>
            </a:pPr>
            <a:endParaRPr sz="1485">
              <a:solidFill>
                <a:schemeClr val="lt1"/>
              </a:solidFill>
              <a:latin typeface="Calibri"/>
              <a:ea typeface="Calibri"/>
              <a:cs typeface="Calibri"/>
              <a:sym typeface="Calibri"/>
            </a:endParaRPr>
          </a:p>
        </p:txBody>
      </p:sp>
      <p:sp>
        <p:nvSpPr>
          <p:cNvPr id="188" name="Google Shape;188;p41"/>
          <p:cNvSpPr txBox="1">
            <a:spLocks noGrp="1"/>
          </p:cNvSpPr>
          <p:nvPr>
            <p:ph type="body" idx="1"/>
          </p:nvPr>
        </p:nvSpPr>
        <p:spPr>
          <a:xfrm>
            <a:off x="3603431" y="3141114"/>
            <a:ext cx="2851538" cy="838875"/>
          </a:xfrm>
          <a:prstGeom prst="rect">
            <a:avLst/>
          </a:prstGeom>
          <a:noFill/>
          <a:ln>
            <a:noFill/>
          </a:ln>
        </p:spPr>
        <p:txBody>
          <a:bodyPr spcFirstLastPara="1" wrap="square" lIns="91425" tIns="45700" rIns="91425" bIns="45700" anchor="b" anchorCtr="0">
            <a:normAutofit/>
          </a:bodyPr>
          <a:lstStyle>
            <a:lvl1pPr marL="377190" lvl="0" indent="-188595" algn="ctr">
              <a:lnSpc>
                <a:spcPct val="90000"/>
              </a:lnSpc>
              <a:spcBef>
                <a:spcPts val="825"/>
              </a:spcBef>
              <a:spcAft>
                <a:spcPts val="0"/>
              </a:spcAft>
              <a:buClr>
                <a:schemeClr val="lt1"/>
              </a:buClr>
              <a:buSzPts val="5000"/>
              <a:buNone/>
              <a:defRPr sz="4125" b="1" i="0">
                <a:solidFill>
                  <a:schemeClr val="lt1"/>
                </a:solidFill>
                <a:latin typeface="Raleway Thin"/>
                <a:ea typeface="Raleway Thin"/>
                <a:cs typeface="Raleway Thin"/>
                <a:sym typeface="Raleway Thin"/>
              </a:defRPr>
            </a:lvl1pPr>
            <a:lvl2pPr marL="754380" lvl="1" indent="-188595" algn="l">
              <a:lnSpc>
                <a:spcPct val="90000"/>
              </a:lnSpc>
              <a:spcBef>
                <a:spcPts val="413"/>
              </a:spcBef>
              <a:spcAft>
                <a:spcPts val="0"/>
              </a:spcAft>
              <a:buClr>
                <a:schemeClr val="dk1"/>
              </a:buClr>
              <a:buSzPts val="2000"/>
              <a:buNone/>
              <a:defRPr sz="1650" b="1"/>
            </a:lvl2pPr>
            <a:lvl3pPr marL="1131570" lvl="2" indent="-188595" algn="l">
              <a:lnSpc>
                <a:spcPct val="90000"/>
              </a:lnSpc>
              <a:spcBef>
                <a:spcPts val="413"/>
              </a:spcBef>
              <a:spcAft>
                <a:spcPts val="0"/>
              </a:spcAft>
              <a:buClr>
                <a:schemeClr val="dk1"/>
              </a:buClr>
              <a:buSzPts val="1800"/>
              <a:buNone/>
              <a:defRPr sz="1485" b="1"/>
            </a:lvl3pPr>
            <a:lvl4pPr marL="1508760" lvl="3" indent="-188595" algn="l">
              <a:lnSpc>
                <a:spcPct val="90000"/>
              </a:lnSpc>
              <a:spcBef>
                <a:spcPts val="413"/>
              </a:spcBef>
              <a:spcAft>
                <a:spcPts val="0"/>
              </a:spcAft>
              <a:buClr>
                <a:schemeClr val="dk1"/>
              </a:buClr>
              <a:buSzPts val="1600"/>
              <a:buNone/>
              <a:defRPr sz="1320" b="1"/>
            </a:lvl4pPr>
            <a:lvl5pPr marL="1885950" lvl="4" indent="-188595" algn="l">
              <a:lnSpc>
                <a:spcPct val="90000"/>
              </a:lnSpc>
              <a:spcBef>
                <a:spcPts val="413"/>
              </a:spcBef>
              <a:spcAft>
                <a:spcPts val="0"/>
              </a:spcAft>
              <a:buClr>
                <a:schemeClr val="dk1"/>
              </a:buClr>
              <a:buSzPts val="1600"/>
              <a:buNone/>
              <a:defRPr sz="1320" b="1"/>
            </a:lvl5pPr>
            <a:lvl6pPr marL="2263140" lvl="5" indent="-188595" algn="l">
              <a:lnSpc>
                <a:spcPct val="90000"/>
              </a:lnSpc>
              <a:spcBef>
                <a:spcPts val="413"/>
              </a:spcBef>
              <a:spcAft>
                <a:spcPts val="0"/>
              </a:spcAft>
              <a:buClr>
                <a:schemeClr val="dk1"/>
              </a:buClr>
              <a:buSzPts val="1600"/>
              <a:buNone/>
              <a:defRPr sz="1320" b="1"/>
            </a:lvl6pPr>
            <a:lvl7pPr marL="2640330" lvl="6" indent="-188595" algn="l">
              <a:lnSpc>
                <a:spcPct val="90000"/>
              </a:lnSpc>
              <a:spcBef>
                <a:spcPts val="413"/>
              </a:spcBef>
              <a:spcAft>
                <a:spcPts val="0"/>
              </a:spcAft>
              <a:buClr>
                <a:schemeClr val="dk1"/>
              </a:buClr>
              <a:buSzPts val="1600"/>
              <a:buNone/>
              <a:defRPr sz="1320" b="1"/>
            </a:lvl7pPr>
            <a:lvl8pPr marL="3017520" lvl="7" indent="-188595" algn="l">
              <a:lnSpc>
                <a:spcPct val="90000"/>
              </a:lnSpc>
              <a:spcBef>
                <a:spcPts val="413"/>
              </a:spcBef>
              <a:spcAft>
                <a:spcPts val="0"/>
              </a:spcAft>
              <a:buClr>
                <a:schemeClr val="dk1"/>
              </a:buClr>
              <a:buSzPts val="1600"/>
              <a:buNone/>
              <a:defRPr sz="1320" b="1"/>
            </a:lvl8pPr>
            <a:lvl9pPr marL="3394710" lvl="8" indent="-188595" algn="l">
              <a:lnSpc>
                <a:spcPct val="90000"/>
              </a:lnSpc>
              <a:spcBef>
                <a:spcPts val="413"/>
              </a:spcBef>
              <a:spcAft>
                <a:spcPts val="0"/>
              </a:spcAft>
              <a:buClr>
                <a:schemeClr val="dk1"/>
              </a:buClr>
              <a:buSzPts val="1600"/>
              <a:buNone/>
              <a:defRPr sz="1320" b="1"/>
            </a:lvl9pPr>
          </a:lstStyle>
          <a:p>
            <a:endParaRPr/>
          </a:p>
        </p:txBody>
      </p:sp>
    </p:spTree>
    <p:extLst>
      <p:ext uri="{BB962C8B-B14F-4D97-AF65-F5344CB8AC3E}">
        <p14:creationId xmlns:p14="http://schemas.microsoft.com/office/powerpoint/2010/main" val="3217467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1">
  <p:cSld name="Title Slide1">
    <p:spTree>
      <p:nvGrpSpPr>
        <p:cNvPr id="1" name="Shape 189"/>
        <p:cNvGrpSpPr/>
        <p:nvPr/>
      </p:nvGrpSpPr>
      <p:grpSpPr>
        <a:xfrm>
          <a:off x="0" y="0"/>
          <a:ext cx="0" cy="0"/>
          <a:chOff x="0" y="0"/>
          <a:chExt cx="0" cy="0"/>
        </a:xfrm>
      </p:grpSpPr>
      <p:sp>
        <p:nvSpPr>
          <p:cNvPr id="190" name="Google Shape;190;p49"/>
          <p:cNvSpPr/>
          <p:nvPr/>
        </p:nvSpPr>
        <p:spPr>
          <a:xfrm>
            <a:off x="4642843" y="3834386"/>
            <a:ext cx="772716" cy="51815"/>
          </a:xfrm>
          <a:prstGeom prst="rect">
            <a:avLst/>
          </a:prstGeom>
          <a:solidFill>
            <a:schemeClr val="lt1"/>
          </a:solidFill>
          <a:ln>
            <a:noFill/>
          </a:ln>
        </p:spPr>
        <p:txBody>
          <a:bodyPr spcFirstLastPara="1" wrap="square" lIns="75426" tIns="37703" rIns="75426" bIns="37703" anchor="ctr" anchorCtr="0">
            <a:noAutofit/>
          </a:bodyPr>
          <a:lstStyle/>
          <a:p>
            <a:pPr marL="0" marR="0" lvl="0" indent="0" algn="ctr" rtl="0">
              <a:spcBef>
                <a:spcPts val="0"/>
              </a:spcBef>
              <a:spcAft>
                <a:spcPts val="0"/>
              </a:spcAft>
              <a:buNone/>
            </a:pPr>
            <a:endParaRPr sz="1485">
              <a:solidFill>
                <a:schemeClr val="lt1"/>
              </a:solidFill>
              <a:latin typeface="Calibri"/>
              <a:ea typeface="Calibri"/>
              <a:cs typeface="Calibri"/>
              <a:sym typeface="Calibri"/>
            </a:endParaRPr>
          </a:p>
        </p:txBody>
      </p:sp>
      <p:sp>
        <p:nvSpPr>
          <p:cNvPr id="191" name="Google Shape;191;p49"/>
          <p:cNvSpPr txBox="1">
            <a:spLocks noGrp="1"/>
          </p:cNvSpPr>
          <p:nvPr>
            <p:ph type="ftr" idx="11"/>
          </p:nvPr>
        </p:nvSpPr>
        <p:spPr>
          <a:xfrm>
            <a:off x="802512" y="7285387"/>
            <a:ext cx="3452637" cy="282606"/>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825" b="0" i="0">
                <a:solidFill>
                  <a:srgbClr val="888888"/>
                </a:solidFill>
                <a:latin typeface="Roboto Light"/>
                <a:ea typeface="Roboto Light"/>
                <a:cs typeface="Roboto Light"/>
                <a:sym typeface="Roboto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49"/>
          <p:cNvSpPr txBox="1"/>
          <p:nvPr/>
        </p:nvSpPr>
        <p:spPr>
          <a:xfrm>
            <a:off x="446659" y="7285387"/>
            <a:ext cx="355853" cy="282606"/>
          </a:xfrm>
          <a:prstGeom prst="rect">
            <a:avLst/>
          </a:prstGeom>
          <a:noFill/>
          <a:ln>
            <a:noFill/>
          </a:ln>
        </p:spPr>
        <p:txBody>
          <a:bodyPr spcFirstLastPara="1" wrap="square" lIns="0" tIns="37703" rIns="75426" bIns="37703" anchor="b" anchorCtr="0">
            <a:noAutofit/>
          </a:bodyPr>
          <a:lstStyle/>
          <a:p>
            <a:pPr marL="0" marR="0" lvl="0" indent="0" algn="l" rtl="0">
              <a:spcBef>
                <a:spcPts val="0"/>
              </a:spcBef>
              <a:spcAft>
                <a:spcPts val="0"/>
              </a:spcAft>
              <a:buNone/>
            </a:pPr>
            <a:fld id="{00000000-1234-1234-1234-123412341234}" type="slidenum">
              <a:rPr lang="es-AR" sz="825" b="0" i="0">
                <a:solidFill>
                  <a:schemeClr val="lt2"/>
                </a:solidFill>
                <a:latin typeface="Roboto Light"/>
                <a:ea typeface="Roboto Light"/>
                <a:cs typeface="Roboto Light"/>
                <a:sym typeface="Roboto Light"/>
              </a:rPr>
              <a:pPr marL="0" marR="0" lvl="0" indent="0" algn="l" rtl="0">
                <a:spcBef>
                  <a:spcPts val="0"/>
                </a:spcBef>
                <a:spcAft>
                  <a:spcPts val="0"/>
                </a:spcAft>
                <a:buNone/>
              </a:pPr>
              <a:t>‹#›</a:t>
            </a:fld>
            <a:endParaRPr sz="825" b="0" i="0">
              <a:solidFill>
                <a:schemeClr val="lt2"/>
              </a:solidFill>
              <a:latin typeface="Roboto Light"/>
              <a:ea typeface="Roboto Light"/>
              <a:cs typeface="Roboto Light"/>
              <a:sym typeface="Roboto Light"/>
            </a:endParaRPr>
          </a:p>
        </p:txBody>
      </p:sp>
      <p:pic>
        <p:nvPicPr>
          <p:cNvPr id="193" name="Google Shape;193;p49"/>
          <p:cNvPicPr preferRelativeResize="0"/>
          <p:nvPr/>
        </p:nvPicPr>
        <p:blipFill rotWithShape="1">
          <a:blip r:embed="rId2">
            <a:alphaModFix/>
          </a:blip>
          <a:srcRect l="24401" r="1"/>
          <a:stretch/>
        </p:blipFill>
        <p:spPr>
          <a:xfrm>
            <a:off x="-1" y="0"/>
            <a:ext cx="119288" cy="7803435"/>
          </a:xfrm>
          <a:prstGeom prst="rect">
            <a:avLst/>
          </a:prstGeom>
          <a:noFill/>
          <a:ln>
            <a:noFill/>
          </a:ln>
        </p:spPr>
      </p:pic>
      <p:sp>
        <p:nvSpPr>
          <p:cNvPr id="194" name="Google Shape;194;p49"/>
          <p:cNvSpPr txBox="1">
            <a:spLocks noGrp="1"/>
          </p:cNvSpPr>
          <p:nvPr>
            <p:ph type="title"/>
          </p:nvPr>
        </p:nvSpPr>
        <p:spPr>
          <a:xfrm>
            <a:off x="458571" y="622512"/>
            <a:ext cx="7717142" cy="652198"/>
          </a:xfrm>
          <a:prstGeom prst="rect">
            <a:avLst/>
          </a:prstGeom>
          <a:noFill/>
          <a:ln>
            <a:noFill/>
          </a:ln>
        </p:spPr>
        <p:txBody>
          <a:bodyPr spcFirstLastPara="1" wrap="square" lIns="0" tIns="0" rIns="91425" bIns="45700" anchor="b" anchorCtr="0">
            <a:normAutofit/>
          </a:bodyPr>
          <a:lstStyle>
            <a:lvl1pPr lvl="0" algn="l">
              <a:lnSpc>
                <a:spcPct val="90000"/>
              </a:lnSpc>
              <a:spcBef>
                <a:spcPts val="0"/>
              </a:spcBef>
              <a:spcAft>
                <a:spcPts val="0"/>
              </a:spcAft>
              <a:buClr>
                <a:schemeClr val="dk2"/>
              </a:buClr>
              <a:buSzPts val="3600"/>
              <a:buFont typeface="Raleway Thin"/>
              <a:buNone/>
              <a:defRPr sz="2970" b="1" i="0">
                <a:solidFill>
                  <a:schemeClr val="dk2"/>
                </a:solidFill>
                <a:latin typeface="Raleway Thin"/>
                <a:ea typeface="Raleway Thin"/>
                <a:cs typeface="Raleway Thin"/>
                <a:sym typeface="Raleway Thi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95" name="Google Shape;195;p49"/>
          <p:cNvPicPr preferRelativeResize="0"/>
          <p:nvPr/>
        </p:nvPicPr>
        <p:blipFill rotWithShape="1">
          <a:blip r:embed="rId3">
            <a:alphaModFix/>
          </a:blip>
          <a:srcRect/>
          <a:stretch/>
        </p:blipFill>
        <p:spPr>
          <a:xfrm>
            <a:off x="9340233" y="672528"/>
            <a:ext cx="259597" cy="418105"/>
          </a:xfrm>
          <a:prstGeom prst="rect">
            <a:avLst/>
          </a:prstGeom>
          <a:noFill/>
          <a:ln>
            <a:noFill/>
          </a:ln>
        </p:spPr>
      </p:pic>
      <p:pic>
        <p:nvPicPr>
          <p:cNvPr id="196" name="Google Shape;196;p49" descr="MFW4A Webinar Series - ICA"/>
          <p:cNvPicPr preferRelativeResize="0"/>
          <p:nvPr/>
        </p:nvPicPr>
        <p:blipFill rotWithShape="1">
          <a:blip r:embed="rId4">
            <a:alphaModFix/>
          </a:blip>
          <a:srcRect r="75806"/>
          <a:stretch/>
        </p:blipFill>
        <p:spPr>
          <a:xfrm>
            <a:off x="8915416" y="622512"/>
            <a:ext cx="355883" cy="468121"/>
          </a:xfrm>
          <a:prstGeom prst="rect">
            <a:avLst/>
          </a:prstGeom>
          <a:noFill/>
          <a:ln>
            <a:noFill/>
          </a:ln>
        </p:spPr>
      </p:pic>
      <p:pic>
        <p:nvPicPr>
          <p:cNvPr id="2" name="Picture 2" descr="GIZ - Organizations - ENERGYDATA.INFO">
            <a:extLst>
              <a:ext uri="{FF2B5EF4-FFF2-40B4-BE49-F238E27FC236}">
                <a16:creationId xmlns="" xmlns:a16="http://schemas.microsoft.com/office/drawing/2014/main" id="{5528FEF2-EA70-4D24-8038-9B4853AF5852}"/>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21261" y="672528"/>
            <a:ext cx="494155" cy="418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3178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0862" y="1"/>
            <a:ext cx="9005039" cy="1168257"/>
          </a:xfrm>
        </p:spPr>
        <p:txBody>
          <a:bodyPr/>
          <a:lstStyle/>
          <a:p>
            <a:r>
              <a:rPr lang="en-US" dirty="0"/>
              <a:t>[Title and content]</a:t>
            </a:r>
          </a:p>
        </p:txBody>
      </p:sp>
      <p:sp>
        <p:nvSpPr>
          <p:cNvPr id="3" name="Content Placeholder 2"/>
          <p:cNvSpPr>
            <a:spLocks noGrp="1"/>
          </p:cNvSpPr>
          <p:nvPr>
            <p:ph idx="1" hasCustomPrompt="1"/>
          </p:nvPr>
        </p:nvSpPr>
        <p:spPr/>
        <p:txBody>
          <a:bodyPr/>
          <a:lstStyle>
            <a:lvl3pPr>
              <a:defRPr>
                <a:latin typeface="+mn-lt"/>
              </a:defRPr>
            </a:lvl3pPr>
            <a:lvl4pPr marL="435589" indent="-237594">
              <a:spcBef>
                <a:spcPts val="0"/>
              </a:spcBef>
              <a:buFont typeface=".HelveticaNeueDeskInterface-Regular" charset="-120"/>
              <a:buChar char="–"/>
              <a:defRPr i="0">
                <a:solidFill>
                  <a:srgbClr val="2D3646"/>
                </a:solidFill>
                <a:latin typeface="+mn-lt"/>
              </a:defRPr>
            </a:lvl4pPr>
          </a:lstStyle>
          <a:p>
            <a:pPr lvl="0"/>
            <a:r>
              <a:rPr lang="en-US" dirty="0"/>
              <a:t>Click to edit Master text styles for headings</a:t>
            </a:r>
          </a:p>
          <a:p>
            <a:pPr lvl="1"/>
            <a:r>
              <a:rPr lang="en-US" dirty="0"/>
              <a:t>Second level for body copy</a:t>
            </a:r>
          </a:p>
          <a:p>
            <a:pPr lvl="2"/>
            <a:r>
              <a:rPr lang="en-US" dirty="0"/>
              <a:t>Third level for bullets</a:t>
            </a:r>
          </a:p>
          <a:p>
            <a:pPr lvl="3"/>
            <a:r>
              <a:rPr lang="en-US" dirty="0"/>
              <a:t>Fourth level for quotes</a:t>
            </a:r>
          </a:p>
          <a:p>
            <a:pPr lvl="4"/>
            <a:r>
              <a:rPr lang="en-US" dirty="0"/>
              <a:t>Fifth level</a:t>
            </a:r>
          </a:p>
        </p:txBody>
      </p:sp>
    </p:spTree>
    <p:extLst>
      <p:ext uri="{BB962C8B-B14F-4D97-AF65-F5344CB8AC3E}">
        <p14:creationId xmlns:p14="http://schemas.microsoft.com/office/powerpoint/2010/main" val="28794821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Main cover">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752132" y="7548000"/>
            <a:ext cx="1069200" cy="163200"/>
          </a:xfrm>
        </p:spPr>
        <p:txBody>
          <a:bodyPr/>
          <a:lstStyle/>
          <a:p>
            <a:endParaRPr lang="en-US"/>
          </a:p>
        </p:txBody>
      </p:sp>
      <p:sp>
        <p:nvSpPr>
          <p:cNvPr id="4" name="Footer Placeholder 3"/>
          <p:cNvSpPr>
            <a:spLocks noGrp="1"/>
          </p:cNvSpPr>
          <p:nvPr>
            <p:ph type="ftr" sz="quarter" idx="11"/>
          </p:nvPr>
        </p:nvSpPr>
        <p:spPr>
          <a:xfrm>
            <a:off x="2217600" y="7548000"/>
            <a:ext cx="4554000" cy="163200"/>
          </a:xfrm>
        </p:spPr>
        <p:txBody>
          <a:bodyPr/>
          <a:lstStyle/>
          <a:p>
            <a:endParaRPr lang="en-US"/>
          </a:p>
        </p:txBody>
      </p:sp>
      <p:sp>
        <p:nvSpPr>
          <p:cNvPr id="5" name="Slide Number Placeholder 4"/>
          <p:cNvSpPr>
            <a:spLocks noGrp="1"/>
          </p:cNvSpPr>
          <p:nvPr>
            <p:ph type="sldNum" sz="quarter" idx="12"/>
          </p:nvPr>
        </p:nvSpPr>
        <p:spPr>
          <a:xfrm>
            <a:off x="7009420" y="7548000"/>
            <a:ext cx="1188000" cy="163200"/>
          </a:xfrm>
        </p:spPr>
        <p:txBody>
          <a:bodyPr/>
          <a:lstStyle/>
          <a:p>
            <a:pPr>
              <a:spcAft>
                <a:spcPts val="0"/>
              </a:spcAft>
            </a:pPr>
            <a:fld id="{00000000-1234-1234-1234-123412341234}" type="slidenum">
              <a:rPr lang="es-AR" smtClean="0"/>
              <a:pPr>
                <a:spcAft>
                  <a:spcPts val="0"/>
                </a:spcAft>
              </a:pPr>
              <a:t>‹#›</a:t>
            </a:fld>
            <a:endParaRPr lang="es-AR"/>
          </a:p>
        </p:txBody>
      </p:sp>
    </p:spTree>
    <p:extLst>
      <p:ext uri="{BB962C8B-B14F-4D97-AF65-F5344CB8AC3E}">
        <p14:creationId xmlns:p14="http://schemas.microsoft.com/office/powerpoint/2010/main" val="3302232790"/>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with logo">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752132" y="7548000"/>
            <a:ext cx="1069200" cy="163200"/>
          </a:xfrm>
        </p:spPr>
        <p:txBody>
          <a:bodyPr/>
          <a:lstStyle/>
          <a:p>
            <a:endParaRPr lang="en-US"/>
          </a:p>
        </p:txBody>
      </p:sp>
      <p:sp>
        <p:nvSpPr>
          <p:cNvPr id="4" name="Footer Placeholder 3"/>
          <p:cNvSpPr>
            <a:spLocks noGrp="1"/>
          </p:cNvSpPr>
          <p:nvPr>
            <p:ph type="ftr" sz="quarter" idx="11"/>
          </p:nvPr>
        </p:nvSpPr>
        <p:spPr>
          <a:xfrm>
            <a:off x="2217600" y="7548000"/>
            <a:ext cx="4554000" cy="163200"/>
          </a:xfrm>
        </p:spPr>
        <p:txBody>
          <a:bodyPr/>
          <a:lstStyle/>
          <a:p>
            <a:endParaRPr lang="en-US"/>
          </a:p>
        </p:txBody>
      </p:sp>
      <p:sp>
        <p:nvSpPr>
          <p:cNvPr id="5" name="Slide Number Placeholder 4"/>
          <p:cNvSpPr>
            <a:spLocks noGrp="1"/>
          </p:cNvSpPr>
          <p:nvPr>
            <p:ph type="sldNum" sz="quarter" idx="12"/>
          </p:nvPr>
        </p:nvSpPr>
        <p:spPr>
          <a:xfrm>
            <a:off x="7009420" y="7548000"/>
            <a:ext cx="1188000" cy="163200"/>
          </a:xfrm>
        </p:spPr>
        <p:txBody>
          <a:bodyPr/>
          <a:lstStyle/>
          <a:p>
            <a:pPr>
              <a:spcAft>
                <a:spcPts val="0"/>
              </a:spcAft>
            </a:pPr>
            <a:fld id="{00000000-1234-1234-1234-123412341234}" type="slidenum">
              <a:rPr lang="es-AR" smtClean="0"/>
              <a:pPr>
                <a:spcAft>
                  <a:spcPts val="0"/>
                </a:spcAft>
              </a:pPr>
              <a:t>‹#›</a:t>
            </a:fld>
            <a:endParaRPr lang="es-AR"/>
          </a:p>
        </p:txBody>
      </p:sp>
      <p:sp>
        <p:nvSpPr>
          <p:cNvPr id="6" name="Title 1"/>
          <p:cNvSpPr>
            <a:spLocks noGrp="1"/>
          </p:cNvSpPr>
          <p:nvPr>
            <p:ph type="title"/>
          </p:nvPr>
        </p:nvSpPr>
        <p:spPr>
          <a:xfrm>
            <a:off x="673200" y="5397840"/>
            <a:ext cx="8712000" cy="816000"/>
          </a:xfrm>
        </p:spPr>
        <p:txBody>
          <a:bodyPr anchor="b"/>
          <a:lstStyle>
            <a:lvl1pPr algn="ctr">
              <a:defRPr/>
            </a:lvl1pPr>
          </a:lstStyle>
          <a:p>
            <a:r>
              <a:rPr lang="en-US" dirty="0"/>
              <a:t>Click to edit Master title style</a:t>
            </a:r>
          </a:p>
        </p:txBody>
      </p:sp>
      <p:sp>
        <p:nvSpPr>
          <p:cNvPr id="7" name="Subtitle 2"/>
          <p:cNvSpPr>
            <a:spLocks noGrp="1"/>
          </p:cNvSpPr>
          <p:nvPr>
            <p:ph type="subTitle" idx="1"/>
          </p:nvPr>
        </p:nvSpPr>
        <p:spPr>
          <a:xfrm>
            <a:off x="673200" y="6213840"/>
            <a:ext cx="8712000" cy="612000"/>
          </a:xfrm>
        </p:spPr>
        <p:txBody>
          <a:bodyPr/>
          <a:lstStyle>
            <a:lvl1pPr marL="0" indent="0" algn="ctr">
              <a:buNone/>
              <a:defRPr>
                <a:solidFill>
                  <a:schemeClr val="tx1">
                    <a:tint val="75000"/>
                  </a:schemeClr>
                </a:solidFill>
              </a:defRPr>
            </a:lvl1pPr>
            <a:lvl2pPr marL="502920" indent="0" algn="ctr">
              <a:buNone/>
              <a:defRPr>
                <a:solidFill>
                  <a:schemeClr val="tx1">
                    <a:tint val="75000"/>
                  </a:schemeClr>
                </a:solidFill>
              </a:defRPr>
            </a:lvl2pPr>
            <a:lvl3pPr marL="1005840" indent="0" algn="ctr">
              <a:buNone/>
              <a:defRPr>
                <a:solidFill>
                  <a:schemeClr val="tx1">
                    <a:tint val="75000"/>
                  </a:schemeClr>
                </a:solidFill>
              </a:defRPr>
            </a:lvl3pPr>
            <a:lvl4pPr marL="1508760" indent="0" algn="ctr">
              <a:buNone/>
              <a:defRPr>
                <a:solidFill>
                  <a:schemeClr val="tx1">
                    <a:tint val="75000"/>
                  </a:schemeClr>
                </a:solidFill>
              </a:defRPr>
            </a:lvl4pPr>
            <a:lvl5pPr marL="2011680" indent="0" algn="ctr">
              <a:buNone/>
              <a:defRPr>
                <a:solidFill>
                  <a:schemeClr val="tx1">
                    <a:tint val="75000"/>
                  </a:schemeClr>
                </a:solidFill>
              </a:defRPr>
            </a:lvl5pPr>
            <a:lvl6pPr marL="2514600" indent="0" algn="ctr">
              <a:buNone/>
              <a:defRPr>
                <a:solidFill>
                  <a:schemeClr val="tx1">
                    <a:tint val="75000"/>
                  </a:schemeClr>
                </a:solidFill>
              </a:defRPr>
            </a:lvl6pPr>
            <a:lvl7pPr marL="3017520" indent="0" algn="ctr">
              <a:buNone/>
              <a:defRPr>
                <a:solidFill>
                  <a:schemeClr val="tx1">
                    <a:tint val="75000"/>
                  </a:schemeClr>
                </a:solidFill>
              </a:defRPr>
            </a:lvl7pPr>
            <a:lvl8pPr marL="3520440" indent="0" algn="ctr">
              <a:buNone/>
              <a:defRPr>
                <a:solidFill>
                  <a:schemeClr val="tx1">
                    <a:tint val="75000"/>
                  </a:schemeClr>
                </a:solidFill>
              </a:defRPr>
            </a:lvl8pPr>
            <a:lvl9pPr marL="4023360" indent="0" algn="ctr">
              <a:buNone/>
              <a:defRPr>
                <a:solidFill>
                  <a:schemeClr val="tx1">
                    <a:tint val="75000"/>
                  </a:schemeClr>
                </a:solidFill>
              </a:defRPr>
            </a:lvl9pPr>
          </a:lstStyle>
          <a:p>
            <a:r>
              <a:rPr lang="en-US" dirty="0"/>
              <a:t>Click to edit Master subtitle style</a:t>
            </a:r>
          </a:p>
        </p:txBody>
      </p:sp>
      <p:sp>
        <p:nvSpPr>
          <p:cNvPr id="8" name="Subtitle 2"/>
          <p:cNvSpPr txBox="1">
            <a:spLocks/>
          </p:cNvSpPr>
          <p:nvPr/>
        </p:nvSpPr>
        <p:spPr>
          <a:xfrm>
            <a:off x="702537" y="6852904"/>
            <a:ext cx="8712000" cy="612000"/>
          </a:xfrm>
          <a:prstGeom prst="rect">
            <a:avLst/>
          </a:prstGeom>
        </p:spPr>
        <p:txBody>
          <a:bodyPr vert="horz" lIns="100584" tIns="50292" rIns="100584" bIns="50292" rtlCol="0">
            <a:normAutofit/>
          </a:bodyPr>
          <a:lstStyle>
            <a:lvl1pPr marL="0" indent="0" algn="ctr" defTabSz="914400" rtl="0" eaLnBrk="1" latinLnBrk="0" hangingPunct="1">
              <a:lnSpc>
                <a:spcPct val="90000"/>
              </a:lnSpc>
              <a:spcBef>
                <a:spcPts val="1000"/>
              </a:spcBef>
              <a:buClr>
                <a:schemeClr val="tx2"/>
              </a:buClr>
              <a:buSzPct val="80000"/>
              <a:buFont typeface=".AppleSystemUIFont" charset="-12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Clr>
                <a:schemeClr val="tx2"/>
              </a:buClr>
              <a:buSzPct val="80000"/>
              <a:buFont typeface=".AppleSystemUIFont" charset="-12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Clr>
                <a:schemeClr val="tx2"/>
              </a:buClr>
              <a:buSzPct val="80000"/>
              <a:buFont typeface=".AppleSystemUIFont" charset="-12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Clr>
                <a:schemeClr val="tx2"/>
              </a:buClr>
              <a:buSzPct val="80000"/>
              <a:buFont typeface=".AppleSystemUIFont" charset="-12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Clr>
                <a:schemeClr val="tx2"/>
              </a:buClr>
              <a:buSzPct val="80000"/>
              <a:buFont typeface=".AppleSystemUIFont" charset="-12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endParaRPr lang="en-US" sz="2200" dirty="0">
              <a:solidFill>
                <a:schemeClr val="tx1"/>
              </a:solidFill>
            </a:endParaRPr>
          </a:p>
        </p:txBody>
      </p:sp>
    </p:spTree>
    <p:extLst>
      <p:ext uri="{BB962C8B-B14F-4D97-AF65-F5344CB8AC3E}">
        <p14:creationId xmlns:p14="http://schemas.microsoft.com/office/powerpoint/2010/main" val="1815976968"/>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400" b="0" cap="all"/>
            </a:lvl1pPr>
          </a:lstStyle>
          <a:p>
            <a:r>
              <a:rPr lang="en-US" dirty="0"/>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solidFill>
                  <a:schemeClr val="tx1">
                    <a:tint val="75000"/>
                  </a:schemeClr>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spcAft>
                <a:spcPts val="0"/>
              </a:spcAft>
            </a:pPr>
            <a:fld id="{00000000-1234-1234-1234-123412341234}" type="slidenum">
              <a:rPr lang="es-AR" smtClean="0"/>
              <a:pPr>
                <a:spcAft>
                  <a:spcPts val="0"/>
                </a:spcAft>
              </a:pPr>
              <a:t>‹#›</a:t>
            </a:fld>
            <a:endParaRPr lang="es-AR"/>
          </a:p>
        </p:txBody>
      </p:sp>
    </p:spTree>
    <p:extLst>
      <p:ext uri="{BB962C8B-B14F-4D97-AF65-F5344CB8AC3E}">
        <p14:creationId xmlns:p14="http://schemas.microsoft.com/office/powerpoint/2010/main" val="3951160108"/>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3F5236E-4BE6-414D-B1E1-CBAAEF21BB7E}" type="datetime1">
              <a:rPr lang="fr-LU" smtClean="0"/>
              <a:t>29/03/2022</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68559C87-4400-0E45-97C7-BDEE4D66133D}" type="slidenum">
              <a:rPr lang="fr-FR" smtClean="0"/>
              <a:t>‹#›</a:t>
            </a:fld>
            <a:endParaRPr lang="fr-FR" dirty="0"/>
          </a:p>
        </p:txBody>
      </p:sp>
    </p:spTree>
    <p:extLst>
      <p:ext uri="{BB962C8B-B14F-4D97-AF65-F5344CB8AC3E}">
        <p14:creationId xmlns:p14="http://schemas.microsoft.com/office/powerpoint/2010/main" val="7465429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0947" y="310179"/>
            <a:ext cx="8675370" cy="652800"/>
          </a:xfrm>
        </p:spPr>
        <p:txBody>
          <a:bodyPr/>
          <a:lstStyle/>
          <a:p>
            <a:r>
              <a:rPr lang="fr-FR"/>
              <a:t>Cliquez et modifiez le titre</a:t>
            </a:r>
            <a:endParaRPr lang="en-US" dirty="0"/>
          </a:p>
        </p:txBody>
      </p:sp>
      <p:sp>
        <p:nvSpPr>
          <p:cNvPr id="3" name="Content Placeholder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spcAft>
                <a:spcPts val="0"/>
              </a:spcAft>
            </a:pPr>
            <a:fld id="{00000000-1234-1234-1234-123412341234}" type="slidenum">
              <a:rPr lang="es-AR" smtClean="0"/>
              <a:pPr>
                <a:spcAft>
                  <a:spcPts val="0"/>
                </a:spcAft>
              </a:pPr>
              <a:t>‹#›</a:t>
            </a:fld>
            <a:endParaRPr lang="es-AR"/>
          </a:p>
        </p:txBody>
      </p:sp>
      <p:sp>
        <p:nvSpPr>
          <p:cNvPr id="7" name="Espace réservé du texte 7"/>
          <p:cNvSpPr>
            <a:spLocks noGrp="1"/>
          </p:cNvSpPr>
          <p:nvPr>
            <p:ph type="body" sz="quarter" idx="13"/>
          </p:nvPr>
        </p:nvSpPr>
        <p:spPr>
          <a:xfrm>
            <a:off x="209880" y="986663"/>
            <a:ext cx="8673623" cy="652800"/>
          </a:xfrm>
        </p:spPr>
        <p:txBody>
          <a:bodyPr>
            <a:normAutofit/>
          </a:bodyPr>
          <a:lstStyle>
            <a:lvl1pPr marL="0" indent="0">
              <a:buNone/>
              <a:defRPr sz="3080">
                <a:solidFill>
                  <a:schemeClr val="accent2"/>
                </a:solidFill>
              </a:defRPr>
            </a:lvl1pPr>
          </a:lstStyle>
          <a:p>
            <a:pPr lvl="0"/>
            <a:r>
              <a:rPr lang="fr-FR" dirty="0"/>
              <a:t>Cliquez pour modifier les styles du texte du masque</a:t>
            </a:r>
          </a:p>
        </p:txBody>
      </p:sp>
    </p:spTree>
    <p:extLst>
      <p:ext uri="{BB962C8B-B14F-4D97-AF65-F5344CB8AC3E}">
        <p14:creationId xmlns:p14="http://schemas.microsoft.com/office/powerpoint/2010/main" val="1430889520"/>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pPr>
              <a:spcAft>
                <a:spcPts val="0"/>
              </a:spcAft>
            </a:pPr>
            <a:fld id="{00000000-1234-1234-1234-123412341234}" type="slidenum">
              <a:rPr lang="es-AR" smtClean="0"/>
              <a:pPr>
                <a:spcAft>
                  <a:spcPts val="0"/>
                </a:spcAft>
              </a:pPr>
              <a:t>‹#›</a:t>
            </a:fld>
            <a:endParaRPr lang="es-AR"/>
          </a:p>
        </p:txBody>
      </p:sp>
    </p:spTree>
    <p:extLst>
      <p:ext uri="{BB962C8B-B14F-4D97-AF65-F5344CB8AC3E}">
        <p14:creationId xmlns:p14="http://schemas.microsoft.com/office/powerpoint/2010/main" val="261191557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2649E17-9F87-4B7C-8B6C-9FA7ECC73A1B}"/>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 xmlns:a16="http://schemas.microsoft.com/office/drawing/2014/main" id="{6795D984-7255-4A4D-87F3-C9C749274D0D}"/>
              </a:ext>
            </a:extLst>
          </p:cNvPr>
          <p:cNvSpPr>
            <a:spLocks noGrp="1"/>
          </p:cNvSpPr>
          <p:nvPr>
            <p:ph sz="half" idx="1"/>
          </p:nvPr>
        </p:nvSpPr>
        <p:spPr>
          <a:xfrm>
            <a:off x="691515" y="2069042"/>
            <a:ext cx="4274820" cy="49315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 xmlns:a16="http://schemas.microsoft.com/office/drawing/2014/main" id="{F3EC2494-6A96-4DC8-9354-4F1D86DA0AB4}"/>
              </a:ext>
            </a:extLst>
          </p:cNvPr>
          <p:cNvSpPr>
            <a:spLocks noGrp="1"/>
          </p:cNvSpPr>
          <p:nvPr>
            <p:ph sz="half" idx="2"/>
          </p:nvPr>
        </p:nvSpPr>
        <p:spPr>
          <a:xfrm>
            <a:off x="5092065" y="2069042"/>
            <a:ext cx="4274820" cy="49315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 xmlns:a16="http://schemas.microsoft.com/office/drawing/2014/main" id="{84EF44A2-BD93-45EF-BAB0-E65DB274C520}"/>
              </a:ext>
            </a:extLst>
          </p:cNvPr>
          <p:cNvSpPr>
            <a:spLocks noGrp="1"/>
          </p:cNvSpPr>
          <p:nvPr>
            <p:ph type="dt" sz="half" idx="10"/>
          </p:nvPr>
        </p:nvSpPr>
        <p:spPr/>
        <p:txBody>
          <a:bodyPr/>
          <a:lstStyle/>
          <a:p>
            <a:endParaRPr lang="fr-BE"/>
          </a:p>
        </p:txBody>
      </p:sp>
      <p:sp>
        <p:nvSpPr>
          <p:cNvPr id="6" name="Espace réservé du pied de page 5">
            <a:extLst>
              <a:ext uri="{FF2B5EF4-FFF2-40B4-BE49-F238E27FC236}">
                <a16:creationId xmlns="" xmlns:a16="http://schemas.microsoft.com/office/drawing/2014/main" id="{DE020124-C204-43EA-B15B-6DC7BB61BD71}"/>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 xmlns:a16="http://schemas.microsoft.com/office/drawing/2014/main" id="{DBA4F3EB-70A1-4D36-99D7-4A026B778345}"/>
              </a:ext>
            </a:extLst>
          </p:cNvPr>
          <p:cNvSpPr>
            <a:spLocks noGrp="1"/>
          </p:cNvSpPr>
          <p:nvPr>
            <p:ph type="sldNum" sz="quarter" idx="12"/>
          </p:nvPr>
        </p:nvSpPr>
        <p:spPr/>
        <p:txBody>
          <a:bodyPr/>
          <a:lstStyle/>
          <a:p>
            <a:fld id="{5CA797CC-7A09-4A76-9E30-29A7D31036DD}" type="slidenum">
              <a:rPr lang="fr-BE" smtClean="0"/>
              <a:pPr/>
              <a:t>‹#›</a:t>
            </a:fld>
            <a:endParaRPr lang="fr-BE"/>
          </a:p>
        </p:txBody>
      </p:sp>
    </p:spTree>
    <p:extLst>
      <p:ext uri="{BB962C8B-B14F-4D97-AF65-F5344CB8AC3E}">
        <p14:creationId xmlns:p14="http://schemas.microsoft.com/office/powerpoint/2010/main" val="18099782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212258" y="298663"/>
            <a:ext cx="9153231" cy="1502305"/>
          </a:xfrm>
        </p:spPr>
        <p:txBody>
          <a:bodyPr/>
          <a:lstStyle/>
          <a:p>
            <a:r>
              <a:rPr lang="fr-FR"/>
              <a:t>Cliquez et modifiez le titre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fr-FR"/>
              <a:t>Cliquez pour modifier les styles du texte du masque</a:t>
            </a:r>
          </a:p>
        </p:txBody>
      </p:sp>
      <p:sp>
        <p:nvSpPr>
          <p:cNvPr id="4" name="Content Placeholder 3"/>
          <p:cNvSpPr>
            <a:spLocks noGrp="1"/>
          </p:cNvSpPr>
          <p:nvPr>
            <p:ph sz="half" idx="2"/>
          </p:nvPr>
        </p:nvSpPr>
        <p:spPr>
          <a:xfrm>
            <a:off x="692826" y="2839085"/>
            <a:ext cx="4255174" cy="41758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fr-FR"/>
              <a:t>Cliquez pour modifier les styles du texte du masque</a:t>
            </a:r>
          </a:p>
        </p:txBody>
      </p:sp>
      <p:sp>
        <p:nvSpPr>
          <p:cNvPr id="6" name="Content Placeholder 5"/>
          <p:cNvSpPr>
            <a:spLocks noGrp="1"/>
          </p:cNvSpPr>
          <p:nvPr>
            <p:ph sz="quarter" idx="4"/>
          </p:nvPr>
        </p:nvSpPr>
        <p:spPr>
          <a:xfrm>
            <a:off x="5092066" y="2839085"/>
            <a:ext cx="4276130" cy="41758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0" name="Date Placeholder 9"/>
          <p:cNvSpPr>
            <a:spLocks noGrp="1"/>
          </p:cNvSpPr>
          <p:nvPr>
            <p:ph type="dt" sz="half" idx="10"/>
          </p:nvPr>
        </p:nvSpPr>
        <p:spPr/>
        <p:txBody>
          <a:bodyPr/>
          <a:lstStyle/>
          <a:p>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pPr>
              <a:spcAft>
                <a:spcPts val="0"/>
              </a:spcAft>
            </a:pPr>
            <a:fld id="{00000000-1234-1234-1234-123412341234}" type="slidenum">
              <a:rPr lang="es-AR" smtClean="0"/>
              <a:pPr>
                <a:spcAft>
                  <a:spcPts val="0"/>
                </a:spcAft>
              </a:pPr>
              <a:t>‹#›</a:t>
            </a:fld>
            <a:endParaRPr lang="es-AR"/>
          </a:p>
        </p:txBody>
      </p:sp>
    </p:spTree>
    <p:extLst>
      <p:ext uri="{BB962C8B-B14F-4D97-AF65-F5344CB8AC3E}">
        <p14:creationId xmlns:p14="http://schemas.microsoft.com/office/powerpoint/2010/main" val="4223211561"/>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6" name="Date Placeholder 5"/>
          <p:cNvSpPr>
            <a:spLocks noGrp="1"/>
          </p:cNvSpPr>
          <p:nvPr>
            <p:ph type="dt" sz="half" idx="10"/>
          </p:nvPr>
        </p:nvSpPr>
        <p:spPr/>
        <p:txBody>
          <a:bodyPr/>
          <a:lstStyle/>
          <a:p>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pPr>
              <a:spcAft>
                <a:spcPts val="0"/>
              </a:spcAft>
            </a:pPr>
            <a:fld id="{00000000-1234-1234-1234-123412341234}" type="slidenum">
              <a:rPr lang="es-AR" smtClean="0"/>
              <a:pPr>
                <a:spcAft>
                  <a:spcPts val="0"/>
                </a:spcAft>
              </a:pPr>
              <a:t>‹#›</a:t>
            </a:fld>
            <a:endParaRPr lang="es-AR"/>
          </a:p>
        </p:txBody>
      </p:sp>
    </p:spTree>
    <p:extLst>
      <p:ext uri="{BB962C8B-B14F-4D97-AF65-F5344CB8AC3E}">
        <p14:creationId xmlns:p14="http://schemas.microsoft.com/office/powerpoint/2010/main" val="21057068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 pictures with text">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7" name="Espace réservé pour une image  6"/>
          <p:cNvSpPr>
            <a:spLocks noGrp="1"/>
          </p:cNvSpPr>
          <p:nvPr>
            <p:ph type="pic" sz="quarter" idx="13"/>
          </p:nvPr>
        </p:nvSpPr>
        <p:spPr>
          <a:xfrm>
            <a:off x="703740" y="1934105"/>
            <a:ext cx="3330797" cy="2257954"/>
          </a:xfrm>
        </p:spPr>
        <p:txBody>
          <a:bodyPr/>
          <a:lstStyle/>
          <a:p>
            <a:endParaRPr lang="fr-FR" dirty="0"/>
          </a:p>
        </p:txBody>
      </p:sp>
      <p:sp>
        <p:nvSpPr>
          <p:cNvPr id="9" name="Espace réservé pour une image  8"/>
          <p:cNvSpPr>
            <a:spLocks noGrp="1"/>
          </p:cNvSpPr>
          <p:nvPr>
            <p:ph type="pic" sz="quarter" idx="14"/>
          </p:nvPr>
        </p:nvSpPr>
        <p:spPr>
          <a:xfrm>
            <a:off x="693262" y="4341390"/>
            <a:ext cx="3341274" cy="2268749"/>
          </a:xfrm>
        </p:spPr>
        <p:txBody>
          <a:bodyPr/>
          <a:lstStyle/>
          <a:p>
            <a:endParaRPr lang="fr-FR" dirty="0"/>
          </a:p>
        </p:txBody>
      </p:sp>
      <p:sp>
        <p:nvSpPr>
          <p:cNvPr id="11" name="Espace réservé du texte 10"/>
          <p:cNvSpPr>
            <a:spLocks noGrp="1"/>
          </p:cNvSpPr>
          <p:nvPr>
            <p:ph type="body" sz="quarter" idx="15"/>
          </p:nvPr>
        </p:nvSpPr>
        <p:spPr>
          <a:xfrm>
            <a:off x="4246880" y="1910715"/>
            <a:ext cx="5085080" cy="2281343"/>
          </a:xfrm>
        </p:spPr>
        <p:txBody>
          <a:bodyPr/>
          <a:lstStyle>
            <a:lvl1pPr marL="0" indent="0">
              <a:buNone/>
              <a:defRPr/>
            </a:lvl1pPr>
          </a:lstStyle>
          <a:p>
            <a:pPr lvl="0"/>
            <a:r>
              <a:rPr lang="fr-FR" dirty="0"/>
              <a:t>Cliquez pour </a:t>
            </a:r>
            <a:r>
              <a:rPr lang="fr-FR"/>
              <a:t>modifier les</a:t>
            </a:r>
            <a:endParaRPr lang="fr-FR" dirty="0"/>
          </a:p>
        </p:txBody>
      </p:sp>
      <p:sp>
        <p:nvSpPr>
          <p:cNvPr id="13" name="Espace réservé du texte 12"/>
          <p:cNvSpPr>
            <a:spLocks noGrp="1"/>
          </p:cNvSpPr>
          <p:nvPr>
            <p:ph type="body" sz="quarter" idx="16"/>
          </p:nvPr>
        </p:nvSpPr>
        <p:spPr>
          <a:xfrm>
            <a:off x="4257358" y="4352185"/>
            <a:ext cx="5074603" cy="2257954"/>
          </a:xfrm>
        </p:spPr>
        <p:txBody>
          <a:bodyPr/>
          <a:lstStyle>
            <a:lvl1pPr marL="0" indent="0">
              <a:buNone/>
              <a:defRPr/>
            </a:lvl1pPr>
          </a:lstStyle>
          <a:p>
            <a:pPr lvl="0"/>
            <a:r>
              <a:rPr lang="fr-FR" dirty="0"/>
              <a:t>Cliquez pour modifier les</a:t>
            </a:r>
          </a:p>
        </p:txBody>
      </p:sp>
      <p:sp>
        <p:nvSpPr>
          <p:cNvPr id="6" name="Date Placeholder 5"/>
          <p:cNvSpPr>
            <a:spLocks noGrp="1"/>
          </p:cNvSpPr>
          <p:nvPr>
            <p:ph type="dt" sz="half" idx="17"/>
          </p:nvPr>
        </p:nvSpPr>
        <p:spPr/>
        <p:txBody>
          <a:bodyPr/>
          <a:lstStyle/>
          <a:p>
            <a:fld id="{F528BDE2-ACF1-4CA8-ABC5-0689EFD5CC69}" type="datetime1">
              <a:rPr lang="fr-LU" smtClean="0"/>
              <a:t>29/03/2022</a:t>
            </a:fld>
            <a:endParaRPr lang="en-GB" dirty="0"/>
          </a:p>
        </p:txBody>
      </p:sp>
      <p:sp>
        <p:nvSpPr>
          <p:cNvPr id="8" name="Footer Placeholder 7"/>
          <p:cNvSpPr>
            <a:spLocks noGrp="1"/>
          </p:cNvSpPr>
          <p:nvPr>
            <p:ph type="ftr" sz="quarter" idx="18"/>
          </p:nvPr>
        </p:nvSpPr>
        <p:spPr/>
        <p:txBody>
          <a:bodyPr/>
          <a:lstStyle/>
          <a:p>
            <a:endParaRPr lang="en-GB" dirty="0"/>
          </a:p>
        </p:txBody>
      </p:sp>
      <p:sp>
        <p:nvSpPr>
          <p:cNvPr id="10" name="Slide Number Placeholder 9"/>
          <p:cNvSpPr>
            <a:spLocks noGrp="1"/>
          </p:cNvSpPr>
          <p:nvPr>
            <p:ph type="sldNum" sz="quarter" idx="19"/>
          </p:nvPr>
        </p:nvSpPr>
        <p:spPr/>
        <p:txBody>
          <a:bodyPr/>
          <a:lstStyle/>
          <a:p>
            <a:fld id="{FD0A51CA-4611-42BC-8C78-05A9D4A054CC}" type="slidenum">
              <a:rPr lang="en-GB" smtClean="0"/>
              <a:pPr/>
              <a:t>‹#›</a:t>
            </a:fld>
            <a:endParaRPr lang="en-GB" dirty="0"/>
          </a:p>
        </p:txBody>
      </p:sp>
    </p:spTree>
    <p:extLst>
      <p:ext uri="{BB962C8B-B14F-4D97-AF65-F5344CB8AC3E}">
        <p14:creationId xmlns:p14="http://schemas.microsoft.com/office/powerpoint/2010/main" val="30901853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 pictures and label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7" name="Espace réservé pour une image  6"/>
          <p:cNvSpPr>
            <a:spLocks noGrp="1"/>
          </p:cNvSpPr>
          <p:nvPr>
            <p:ph type="pic" sz="quarter" idx="13"/>
          </p:nvPr>
        </p:nvSpPr>
        <p:spPr>
          <a:xfrm>
            <a:off x="134112" y="2983018"/>
            <a:ext cx="2391664" cy="2464139"/>
          </a:xfrm>
          <a:prstGeom prst="ellipse">
            <a:avLst/>
          </a:prstGeom>
          <a:solidFill>
            <a:schemeClr val="tx2">
              <a:lumMod val="20000"/>
              <a:lumOff val="80000"/>
            </a:schemeClr>
          </a:solidFill>
        </p:spPr>
        <p:txBody>
          <a:bodyPr/>
          <a:lstStyle/>
          <a:p>
            <a:endParaRPr lang="fr-FR" dirty="0"/>
          </a:p>
        </p:txBody>
      </p:sp>
      <p:sp>
        <p:nvSpPr>
          <p:cNvPr id="8" name="Espace réservé pour une image  6"/>
          <p:cNvSpPr>
            <a:spLocks noGrp="1"/>
          </p:cNvSpPr>
          <p:nvPr>
            <p:ph type="pic" sz="quarter" idx="14"/>
          </p:nvPr>
        </p:nvSpPr>
        <p:spPr>
          <a:xfrm>
            <a:off x="2604008" y="2983018"/>
            <a:ext cx="2391664" cy="2464139"/>
          </a:xfrm>
          <a:prstGeom prst="ellipse">
            <a:avLst/>
          </a:prstGeom>
          <a:solidFill>
            <a:schemeClr val="tx2">
              <a:lumMod val="20000"/>
              <a:lumOff val="80000"/>
            </a:schemeClr>
          </a:solidFill>
        </p:spPr>
        <p:txBody>
          <a:bodyPr/>
          <a:lstStyle/>
          <a:p>
            <a:endParaRPr lang="fr-FR" dirty="0"/>
          </a:p>
        </p:txBody>
      </p:sp>
      <p:sp>
        <p:nvSpPr>
          <p:cNvPr id="9" name="Espace réservé pour une image  6"/>
          <p:cNvSpPr>
            <a:spLocks noGrp="1"/>
          </p:cNvSpPr>
          <p:nvPr>
            <p:ph type="pic" sz="quarter" idx="15"/>
          </p:nvPr>
        </p:nvSpPr>
        <p:spPr>
          <a:xfrm>
            <a:off x="5085080" y="2983018"/>
            <a:ext cx="2391664" cy="2464139"/>
          </a:xfrm>
          <a:prstGeom prst="ellipse">
            <a:avLst/>
          </a:prstGeom>
          <a:solidFill>
            <a:schemeClr val="tx2">
              <a:lumMod val="20000"/>
              <a:lumOff val="80000"/>
            </a:schemeClr>
          </a:solidFill>
        </p:spPr>
        <p:txBody>
          <a:bodyPr/>
          <a:lstStyle/>
          <a:p>
            <a:endParaRPr lang="fr-FR" dirty="0"/>
          </a:p>
        </p:txBody>
      </p:sp>
      <p:sp>
        <p:nvSpPr>
          <p:cNvPr id="10" name="Espace réservé pour une image  6"/>
          <p:cNvSpPr>
            <a:spLocks noGrp="1"/>
          </p:cNvSpPr>
          <p:nvPr>
            <p:ph type="pic" sz="quarter" idx="16"/>
          </p:nvPr>
        </p:nvSpPr>
        <p:spPr>
          <a:xfrm>
            <a:off x="7554976" y="2983018"/>
            <a:ext cx="2391664" cy="2464139"/>
          </a:xfrm>
          <a:prstGeom prst="ellipse">
            <a:avLst/>
          </a:prstGeom>
          <a:solidFill>
            <a:schemeClr val="tx2">
              <a:lumMod val="20000"/>
              <a:lumOff val="80000"/>
            </a:schemeClr>
          </a:solidFill>
        </p:spPr>
        <p:txBody>
          <a:bodyPr/>
          <a:lstStyle/>
          <a:p>
            <a:endParaRPr lang="fr-FR" dirty="0"/>
          </a:p>
        </p:txBody>
      </p:sp>
      <p:sp>
        <p:nvSpPr>
          <p:cNvPr id="12" name="Espace réservé du texte 11"/>
          <p:cNvSpPr>
            <a:spLocks noGrp="1"/>
          </p:cNvSpPr>
          <p:nvPr>
            <p:ph type="body" sz="quarter" idx="17"/>
          </p:nvPr>
        </p:nvSpPr>
        <p:spPr>
          <a:xfrm>
            <a:off x="122937" y="2268390"/>
            <a:ext cx="2414015" cy="622512"/>
          </a:xfrm>
        </p:spPr>
        <p:txBody>
          <a:bodyPr anchor="ctr">
            <a:normAutofit/>
          </a:bodyPr>
          <a:lstStyle>
            <a:lvl1pPr marL="0" indent="0" algn="ctr">
              <a:buNone/>
              <a:defRPr sz="2200">
                <a:solidFill>
                  <a:schemeClr val="tx2"/>
                </a:solidFill>
              </a:defRPr>
            </a:lvl1pPr>
          </a:lstStyle>
          <a:p>
            <a:pPr lvl="0"/>
            <a:r>
              <a:rPr lang="fr-FR" dirty="0"/>
              <a:t>Cliquez </a:t>
            </a:r>
          </a:p>
        </p:txBody>
      </p:sp>
      <p:sp>
        <p:nvSpPr>
          <p:cNvPr id="13" name="Espace réservé du texte 11"/>
          <p:cNvSpPr>
            <a:spLocks noGrp="1"/>
          </p:cNvSpPr>
          <p:nvPr>
            <p:ph type="body" sz="quarter" idx="18"/>
          </p:nvPr>
        </p:nvSpPr>
        <p:spPr>
          <a:xfrm>
            <a:off x="2592833" y="2268390"/>
            <a:ext cx="2414015" cy="622512"/>
          </a:xfrm>
        </p:spPr>
        <p:txBody>
          <a:bodyPr anchor="ctr">
            <a:normAutofit/>
          </a:bodyPr>
          <a:lstStyle>
            <a:lvl1pPr marL="0" indent="0" algn="ctr">
              <a:buNone/>
              <a:defRPr sz="2200">
                <a:solidFill>
                  <a:schemeClr val="tx2"/>
                </a:solidFill>
              </a:defRPr>
            </a:lvl1pPr>
          </a:lstStyle>
          <a:p>
            <a:pPr lvl="0"/>
            <a:r>
              <a:rPr lang="fr-FR" dirty="0"/>
              <a:t>Cliquez </a:t>
            </a:r>
          </a:p>
        </p:txBody>
      </p:sp>
      <p:sp>
        <p:nvSpPr>
          <p:cNvPr id="14" name="Espace réservé du texte 11"/>
          <p:cNvSpPr>
            <a:spLocks noGrp="1"/>
          </p:cNvSpPr>
          <p:nvPr>
            <p:ph type="body" sz="quarter" idx="19"/>
          </p:nvPr>
        </p:nvSpPr>
        <p:spPr>
          <a:xfrm>
            <a:off x="5051553" y="2268390"/>
            <a:ext cx="2414015" cy="622512"/>
          </a:xfrm>
        </p:spPr>
        <p:txBody>
          <a:bodyPr anchor="ctr">
            <a:normAutofit/>
          </a:bodyPr>
          <a:lstStyle>
            <a:lvl1pPr marL="0" indent="0" algn="ctr">
              <a:buNone/>
              <a:defRPr sz="2200">
                <a:solidFill>
                  <a:schemeClr val="tx2"/>
                </a:solidFill>
              </a:defRPr>
            </a:lvl1pPr>
          </a:lstStyle>
          <a:p>
            <a:pPr lvl="0"/>
            <a:r>
              <a:rPr lang="fr-FR" dirty="0"/>
              <a:t>Cliquez </a:t>
            </a:r>
          </a:p>
        </p:txBody>
      </p:sp>
      <p:sp>
        <p:nvSpPr>
          <p:cNvPr id="15" name="Espace réservé du texte 11"/>
          <p:cNvSpPr>
            <a:spLocks noGrp="1"/>
          </p:cNvSpPr>
          <p:nvPr>
            <p:ph type="body" sz="quarter" idx="20"/>
          </p:nvPr>
        </p:nvSpPr>
        <p:spPr>
          <a:xfrm>
            <a:off x="7521449" y="2268390"/>
            <a:ext cx="2414015" cy="622512"/>
          </a:xfrm>
        </p:spPr>
        <p:txBody>
          <a:bodyPr anchor="ctr">
            <a:normAutofit/>
          </a:bodyPr>
          <a:lstStyle>
            <a:lvl1pPr marL="0" indent="0" algn="ctr">
              <a:buNone/>
              <a:defRPr sz="2200">
                <a:solidFill>
                  <a:schemeClr val="tx2"/>
                </a:solidFill>
              </a:defRPr>
            </a:lvl1pPr>
          </a:lstStyle>
          <a:p>
            <a:pPr lvl="0"/>
            <a:r>
              <a:rPr lang="fr-FR" dirty="0"/>
              <a:t>Cliquez </a:t>
            </a:r>
          </a:p>
        </p:txBody>
      </p:sp>
      <p:sp>
        <p:nvSpPr>
          <p:cNvPr id="16" name="Espace réservé du texte 11"/>
          <p:cNvSpPr>
            <a:spLocks noGrp="1"/>
          </p:cNvSpPr>
          <p:nvPr>
            <p:ph type="body" sz="quarter" idx="21"/>
          </p:nvPr>
        </p:nvSpPr>
        <p:spPr>
          <a:xfrm>
            <a:off x="122937" y="5665216"/>
            <a:ext cx="2414015" cy="622512"/>
          </a:xfrm>
        </p:spPr>
        <p:txBody>
          <a:bodyPr anchor="t">
            <a:normAutofit/>
          </a:bodyPr>
          <a:lstStyle>
            <a:lvl1pPr marL="0" indent="0" algn="ctr">
              <a:buNone/>
              <a:defRPr sz="2200">
                <a:solidFill>
                  <a:schemeClr val="accent2"/>
                </a:solidFill>
              </a:defRPr>
            </a:lvl1pPr>
          </a:lstStyle>
          <a:p>
            <a:pPr lvl="0"/>
            <a:r>
              <a:rPr lang="fr-FR" dirty="0"/>
              <a:t>Cliquez </a:t>
            </a:r>
          </a:p>
        </p:txBody>
      </p:sp>
      <p:sp>
        <p:nvSpPr>
          <p:cNvPr id="17" name="Espace réservé du texte 11"/>
          <p:cNvSpPr>
            <a:spLocks noGrp="1"/>
          </p:cNvSpPr>
          <p:nvPr>
            <p:ph type="body" sz="quarter" idx="22"/>
          </p:nvPr>
        </p:nvSpPr>
        <p:spPr>
          <a:xfrm>
            <a:off x="2592833" y="5665216"/>
            <a:ext cx="2414015" cy="622512"/>
          </a:xfrm>
        </p:spPr>
        <p:txBody>
          <a:bodyPr anchor="t">
            <a:normAutofit/>
          </a:bodyPr>
          <a:lstStyle>
            <a:lvl1pPr marL="0" indent="0" algn="ctr">
              <a:buNone/>
              <a:defRPr sz="2200">
                <a:solidFill>
                  <a:schemeClr val="accent2"/>
                </a:solidFill>
              </a:defRPr>
            </a:lvl1pPr>
          </a:lstStyle>
          <a:p>
            <a:pPr lvl="0"/>
            <a:r>
              <a:rPr lang="fr-FR" dirty="0"/>
              <a:t>Cliquez </a:t>
            </a:r>
          </a:p>
        </p:txBody>
      </p:sp>
      <p:sp>
        <p:nvSpPr>
          <p:cNvPr id="18" name="Espace réservé du texte 11"/>
          <p:cNvSpPr>
            <a:spLocks noGrp="1"/>
          </p:cNvSpPr>
          <p:nvPr>
            <p:ph type="body" sz="quarter" idx="23"/>
          </p:nvPr>
        </p:nvSpPr>
        <p:spPr>
          <a:xfrm>
            <a:off x="5051553" y="5665216"/>
            <a:ext cx="2414015" cy="622512"/>
          </a:xfrm>
        </p:spPr>
        <p:txBody>
          <a:bodyPr anchor="t">
            <a:normAutofit/>
          </a:bodyPr>
          <a:lstStyle>
            <a:lvl1pPr marL="0" indent="0" algn="ctr">
              <a:buNone/>
              <a:defRPr sz="2200">
                <a:solidFill>
                  <a:schemeClr val="accent2"/>
                </a:solidFill>
              </a:defRPr>
            </a:lvl1pPr>
          </a:lstStyle>
          <a:p>
            <a:pPr lvl="0"/>
            <a:r>
              <a:rPr lang="fr-FR" dirty="0"/>
              <a:t>Cliquez </a:t>
            </a:r>
          </a:p>
        </p:txBody>
      </p:sp>
      <p:sp>
        <p:nvSpPr>
          <p:cNvPr id="19" name="Espace réservé du texte 11"/>
          <p:cNvSpPr>
            <a:spLocks noGrp="1"/>
          </p:cNvSpPr>
          <p:nvPr>
            <p:ph type="body" sz="quarter" idx="24"/>
          </p:nvPr>
        </p:nvSpPr>
        <p:spPr>
          <a:xfrm>
            <a:off x="7521449" y="5665216"/>
            <a:ext cx="2414015" cy="622512"/>
          </a:xfrm>
        </p:spPr>
        <p:txBody>
          <a:bodyPr anchor="t">
            <a:normAutofit/>
          </a:bodyPr>
          <a:lstStyle>
            <a:lvl1pPr marL="0" indent="0" algn="ctr">
              <a:buNone/>
              <a:defRPr sz="2200">
                <a:solidFill>
                  <a:schemeClr val="accent2"/>
                </a:solidFill>
              </a:defRPr>
            </a:lvl1pPr>
          </a:lstStyle>
          <a:p>
            <a:pPr lvl="0"/>
            <a:r>
              <a:rPr lang="fr-FR" dirty="0"/>
              <a:t>Cliquez </a:t>
            </a:r>
          </a:p>
        </p:txBody>
      </p:sp>
      <p:sp>
        <p:nvSpPr>
          <p:cNvPr id="6" name="Date Placeholder 5"/>
          <p:cNvSpPr>
            <a:spLocks noGrp="1"/>
          </p:cNvSpPr>
          <p:nvPr>
            <p:ph type="dt" sz="half" idx="25"/>
          </p:nvPr>
        </p:nvSpPr>
        <p:spPr/>
        <p:txBody>
          <a:bodyPr/>
          <a:lstStyle/>
          <a:p>
            <a:endParaRPr lang="en-US"/>
          </a:p>
        </p:txBody>
      </p:sp>
      <p:sp>
        <p:nvSpPr>
          <p:cNvPr id="11" name="Footer Placeholder 10"/>
          <p:cNvSpPr>
            <a:spLocks noGrp="1"/>
          </p:cNvSpPr>
          <p:nvPr>
            <p:ph type="ftr" sz="quarter" idx="26"/>
          </p:nvPr>
        </p:nvSpPr>
        <p:spPr/>
        <p:txBody>
          <a:bodyPr/>
          <a:lstStyle/>
          <a:p>
            <a:endParaRPr lang="en-US"/>
          </a:p>
        </p:txBody>
      </p:sp>
      <p:sp>
        <p:nvSpPr>
          <p:cNvPr id="20" name="Slide Number Placeholder 19"/>
          <p:cNvSpPr>
            <a:spLocks noGrp="1"/>
          </p:cNvSpPr>
          <p:nvPr>
            <p:ph type="sldNum" sz="quarter" idx="27"/>
          </p:nvPr>
        </p:nvSpPr>
        <p:spPr/>
        <p:txBody>
          <a:bodyPr/>
          <a:lstStyle/>
          <a:p>
            <a:pPr>
              <a:spcAft>
                <a:spcPts val="0"/>
              </a:spcAft>
            </a:pPr>
            <a:fld id="{00000000-1234-1234-1234-123412341234}" type="slidenum">
              <a:rPr lang="es-AR" smtClean="0"/>
              <a:pPr>
                <a:spcAft>
                  <a:spcPts val="0"/>
                </a:spcAft>
              </a:pPr>
              <a:t>‹#›</a:t>
            </a:fld>
            <a:endParaRPr lang="es-AR"/>
          </a:p>
        </p:txBody>
      </p:sp>
    </p:spTree>
    <p:extLst>
      <p:ext uri="{BB962C8B-B14F-4D97-AF65-F5344CB8AC3E}">
        <p14:creationId xmlns:p14="http://schemas.microsoft.com/office/powerpoint/2010/main" val="1352339184"/>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Mosa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7" name="Espace réservé pour une image  6"/>
          <p:cNvSpPr>
            <a:spLocks noGrp="1"/>
          </p:cNvSpPr>
          <p:nvPr>
            <p:ph type="pic" sz="quarter" idx="13" hasCustomPrompt="1"/>
          </p:nvPr>
        </p:nvSpPr>
        <p:spPr>
          <a:xfrm>
            <a:off x="287075" y="1961092"/>
            <a:ext cx="1584000" cy="2040000"/>
          </a:xfrm>
        </p:spPr>
        <p:txBody>
          <a:bodyPr>
            <a:normAutofit/>
          </a:bodyPr>
          <a:lstStyle>
            <a:lvl1pPr marL="0" indent="0">
              <a:buNone/>
              <a:defRPr sz="1980"/>
            </a:lvl1pPr>
          </a:lstStyle>
          <a:p>
            <a:r>
              <a:rPr lang="fr-FR" dirty="0"/>
              <a:t>insérer une image</a:t>
            </a:r>
          </a:p>
        </p:txBody>
      </p:sp>
      <p:sp>
        <p:nvSpPr>
          <p:cNvPr id="9" name="Espace réservé du texte 8"/>
          <p:cNvSpPr>
            <a:spLocks noGrp="1"/>
          </p:cNvSpPr>
          <p:nvPr>
            <p:ph type="body" sz="quarter" idx="14" hasCustomPrompt="1"/>
          </p:nvPr>
        </p:nvSpPr>
        <p:spPr>
          <a:xfrm>
            <a:off x="1870369" y="1961092"/>
            <a:ext cx="1584000" cy="2040000"/>
          </a:xfrm>
        </p:spPr>
        <p:txBody>
          <a:bodyPr anchor="ctr">
            <a:normAutofit/>
          </a:bodyPr>
          <a:lstStyle>
            <a:lvl1pPr marL="0" indent="0">
              <a:buNone/>
              <a:defRPr sz="1760">
                <a:solidFill>
                  <a:schemeClr val="bg1"/>
                </a:solidFill>
              </a:defRPr>
            </a:lvl1pPr>
          </a:lstStyle>
          <a:p>
            <a:pPr lvl="0"/>
            <a:r>
              <a:rPr lang="fr-FR" dirty="0"/>
              <a:t>Insérer du texte</a:t>
            </a:r>
          </a:p>
        </p:txBody>
      </p:sp>
      <p:sp>
        <p:nvSpPr>
          <p:cNvPr id="10" name="Espace réservé pour une image  6"/>
          <p:cNvSpPr>
            <a:spLocks noGrp="1"/>
          </p:cNvSpPr>
          <p:nvPr>
            <p:ph type="pic" sz="quarter" idx="15" hasCustomPrompt="1"/>
          </p:nvPr>
        </p:nvSpPr>
        <p:spPr>
          <a:xfrm>
            <a:off x="3457101" y="1961092"/>
            <a:ext cx="1584000" cy="2040000"/>
          </a:xfrm>
        </p:spPr>
        <p:txBody>
          <a:bodyPr>
            <a:normAutofit/>
          </a:bodyPr>
          <a:lstStyle>
            <a:lvl1pPr marL="0" indent="0">
              <a:buNone/>
              <a:defRPr sz="1980"/>
            </a:lvl1pPr>
          </a:lstStyle>
          <a:p>
            <a:r>
              <a:rPr lang="fr-FR" dirty="0"/>
              <a:t>insérer une image</a:t>
            </a:r>
          </a:p>
        </p:txBody>
      </p:sp>
      <p:sp>
        <p:nvSpPr>
          <p:cNvPr id="11" name="Espace réservé du texte 8"/>
          <p:cNvSpPr>
            <a:spLocks noGrp="1"/>
          </p:cNvSpPr>
          <p:nvPr>
            <p:ph type="body" sz="quarter" idx="16" hasCustomPrompt="1"/>
          </p:nvPr>
        </p:nvSpPr>
        <p:spPr>
          <a:xfrm>
            <a:off x="5040395" y="1961092"/>
            <a:ext cx="1584000" cy="2040000"/>
          </a:xfrm>
        </p:spPr>
        <p:txBody>
          <a:bodyPr anchor="ctr">
            <a:normAutofit/>
          </a:bodyPr>
          <a:lstStyle>
            <a:lvl1pPr marL="0" indent="0">
              <a:buNone/>
              <a:defRPr sz="1760">
                <a:solidFill>
                  <a:schemeClr val="bg1"/>
                </a:solidFill>
              </a:defRPr>
            </a:lvl1pPr>
          </a:lstStyle>
          <a:p>
            <a:pPr lvl="0"/>
            <a:r>
              <a:rPr lang="fr-FR" dirty="0"/>
              <a:t>Insérer du texte</a:t>
            </a:r>
          </a:p>
        </p:txBody>
      </p:sp>
      <p:sp>
        <p:nvSpPr>
          <p:cNvPr id="12" name="Espace réservé pour une image  6"/>
          <p:cNvSpPr>
            <a:spLocks noGrp="1"/>
          </p:cNvSpPr>
          <p:nvPr>
            <p:ph type="pic" sz="quarter" idx="17" hasCustomPrompt="1"/>
          </p:nvPr>
        </p:nvSpPr>
        <p:spPr>
          <a:xfrm>
            <a:off x="6629264" y="1961092"/>
            <a:ext cx="1584000" cy="2040000"/>
          </a:xfrm>
        </p:spPr>
        <p:txBody>
          <a:bodyPr>
            <a:normAutofit/>
          </a:bodyPr>
          <a:lstStyle>
            <a:lvl1pPr marL="0" indent="0">
              <a:buNone/>
              <a:defRPr sz="1980"/>
            </a:lvl1pPr>
          </a:lstStyle>
          <a:p>
            <a:r>
              <a:rPr lang="fr-FR" dirty="0"/>
              <a:t>insérer une image</a:t>
            </a:r>
          </a:p>
        </p:txBody>
      </p:sp>
      <p:sp>
        <p:nvSpPr>
          <p:cNvPr id="13" name="Espace réservé du texte 8"/>
          <p:cNvSpPr>
            <a:spLocks noGrp="1"/>
          </p:cNvSpPr>
          <p:nvPr>
            <p:ph type="body" sz="quarter" idx="18" hasCustomPrompt="1"/>
          </p:nvPr>
        </p:nvSpPr>
        <p:spPr>
          <a:xfrm>
            <a:off x="8217068" y="1961092"/>
            <a:ext cx="1584000" cy="2040000"/>
          </a:xfrm>
        </p:spPr>
        <p:txBody>
          <a:bodyPr anchor="ctr">
            <a:normAutofit/>
          </a:bodyPr>
          <a:lstStyle>
            <a:lvl1pPr marL="0" indent="0">
              <a:buNone/>
              <a:defRPr sz="1760">
                <a:solidFill>
                  <a:schemeClr val="bg1"/>
                </a:solidFill>
              </a:defRPr>
            </a:lvl1pPr>
          </a:lstStyle>
          <a:p>
            <a:pPr lvl="0"/>
            <a:r>
              <a:rPr lang="fr-FR" dirty="0"/>
              <a:t>Insérer du texte</a:t>
            </a:r>
          </a:p>
        </p:txBody>
      </p:sp>
      <p:sp>
        <p:nvSpPr>
          <p:cNvPr id="14" name="Espace réservé pour une image  6"/>
          <p:cNvSpPr>
            <a:spLocks noGrp="1"/>
          </p:cNvSpPr>
          <p:nvPr>
            <p:ph type="pic" sz="quarter" idx="19" hasCustomPrompt="1"/>
          </p:nvPr>
        </p:nvSpPr>
        <p:spPr>
          <a:xfrm>
            <a:off x="1869998" y="4000938"/>
            <a:ext cx="1584000" cy="2040000"/>
          </a:xfrm>
        </p:spPr>
        <p:txBody>
          <a:bodyPr>
            <a:normAutofit/>
          </a:bodyPr>
          <a:lstStyle>
            <a:lvl1pPr marL="0" indent="0">
              <a:buNone/>
              <a:defRPr sz="1980"/>
            </a:lvl1pPr>
          </a:lstStyle>
          <a:p>
            <a:r>
              <a:rPr lang="fr-FR" dirty="0"/>
              <a:t>insérer une image</a:t>
            </a:r>
          </a:p>
        </p:txBody>
      </p:sp>
      <p:sp>
        <p:nvSpPr>
          <p:cNvPr id="15" name="Espace réservé du texte 8"/>
          <p:cNvSpPr>
            <a:spLocks noGrp="1"/>
          </p:cNvSpPr>
          <p:nvPr>
            <p:ph type="body" sz="quarter" idx="20" hasCustomPrompt="1"/>
          </p:nvPr>
        </p:nvSpPr>
        <p:spPr>
          <a:xfrm>
            <a:off x="3453292" y="4000938"/>
            <a:ext cx="1584000" cy="2040000"/>
          </a:xfrm>
        </p:spPr>
        <p:txBody>
          <a:bodyPr anchor="ctr">
            <a:normAutofit/>
          </a:bodyPr>
          <a:lstStyle>
            <a:lvl1pPr marL="0" indent="0">
              <a:buNone/>
              <a:defRPr sz="1760">
                <a:solidFill>
                  <a:schemeClr val="bg1"/>
                </a:solidFill>
              </a:defRPr>
            </a:lvl1pPr>
          </a:lstStyle>
          <a:p>
            <a:pPr lvl="0"/>
            <a:r>
              <a:rPr lang="fr-FR" dirty="0"/>
              <a:t>Insérer du texte</a:t>
            </a:r>
          </a:p>
        </p:txBody>
      </p:sp>
      <p:sp>
        <p:nvSpPr>
          <p:cNvPr id="16" name="Espace réservé pour une image  6"/>
          <p:cNvSpPr>
            <a:spLocks noGrp="1"/>
          </p:cNvSpPr>
          <p:nvPr>
            <p:ph type="pic" sz="quarter" idx="21" hasCustomPrompt="1"/>
          </p:nvPr>
        </p:nvSpPr>
        <p:spPr>
          <a:xfrm>
            <a:off x="5041651" y="4000938"/>
            <a:ext cx="1584000" cy="2040000"/>
          </a:xfrm>
        </p:spPr>
        <p:txBody>
          <a:bodyPr>
            <a:normAutofit/>
          </a:bodyPr>
          <a:lstStyle>
            <a:lvl1pPr marL="0" indent="0">
              <a:buNone/>
              <a:defRPr sz="1980"/>
            </a:lvl1pPr>
          </a:lstStyle>
          <a:p>
            <a:r>
              <a:rPr lang="fr-FR" dirty="0"/>
              <a:t>insérer une image</a:t>
            </a:r>
          </a:p>
        </p:txBody>
      </p:sp>
      <p:sp>
        <p:nvSpPr>
          <p:cNvPr id="17" name="Espace réservé du texte 8"/>
          <p:cNvSpPr>
            <a:spLocks noGrp="1"/>
          </p:cNvSpPr>
          <p:nvPr>
            <p:ph type="body" sz="quarter" idx="22" hasCustomPrompt="1"/>
          </p:nvPr>
        </p:nvSpPr>
        <p:spPr>
          <a:xfrm>
            <a:off x="6632338" y="4000938"/>
            <a:ext cx="1584000" cy="2040000"/>
          </a:xfrm>
        </p:spPr>
        <p:txBody>
          <a:bodyPr anchor="ctr">
            <a:normAutofit/>
          </a:bodyPr>
          <a:lstStyle>
            <a:lvl1pPr marL="0" indent="0">
              <a:buNone/>
              <a:defRPr sz="1760">
                <a:solidFill>
                  <a:schemeClr val="bg1"/>
                </a:solidFill>
              </a:defRPr>
            </a:lvl1pPr>
          </a:lstStyle>
          <a:p>
            <a:pPr lvl="0"/>
            <a:r>
              <a:rPr lang="fr-FR" dirty="0"/>
              <a:t>Insérer du texte</a:t>
            </a:r>
          </a:p>
        </p:txBody>
      </p:sp>
      <p:sp>
        <p:nvSpPr>
          <p:cNvPr id="18" name="Espace réservé pour une image  6"/>
          <p:cNvSpPr>
            <a:spLocks noGrp="1"/>
          </p:cNvSpPr>
          <p:nvPr>
            <p:ph type="pic" sz="quarter" idx="23" hasCustomPrompt="1"/>
          </p:nvPr>
        </p:nvSpPr>
        <p:spPr>
          <a:xfrm>
            <a:off x="8221630" y="4000938"/>
            <a:ext cx="1584000" cy="2040000"/>
          </a:xfrm>
        </p:spPr>
        <p:txBody>
          <a:bodyPr>
            <a:normAutofit/>
          </a:bodyPr>
          <a:lstStyle>
            <a:lvl1pPr marL="0" indent="0">
              <a:buNone/>
              <a:defRPr sz="1980"/>
            </a:lvl1pPr>
          </a:lstStyle>
          <a:p>
            <a:r>
              <a:rPr lang="fr-FR" dirty="0"/>
              <a:t>insérer une image</a:t>
            </a:r>
          </a:p>
        </p:txBody>
      </p:sp>
      <p:sp>
        <p:nvSpPr>
          <p:cNvPr id="19" name="Espace réservé du texte 8"/>
          <p:cNvSpPr>
            <a:spLocks noGrp="1"/>
          </p:cNvSpPr>
          <p:nvPr>
            <p:ph type="body" sz="quarter" idx="24" hasCustomPrompt="1"/>
          </p:nvPr>
        </p:nvSpPr>
        <p:spPr>
          <a:xfrm>
            <a:off x="283197" y="4000938"/>
            <a:ext cx="1584000" cy="2040000"/>
          </a:xfrm>
        </p:spPr>
        <p:txBody>
          <a:bodyPr anchor="ctr">
            <a:normAutofit/>
          </a:bodyPr>
          <a:lstStyle>
            <a:lvl1pPr marL="0" indent="0">
              <a:buNone/>
              <a:defRPr sz="1760">
                <a:solidFill>
                  <a:schemeClr val="bg1"/>
                </a:solidFill>
              </a:defRPr>
            </a:lvl1pPr>
          </a:lstStyle>
          <a:p>
            <a:pPr lvl="0"/>
            <a:r>
              <a:rPr lang="fr-FR" dirty="0"/>
              <a:t>Insérer du texte</a:t>
            </a:r>
          </a:p>
        </p:txBody>
      </p:sp>
      <p:sp>
        <p:nvSpPr>
          <p:cNvPr id="3" name="Date Placeholder 2"/>
          <p:cNvSpPr>
            <a:spLocks noGrp="1"/>
          </p:cNvSpPr>
          <p:nvPr>
            <p:ph type="dt" sz="half" idx="25"/>
          </p:nvPr>
        </p:nvSpPr>
        <p:spPr/>
        <p:txBody>
          <a:bodyPr/>
          <a:lstStyle/>
          <a:p>
            <a:endParaRPr lang="en-US"/>
          </a:p>
        </p:txBody>
      </p:sp>
      <p:sp>
        <p:nvSpPr>
          <p:cNvPr id="4" name="Footer Placeholder 3"/>
          <p:cNvSpPr>
            <a:spLocks noGrp="1"/>
          </p:cNvSpPr>
          <p:nvPr>
            <p:ph type="ftr" sz="quarter" idx="26"/>
          </p:nvPr>
        </p:nvSpPr>
        <p:spPr/>
        <p:txBody>
          <a:bodyPr/>
          <a:lstStyle/>
          <a:p>
            <a:endParaRPr lang="en-US"/>
          </a:p>
        </p:txBody>
      </p:sp>
      <p:sp>
        <p:nvSpPr>
          <p:cNvPr id="5" name="Slide Number Placeholder 4"/>
          <p:cNvSpPr>
            <a:spLocks noGrp="1"/>
          </p:cNvSpPr>
          <p:nvPr>
            <p:ph type="sldNum" sz="quarter" idx="27"/>
          </p:nvPr>
        </p:nvSpPr>
        <p:spPr/>
        <p:txBody>
          <a:bodyPr/>
          <a:lstStyle/>
          <a:p>
            <a:pPr>
              <a:spcAft>
                <a:spcPts val="0"/>
              </a:spcAft>
            </a:pPr>
            <a:fld id="{00000000-1234-1234-1234-123412341234}" type="slidenum">
              <a:rPr lang="es-AR" smtClean="0"/>
              <a:pPr>
                <a:spcAft>
                  <a:spcPts val="0"/>
                </a:spcAft>
              </a:pPr>
              <a:t>‹#›</a:t>
            </a:fld>
            <a:endParaRPr lang="es-AR"/>
          </a:p>
        </p:txBody>
      </p:sp>
    </p:spTree>
    <p:extLst>
      <p:ext uri="{BB962C8B-B14F-4D97-AF65-F5344CB8AC3E}">
        <p14:creationId xmlns:p14="http://schemas.microsoft.com/office/powerpoint/2010/main" val="2742418772"/>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Full image backgroun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bg1"/>
                </a:solidFill>
              </a:defRPr>
            </a:lvl1pPr>
          </a:lstStyle>
          <a:p>
            <a:r>
              <a:rPr lang="fr-FR" dirty="0"/>
              <a:t>Cliquez et modifiez le titre</a:t>
            </a:r>
          </a:p>
        </p:txBody>
      </p:sp>
      <p:sp>
        <p:nvSpPr>
          <p:cNvPr id="6" name="Date Placeholder 5"/>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a:spcAft>
                <a:spcPts val="0"/>
              </a:spcAft>
            </a:pPr>
            <a:fld id="{00000000-1234-1234-1234-123412341234}" type="slidenum">
              <a:rPr lang="es-AR" smtClean="0"/>
              <a:pPr>
                <a:spcAft>
                  <a:spcPts val="0"/>
                </a:spcAft>
              </a:pPr>
              <a:t>‹#›</a:t>
            </a:fld>
            <a:endParaRPr lang="es-AR"/>
          </a:p>
        </p:txBody>
      </p:sp>
    </p:spTree>
    <p:extLst>
      <p:ext uri="{BB962C8B-B14F-4D97-AF65-F5344CB8AC3E}">
        <p14:creationId xmlns:p14="http://schemas.microsoft.com/office/powerpoint/2010/main" val="1687325234"/>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spcAft>
                <a:spcPts val="0"/>
              </a:spcAft>
            </a:pPr>
            <a:fld id="{00000000-1234-1234-1234-123412341234}" type="slidenum">
              <a:rPr lang="es-AR" smtClean="0"/>
              <a:pPr>
                <a:spcAft>
                  <a:spcPts val="0"/>
                </a:spcAft>
              </a:pPr>
              <a:t>‹#›</a:t>
            </a:fld>
            <a:endParaRPr lang="es-AR"/>
          </a:p>
        </p:txBody>
      </p:sp>
    </p:spTree>
    <p:extLst>
      <p:ext uri="{BB962C8B-B14F-4D97-AF65-F5344CB8AC3E}">
        <p14:creationId xmlns:p14="http://schemas.microsoft.com/office/powerpoint/2010/main" val="648525389"/>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Main cover">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752132" y="7548000"/>
            <a:ext cx="1069200" cy="163200"/>
          </a:xfrm>
        </p:spPr>
        <p:txBody>
          <a:bodyPr/>
          <a:lstStyle/>
          <a:p>
            <a:endParaRPr lang="en-US"/>
          </a:p>
        </p:txBody>
      </p:sp>
      <p:sp>
        <p:nvSpPr>
          <p:cNvPr id="4" name="Footer Placeholder 3"/>
          <p:cNvSpPr>
            <a:spLocks noGrp="1"/>
          </p:cNvSpPr>
          <p:nvPr>
            <p:ph type="ftr" sz="quarter" idx="11"/>
          </p:nvPr>
        </p:nvSpPr>
        <p:spPr>
          <a:xfrm>
            <a:off x="2217600" y="7548000"/>
            <a:ext cx="4554000" cy="163200"/>
          </a:xfrm>
        </p:spPr>
        <p:txBody>
          <a:bodyPr/>
          <a:lstStyle/>
          <a:p>
            <a:endParaRPr lang="en-US"/>
          </a:p>
        </p:txBody>
      </p:sp>
      <p:sp>
        <p:nvSpPr>
          <p:cNvPr id="5" name="Slide Number Placeholder 4"/>
          <p:cNvSpPr>
            <a:spLocks noGrp="1"/>
          </p:cNvSpPr>
          <p:nvPr>
            <p:ph type="sldNum" sz="quarter" idx="12"/>
          </p:nvPr>
        </p:nvSpPr>
        <p:spPr>
          <a:xfrm>
            <a:off x="7009420" y="7548000"/>
            <a:ext cx="1188000" cy="163200"/>
          </a:xfrm>
        </p:spPr>
        <p:txBody>
          <a:bodyPr/>
          <a:lstStyle/>
          <a:p>
            <a:pPr>
              <a:spcAft>
                <a:spcPts val="0"/>
              </a:spcAft>
            </a:pPr>
            <a:fld id="{00000000-1234-1234-1234-123412341234}" type="slidenum">
              <a:rPr lang="es-AR" smtClean="0"/>
              <a:pPr>
                <a:spcAft>
                  <a:spcPts val="0"/>
                </a:spcAft>
              </a:pPr>
              <a:t>‹#›</a:t>
            </a:fld>
            <a:endParaRPr lang="es-AR"/>
          </a:p>
        </p:txBody>
      </p:sp>
    </p:spTree>
    <p:extLst>
      <p:ext uri="{BB962C8B-B14F-4D97-AF65-F5344CB8AC3E}">
        <p14:creationId xmlns:p14="http://schemas.microsoft.com/office/powerpoint/2010/main" val="3907745163"/>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lide with logo">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752132" y="7548000"/>
            <a:ext cx="1069200" cy="163200"/>
          </a:xfrm>
        </p:spPr>
        <p:txBody>
          <a:bodyPr/>
          <a:lstStyle/>
          <a:p>
            <a:endParaRPr lang="en-US"/>
          </a:p>
        </p:txBody>
      </p:sp>
      <p:sp>
        <p:nvSpPr>
          <p:cNvPr id="4" name="Footer Placeholder 3"/>
          <p:cNvSpPr>
            <a:spLocks noGrp="1"/>
          </p:cNvSpPr>
          <p:nvPr>
            <p:ph type="ftr" sz="quarter" idx="11"/>
          </p:nvPr>
        </p:nvSpPr>
        <p:spPr>
          <a:xfrm>
            <a:off x="2217600" y="7548000"/>
            <a:ext cx="4554000" cy="163200"/>
          </a:xfrm>
        </p:spPr>
        <p:txBody>
          <a:bodyPr/>
          <a:lstStyle/>
          <a:p>
            <a:endParaRPr lang="en-US"/>
          </a:p>
        </p:txBody>
      </p:sp>
      <p:sp>
        <p:nvSpPr>
          <p:cNvPr id="5" name="Slide Number Placeholder 4"/>
          <p:cNvSpPr>
            <a:spLocks noGrp="1"/>
          </p:cNvSpPr>
          <p:nvPr>
            <p:ph type="sldNum" sz="quarter" idx="12"/>
          </p:nvPr>
        </p:nvSpPr>
        <p:spPr>
          <a:xfrm>
            <a:off x="7009420" y="7548000"/>
            <a:ext cx="1188000" cy="163200"/>
          </a:xfrm>
        </p:spPr>
        <p:txBody>
          <a:bodyPr/>
          <a:lstStyle/>
          <a:p>
            <a:pPr>
              <a:spcAft>
                <a:spcPts val="0"/>
              </a:spcAft>
            </a:pPr>
            <a:fld id="{00000000-1234-1234-1234-123412341234}" type="slidenum">
              <a:rPr lang="es-AR" smtClean="0"/>
              <a:pPr>
                <a:spcAft>
                  <a:spcPts val="0"/>
                </a:spcAft>
              </a:pPr>
              <a:t>‹#›</a:t>
            </a:fld>
            <a:endParaRPr lang="es-AR"/>
          </a:p>
        </p:txBody>
      </p:sp>
      <p:sp>
        <p:nvSpPr>
          <p:cNvPr id="6" name="Title 1"/>
          <p:cNvSpPr>
            <a:spLocks noGrp="1"/>
          </p:cNvSpPr>
          <p:nvPr>
            <p:ph type="title"/>
          </p:nvPr>
        </p:nvSpPr>
        <p:spPr>
          <a:xfrm>
            <a:off x="673200" y="5397840"/>
            <a:ext cx="8712000" cy="816000"/>
          </a:xfrm>
        </p:spPr>
        <p:txBody>
          <a:bodyPr anchor="b"/>
          <a:lstStyle>
            <a:lvl1pPr algn="ctr">
              <a:defRPr/>
            </a:lvl1pPr>
          </a:lstStyle>
          <a:p>
            <a:r>
              <a:rPr lang="en-US" dirty="0"/>
              <a:t>Click to edit Master title style</a:t>
            </a:r>
          </a:p>
        </p:txBody>
      </p:sp>
      <p:sp>
        <p:nvSpPr>
          <p:cNvPr id="7" name="Subtitle 2"/>
          <p:cNvSpPr>
            <a:spLocks noGrp="1"/>
          </p:cNvSpPr>
          <p:nvPr>
            <p:ph type="subTitle" idx="1"/>
          </p:nvPr>
        </p:nvSpPr>
        <p:spPr>
          <a:xfrm>
            <a:off x="673200" y="6213840"/>
            <a:ext cx="8712000" cy="612000"/>
          </a:xfrm>
        </p:spPr>
        <p:txBody>
          <a:bodyPr/>
          <a:lstStyle>
            <a:lvl1pPr marL="0" indent="0" algn="ctr">
              <a:buNone/>
              <a:defRPr>
                <a:solidFill>
                  <a:schemeClr val="tx1">
                    <a:tint val="75000"/>
                  </a:schemeClr>
                </a:solidFill>
              </a:defRPr>
            </a:lvl1pPr>
            <a:lvl2pPr marL="502920" indent="0" algn="ctr">
              <a:buNone/>
              <a:defRPr>
                <a:solidFill>
                  <a:schemeClr val="tx1">
                    <a:tint val="75000"/>
                  </a:schemeClr>
                </a:solidFill>
              </a:defRPr>
            </a:lvl2pPr>
            <a:lvl3pPr marL="1005840" indent="0" algn="ctr">
              <a:buNone/>
              <a:defRPr>
                <a:solidFill>
                  <a:schemeClr val="tx1">
                    <a:tint val="75000"/>
                  </a:schemeClr>
                </a:solidFill>
              </a:defRPr>
            </a:lvl3pPr>
            <a:lvl4pPr marL="1508760" indent="0" algn="ctr">
              <a:buNone/>
              <a:defRPr>
                <a:solidFill>
                  <a:schemeClr val="tx1">
                    <a:tint val="75000"/>
                  </a:schemeClr>
                </a:solidFill>
              </a:defRPr>
            </a:lvl4pPr>
            <a:lvl5pPr marL="2011680" indent="0" algn="ctr">
              <a:buNone/>
              <a:defRPr>
                <a:solidFill>
                  <a:schemeClr val="tx1">
                    <a:tint val="75000"/>
                  </a:schemeClr>
                </a:solidFill>
              </a:defRPr>
            </a:lvl5pPr>
            <a:lvl6pPr marL="2514600" indent="0" algn="ctr">
              <a:buNone/>
              <a:defRPr>
                <a:solidFill>
                  <a:schemeClr val="tx1">
                    <a:tint val="75000"/>
                  </a:schemeClr>
                </a:solidFill>
              </a:defRPr>
            </a:lvl6pPr>
            <a:lvl7pPr marL="3017520" indent="0" algn="ctr">
              <a:buNone/>
              <a:defRPr>
                <a:solidFill>
                  <a:schemeClr val="tx1">
                    <a:tint val="75000"/>
                  </a:schemeClr>
                </a:solidFill>
              </a:defRPr>
            </a:lvl7pPr>
            <a:lvl8pPr marL="3520440" indent="0" algn="ctr">
              <a:buNone/>
              <a:defRPr>
                <a:solidFill>
                  <a:schemeClr val="tx1">
                    <a:tint val="75000"/>
                  </a:schemeClr>
                </a:solidFill>
              </a:defRPr>
            </a:lvl8pPr>
            <a:lvl9pPr marL="4023360" indent="0" algn="ctr">
              <a:buNone/>
              <a:defRPr>
                <a:solidFill>
                  <a:schemeClr val="tx1">
                    <a:tint val="75000"/>
                  </a:schemeClr>
                </a:solidFill>
              </a:defRPr>
            </a:lvl9pPr>
          </a:lstStyle>
          <a:p>
            <a:r>
              <a:rPr lang="en-US" dirty="0"/>
              <a:t>Click to edit Master subtitle style</a:t>
            </a:r>
          </a:p>
        </p:txBody>
      </p:sp>
      <p:sp>
        <p:nvSpPr>
          <p:cNvPr id="8" name="Subtitle 2"/>
          <p:cNvSpPr txBox="1">
            <a:spLocks/>
          </p:cNvSpPr>
          <p:nvPr/>
        </p:nvSpPr>
        <p:spPr>
          <a:xfrm>
            <a:off x="702537" y="6852904"/>
            <a:ext cx="8712000" cy="612000"/>
          </a:xfrm>
          <a:prstGeom prst="rect">
            <a:avLst/>
          </a:prstGeom>
        </p:spPr>
        <p:txBody>
          <a:bodyPr vert="horz" lIns="100584" tIns="50292" rIns="100584" bIns="50292" rtlCol="0">
            <a:normAutofit/>
          </a:bodyPr>
          <a:lstStyle>
            <a:lvl1pPr marL="0" indent="0" algn="ctr" defTabSz="914400" rtl="0" eaLnBrk="1" latinLnBrk="0" hangingPunct="1">
              <a:lnSpc>
                <a:spcPct val="90000"/>
              </a:lnSpc>
              <a:spcBef>
                <a:spcPts val="1000"/>
              </a:spcBef>
              <a:buClr>
                <a:schemeClr val="tx2"/>
              </a:buClr>
              <a:buSzPct val="80000"/>
              <a:buFont typeface=".AppleSystemUIFont" charset="-12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Clr>
                <a:schemeClr val="tx2"/>
              </a:buClr>
              <a:buSzPct val="80000"/>
              <a:buFont typeface=".AppleSystemUIFont" charset="-12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Clr>
                <a:schemeClr val="tx2"/>
              </a:buClr>
              <a:buSzPct val="80000"/>
              <a:buFont typeface=".AppleSystemUIFont" charset="-12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Clr>
                <a:schemeClr val="tx2"/>
              </a:buClr>
              <a:buSzPct val="80000"/>
              <a:buFont typeface=".AppleSystemUIFont" charset="-12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Clr>
                <a:schemeClr val="tx2"/>
              </a:buClr>
              <a:buSzPct val="80000"/>
              <a:buFont typeface=".AppleSystemUIFont" charset="-12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endParaRPr lang="en-US" sz="2200" dirty="0">
              <a:solidFill>
                <a:schemeClr val="tx1"/>
              </a:solidFill>
            </a:endParaRPr>
          </a:p>
        </p:txBody>
      </p:sp>
    </p:spTree>
    <p:extLst>
      <p:ext uri="{BB962C8B-B14F-4D97-AF65-F5344CB8AC3E}">
        <p14:creationId xmlns:p14="http://schemas.microsoft.com/office/powerpoint/2010/main" val="2559775344"/>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400" b="0" cap="all"/>
            </a:lvl1pPr>
          </a:lstStyle>
          <a:p>
            <a:r>
              <a:rPr lang="en-US" dirty="0"/>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solidFill>
                  <a:schemeClr val="tx1">
                    <a:tint val="75000"/>
                  </a:schemeClr>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spcAft>
                <a:spcPts val="0"/>
              </a:spcAft>
            </a:pPr>
            <a:fld id="{00000000-1234-1234-1234-123412341234}" type="slidenum">
              <a:rPr lang="es-AR" smtClean="0"/>
              <a:pPr>
                <a:spcAft>
                  <a:spcPts val="0"/>
                </a:spcAft>
              </a:pPr>
              <a:t>‹#›</a:t>
            </a:fld>
            <a:endParaRPr lang="es-AR"/>
          </a:p>
        </p:txBody>
      </p:sp>
    </p:spTree>
    <p:extLst>
      <p:ext uri="{BB962C8B-B14F-4D97-AF65-F5344CB8AC3E}">
        <p14:creationId xmlns:p14="http://schemas.microsoft.com/office/powerpoint/2010/main" val="205195319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AE17907-A805-4CA4-8684-D718B0303FEC}"/>
              </a:ext>
            </a:extLst>
          </p:cNvPr>
          <p:cNvSpPr>
            <a:spLocks noGrp="1"/>
          </p:cNvSpPr>
          <p:nvPr>
            <p:ph type="title"/>
          </p:nvPr>
        </p:nvSpPr>
        <p:spPr>
          <a:xfrm>
            <a:off x="692825" y="413809"/>
            <a:ext cx="8675370" cy="1502305"/>
          </a:xfrm>
        </p:spPr>
        <p:txBody>
          <a:bodyPr/>
          <a:lstStyle/>
          <a:p>
            <a:r>
              <a:rPr lang="fr-FR"/>
              <a:t>Modifiez le style du titre</a:t>
            </a:r>
            <a:endParaRPr lang="fr-BE"/>
          </a:p>
        </p:txBody>
      </p:sp>
      <p:sp>
        <p:nvSpPr>
          <p:cNvPr id="3" name="Espace réservé du texte 2">
            <a:extLst>
              <a:ext uri="{FF2B5EF4-FFF2-40B4-BE49-F238E27FC236}">
                <a16:creationId xmlns="" xmlns:a16="http://schemas.microsoft.com/office/drawing/2014/main" id="{CFE364CA-7BD3-4FEF-93FC-0FB262C7D0DA}"/>
              </a:ext>
            </a:extLst>
          </p:cNvPr>
          <p:cNvSpPr>
            <a:spLocks noGrp="1"/>
          </p:cNvSpPr>
          <p:nvPr>
            <p:ph type="body" idx="1"/>
          </p:nvPr>
        </p:nvSpPr>
        <p:spPr>
          <a:xfrm>
            <a:off x="692826" y="1905318"/>
            <a:ext cx="4255174" cy="933767"/>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fr-FR"/>
              <a:t>Cliquez pour modifier les styles du texte du masque</a:t>
            </a:r>
          </a:p>
        </p:txBody>
      </p:sp>
      <p:sp>
        <p:nvSpPr>
          <p:cNvPr id="4" name="Espace réservé du contenu 3">
            <a:extLst>
              <a:ext uri="{FF2B5EF4-FFF2-40B4-BE49-F238E27FC236}">
                <a16:creationId xmlns="" xmlns:a16="http://schemas.microsoft.com/office/drawing/2014/main" id="{DFFD80A4-5A7F-4CCD-A131-527C561A2CDD}"/>
              </a:ext>
            </a:extLst>
          </p:cNvPr>
          <p:cNvSpPr>
            <a:spLocks noGrp="1"/>
          </p:cNvSpPr>
          <p:nvPr>
            <p:ph sz="half" idx="2"/>
          </p:nvPr>
        </p:nvSpPr>
        <p:spPr>
          <a:xfrm>
            <a:off x="692826" y="2839085"/>
            <a:ext cx="4255174" cy="41758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 xmlns:a16="http://schemas.microsoft.com/office/drawing/2014/main" id="{05E067A5-104F-49BA-98AD-4B99A29722BB}"/>
              </a:ext>
            </a:extLst>
          </p:cNvPr>
          <p:cNvSpPr>
            <a:spLocks noGrp="1"/>
          </p:cNvSpPr>
          <p:nvPr>
            <p:ph type="body" sz="quarter" idx="3"/>
          </p:nvPr>
        </p:nvSpPr>
        <p:spPr>
          <a:xfrm>
            <a:off x="5092065" y="1905318"/>
            <a:ext cx="4276130" cy="933767"/>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fr-FR"/>
              <a:t>Cliquez pour modifier les styles du texte du masque</a:t>
            </a:r>
          </a:p>
        </p:txBody>
      </p:sp>
      <p:sp>
        <p:nvSpPr>
          <p:cNvPr id="6" name="Espace réservé du contenu 5">
            <a:extLst>
              <a:ext uri="{FF2B5EF4-FFF2-40B4-BE49-F238E27FC236}">
                <a16:creationId xmlns="" xmlns:a16="http://schemas.microsoft.com/office/drawing/2014/main" id="{502B5AB2-A41C-4C4F-A31D-89DF4EFB1645}"/>
              </a:ext>
            </a:extLst>
          </p:cNvPr>
          <p:cNvSpPr>
            <a:spLocks noGrp="1"/>
          </p:cNvSpPr>
          <p:nvPr>
            <p:ph sz="quarter" idx="4"/>
          </p:nvPr>
        </p:nvSpPr>
        <p:spPr>
          <a:xfrm>
            <a:off x="5092065" y="2839085"/>
            <a:ext cx="4276130" cy="41758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 xmlns:a16="http://schemas.microsoft.com/office/drawing/2014/main" id="{BA8F4A22-32F1-47D2-9658-BE49417D0AE2}"/>
              </a:ext>
            </a:extLst>
          </p:cNvPr>
          <p:cNvSpPr>
            <a:spLocks noGrp="1"/>
          </p:cNvSpPr>
          <p:nvPr>
            <p:ph type="dt" sz="half" idx="10"/>
          </p:nvPr>
        </p:nvSpPr>
        <p:spPr/>
        <p:txBody>
          <a:bodyPr/>
          <a:lstStyle/>
          <a:p>
            <a:endParaRPr lang="fr-BE"/>
          </a:p>
        </p:txBody>
      </p:sp>
      <p:sp>
        <p:nvSpPr>
          <p:cNvPr id="8" name="Espace réservé du pied de page 7">
            <a:extLst>
              <a:ext uri="{FF2B5EF4-FFF2-40B4-BE49-F238E27FC236}">
                <a16:creationId xmlns="" xmlns:a16="http://schemas.microsoft.com/office/drawing/2014/main" id="{FC60FBA5-62A8-4F68-8C57-E352C6FE7351}"/>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 xmlns:a16="http://schemas.microsoft.com/office/drawing/2014/main" id="{D06AC9D0-6AA3-43EC-97C5-707985952D3C}"/>
              </a:ext>
            </a:extLst>
          </p:cNvPr>
          <p:cNvSpPr>
            <a:spLocks noGrp="1"/>
          </p:cNvSpPr>
          <p:nvPr>
            <p:ph type="sldNum" sz="quarter" idx="12"/>
          </p:nvPr>
        </p:nvSpPr>
        <p:spPr/>
        <p:txBody>
          <a:bodyPr/>
          <a:lstStyle/>
          <a:p>
            <a:fld id="{5CA797CC-7A09-4A76-9E30-29A7D31036DD}" type="slidenum">
              <a:rPr lang="fr-BE" smtClean="0"/>
              <a:pPr/>
              <a:t>‹#›</a:t>
            </a:fld>
            <a:endParaRPr lang="fr-BE"/>
          </a:p>
        </p:txBody>
      </p:sp>
    </p:spTree>
    <p:extLst>
      <p:ext uri="{BB962C8B-B14F-4D97-AF65-F5344CB8AC3E}">
        <p14:creationId xmlns:p14="http://schemas.microsoft.com/office/powerpoint/2010/main" val="16568789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3F5236E-4BE6-414D-B1E1-CBAAEF21BB7E}" type="datetime1">
              <a:rPr lang="fr-LU" smtClean="0"/>
              <a:t>29/03/2022</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68559C87-4400-0E45-97C7-BDEE4D66133D}" type="slidenum">
              <a:rPr lang="fr-FR" smtClean="0"/>
              <a:t>‹#›</a:t>
            </a:fld>
            <a:endParaRPr lang="fr-FR" dirty="0"/>
          </a:p>
        </p:txBody>
      </p:sp>
    </p:spTree>
    <p:extLst>
      <p:ext uri="{BB962C8B-B14F-4D97-AF65-F5344CB8AC3E}">
        <p14:creationId xmlns:p14="http://schemas.microsoft.com/office/powerpoint/2010/main" val="27704418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0947" y="310179"/>
            <a:ext cx="8675370" cy="652800"/>
          </a:xfrm>
        </p:spPr>
        <p:txBody>
          <a:bodyPr/>
          <a:lstStyle/>
          <a:p>
            <a:r>
              <a:rPr lang="fr-FR"/>
              <a:t>Cliquez et modifiez le titre</a:t>
            </a:r>
            <a:endParaRPr lang="en-US" dirty="0"/>
          </a:p>
        </p:txBody>
      </p:sp>
      <p:sp>
        <p:nvSpPr>
          <p:cNvPr id="3" name="Content Placeholder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spcAft>
                <a:spcPts val="0"/>
              </a:spcAft>
            </a:pPr>
            <a:fld id="{00000000-1234-1234-1234-123412341234}" type="slidenum">
              <a:rPr lang="es-AR" smtClean="0"/>
              <a:pPr>
                <a:spcAft>
                  <a:spcPts val="0"/>
                </a:spcAft>
              </a:pPr>
              <a:t>‹#›</a:t>
            </a:fld>
            <a:endParaRPr lang="es-AR"/>
          </a:p>
        </p:txBody>
      </p:sp>
      <p:sp>
        <p:nvSpPr>
          <p:cNvPr id="7" name="Espace réservé du texte 7"/>
          <p:cNvSpPr>
            <a:spLocks noGrp="1"/>
          </p:cNvSpPr>
          <p:nvPr>
            <p:ph type="body" sz="quarter" idx="13"/>
          </p:nvPr>
        </p:nvSpPr>
        <p:spPr>
          <a:xfrm>
            <a:off x="209880" y="986663"/>
            <a:ext cx="8673623" cy="652800"/>
          </a:xfrm>
        </p:spPr>
        <p:txBody>
          <a:bodyPr>
            <a:normAutofit/>
          </a:bodyPr>
          <a:lstStyle>
            <a:lvl1pPr marL="0" indent="0">
              <a:buNone/>
              <a:defRPr sz="3080">
                <a:solidFill>
                  <a:schemeClr val="accent2"/>
                </a:solidFill>
              </a:defRPr>
            </a:lvl1pPr>
          </a:lstStyle>
          <a:p>
            <a:pPr lvl="0"/>
            <a:r>
              <a:rPr lang="fr-FR" dirty="0"/>
              <a:t>Cliquez pour modifier les styles du texte du masque</a:t>
            </a:r>
          </a:p>
        </p:txBody>
      </p:sp>
    </p:spTree>
    <p:extLst>
      <p:ext uri="{BB962C8B-B14F-4D97-AF65-F5344CB8AC3E}">
        <p14:creationId xmlns:p14="http://schemas.microsoft.com/office/powerpoint/2010/main" val="2910665582"/>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pPr>
              <a:spcAft>
                <a:spcPts val="0"/>
              </a:spcAft>
            </a:pPr>
            <a:fld id="{00000000-1234-1234-1234-123412341234}" type="slidenum">
              <a:rPr lang="es-AR" smtClean="0"/>
              <a:pPr>
                <a:spcAft>
                  <a:spcPts val="0"/>
                </a:spcAft>
              </a:pPr>
              <a:t>‹#›</a:t>
            </a:fld>
            <a:endParaRPr lang="es-AR"/>
          </a:p>
        </p:txBody>
      </p:sp>
    </p:spTree>
    <p:extLst>
      <p:ext uri="{BB962C8B-B14F-4D97-AF65-F5344CB8AC3E}">
        <p14:creationId xmlns:p14="http://schemas.microsoft.com/office/powerpoint/2010/main" val="1409125716"/>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212258" y="298663"/>
            <a:ext cx="9153231" cy="1502305"/>
          </a:xfrm>
        </p:spPr>
        <p:txBody>
          <a:bodyPr/>
          <a:lstStyle/>
          <a:p>
            <a:r>
              <a:rPr lang="fr-FR"/>
              <a:t>Cliquez et modifiez le titre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fr-FR"/>
              <a:t>Cliquez pour modifier les styles du texte du masque</a:t>
            </a:r>
          </a:p>
        </p:txBody>
      </p:sp>
      <p:sp>
        <p:nvSpPr>
          <p:cNvPr id="4" name="Content Placeholder 3"/>
          <p:cNvSpPr>
            <a:spLocks noGrp="1"/>
          </p:cNvSpPr>
          <p:nvPr>
            <p:ph sz="half" idx="2"/>
          </p:nvPr>
        </p:nvSpPr>
        <p:spPr>
          <a:xfrm>
            <a:off x="692826" y="2839085"/>
            <a:ext cx="4255174" cy="41758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fr-FR"/>
              <a:t>Cliquez pour modifier les styles du texte du masque</a:t>
            </a:r>
          </a:p>
        </p:txBody>
      </p:sp>
      <p:sp>
        <p:nvSpPr>
          <p:cNvPr id="6" name="Content Placeholder 5"/>
          <p:cNvSpPr>
            <a:spLocks noGrp="1"/>
          </p:cNvSpPr>
          <p:nvPr>
            <p:ph sz="quarter" idx="4"/>
          </p:nvPr>
        </p:nvSpPr>
        <p:spPr>
          <a:xfrm>
            <a:off x="5092066" y="2839085"/>
            <a:ext cx="4276130" cy="41758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0" name="Date Placeholder 9"/>
          <p:cNvSpPr>
            <a:spLocks noGrp="1"/>
          </p:cNvSpPr>
          <p:nvPr>
            <p:ph type="dt" sz="half" idx="10"/>
          </p:nvPr>
        </p:nvSpPr>
        <p:spPr/>
        <p:txBody>
          <a:bodyPr/>
          <a:lstStyle/>
          <a:p>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pPr>
              <a:spcAft>
                <a:spcPts val="0"/>
              </a:spcAft>
            </a:pPr>
            <a:fld id="{00000000-1234-1234-1234-123412341234}" type="slidenum">
              <a:rPr lang="es-AR" smtClean="0"/>
              <a:pPr>
                <a:spcAft>
                  <a:spcPts val="0"/>
                </a:spcAft>
              </a:pPr>
              <a:t>‹#›</a:t>
            </a:fld>
            <a:endParaRPr lang="es-AR"/>
          </a:p>
        </p:txBody>
      </p:sp>
    </p:spTree>
    <p:extLst>
      <p:ext uri="{BB962C8B-B14F-4D97-AF65-F5344CB8AC3E}">
        <p14:creationId xmlns:p14="http://schemas.microsoft.com/office/powerpoint/2010/main" val="3753409066"/>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6" name="Date Placeholder 5"/>
          <p:cNvSpPr>
            <a:spLocks noGrp="1"/>
          </p:cNvSpPr>
          <p:nvPr>
            <p:ph type="dt" sz="half" idx="10"/>
          </p:nvPr>
        </p:nvSpPr>
        <p:spPr/>
        <p:txBody>
          <a:bodyPr/>
          <a:lstStyle/>
          <a:p>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pPr>
              <a:spcAft>
                <a:spcPts val="0"/>
              </a:spcAft>
            </a:pPr>
            <a:fld id="{00000000-1234-1234-1234-123412341234}" type="slidenum">
              <a:rPr lang="es-AR" smtClean="0"/>
              <a:pPr>
                <a:spcAft>
                  <a:spcPts val="0"/>
                </a:spcAft>
              </a:pPr>
              <a:t>‹#›</a:t>
            </a:fld>
            <a:endParaRPr lang="es-AR"/>
          </a:p>
        </p:txBody>
      </p:sp>
    </p:spTree>
    <p:extLst>
      <p:ext uri="{BB962C8B-B14F-4D97-AF65-F5344CB8AC3E}">
        <p14:creationId xmlns:p14="http://schemas.microsoft.com/office/powerpoint/2010/main" val="13246019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 pictures with text">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7" name="Espace réservé pour une image  6"/>
          <p:cNvSpPr>
            <a:spLocks noGrp="1"/>
          </p:cNvSpPr>
          <p:nvPr>
            <p:ph type="pic" sz="quarter" idx="13"/>
          </p:nvPr>
        </p:nvSpPr>
        <p:spPr>
          <a:xfrm>
            <a:off x="703740" y="1934105"/>
            <a:ext cx="3330797" cy="2257954"/>
          </a:xfrm>
        </p:spPr>
        <p:txBody>
          <a:bodyPr/>
          <a:lstStyle/>
          <a:p>
            <a:endParaRPr lang="fr-FR" dirty="0"/>
          </a:p>
        </p:txBody>
      </p:sp>
      <p:sp>
        <p:nvSpPr>
          <p:cNvPr id="9" name="Espace réservé pour une image  8"/>
          <p:cNvSpPr>
            <a:spLocks noGrp="1"/>
          </p:cNvSpPr>
          <p:nvPr>
            <p:ph type="pic" sz="quarter" idx="14"/>
          </p:nvPr>
        </p:nvSpPr>
        <p:spPr>
          <a:xfrm>
            <a:off x="693262" y="4341390"/>
            <a:ext cx="3341274" cy="2268749"/>
          </a:xfrm>
        </p:spPr>
        <p:txBody>
          <a:bodyPr/>
          <a:lstStyle/>
          <a:p>
            <a:endParaRPr lang="fr-FR" dirty="0"/>
          </a:p>
        </p:txBody>
      </p:sp>
      <p:sp>
        <p:nvSpPr>
          <p:cNvPr id="11" name="Espace réservé du texte 10"/>
          <p:cNvSpPr>
            <a:spLocks noGrp="1"/>
          </p:cNvSpPr>
          <p:nvPr>
            <p:ph type="body" sz="quarter" idx="15"/>
          </p:nvPr>
        </p:nvSpPr>
        <p:spPr>
          <a:xfrm>
            <a:off x="4246880" y="1910715"/>
            <a:ext cx="5085080" cy="2281343"/>
          </a:xfrm>
        </p:spPr>
        <p:txBody>
          <a:bodyPr/>
          <a:lstStyle>
            <a:lvl1pPr marL="0" indent="0">
              <a:buNone/>
              <a:defRPr/>
            </a:lvl1pPr>
          </a:lstStyle>
          <a:p>
            <a:pPr lvl="0"/>
            <a:r>
              <a:rPr lang="fr-FR" dirty="0"/>
              <a:t>Cliquez pour </a:t>
            </a:r>
            <a:r>
              <a:rPr lang="fr-FR"/>
              <a:t>modifier les</a:t>
            </a:r>
            <a:endParaRPr lang="fr-FR" dirty="0"/>
          </a:p>
        </p:txBody>
      </p:sp>
      <p:sp>
        <p:nvSpPr>
          <p:cNvPr id="13" name="Espace réservé du texte 12"/>
          <p:cNvSpPr>
            <a:spLocks noGrp="1"/>
          </p:cNvSpPr>
          <p:nvPr>
            <p:ph type="body" sz="quarter" idx="16"/>
          </p:nvPr>
        </p:nvSpPr>
        <p:spPr>
          <a:xfrm>
            <a:off x="4257358" y="4352185"/>
            <a:ext cx="5074603" cy="2257954"/>
          </a:xfrm>
        </p:spPr>
        <p:txBody>
          <a:bodyPr/>
          <a:lstStyle>
            <a:lvl1pPr marL="0" indent="0">
              <a:buNone/>
              <a:defRPr/>
            </a:lvl1pPr>
          </a:lstStyle>
          <a:p>
            <a:pPr lvl="0"/>
            <a:r>
              <a:rPr lang="fr-FR" dirty="0"/>
              <a:t>Cliquez pour modifier les</a:t>
            </a:r>
          </a:p>
        </p:txBody>
      </p:sp>
      <p:sp>
        <p:nvSpPr>
          <p:cNvPr id="6" name="Date Placeholder 5"/>
          <p:cNvSpPr>
            <a:spLocks noGrp="1"/>
          </p:cNvSpPr>
          <p:nvPr>
            <p:ph type="dt" sz="half" idx="17"/>
          </p:nvPr>
        </p:nvSpPr>
        <p:spPr/>
        <p:txBody>
          <a:bodyPr/>
          <a:lstStyle/>
          <a:p>
            <a:fld id="{F528BDE2-ACF1-4CA8-ABC5-0689EFD5CC69}" type="datetime1">
              <a:rPr lang="fr-LU" smtClean="0"/>
              <a:t>29/03/2022</a:t>
            </a:fld>
            <a:endParaRPr lang="en-GB" dirty="0"/>
          </a:p>
        </p:txBody>
      </p:sp>
      <p:sp>
        <p:nvSpPr>
          <p:cNvPr id="8" name="Footer Placeholder 7"/>
          <p:cNvSpPr>
            <a:spLocks noGrp="1"/>
          </p:cNvSpPr>
          <p:nvPr>
            <p:ph type="ftr" sz="quarter" idx="18"/>
          </p:nvPr>
        </p:nvSpPr>
        <p:spPr/>
        <p:txBody>
          <a:bodyPr/>
          <a:lstStyle/>
          <a:p>
            <a:endParaRPr lang="en-GB" dirty="0"/>
          </a:p>
        </p:txBody>
      </p:sp>
      <p:sp>
        <p:nvSpPr>
          <p:cNvPr id="10" name="Slide Number Placeholder 9"/>
          <p:cNvSpPr>
            <a:spLocks noGrp="1"/>
          </p:cNvSpPr>
          <p:nvPr>
            <p:ph type="sldNum" sz="quarter" idx="19"/>
          </p:nvPr>
        </p:nvSpPr>
        <p:spPr/>
        <p:txBody>
          <a:bodyPr/>
          <a:lstStyle/>
          <a:p>
            <a:fld id="{FD0A51CA-4611-42BC-8C78-05A9D4A054CC}" type="slidenum">
              <a:rPr lang="en-GB" smtClean="0"/>
              <a:pPr/>
              <a:t>‹#›</a:t>
            </a:fld>
            <a:endParaRPr lang="en-GB" dirty="0"/>
          </a:p>
        </p:txBody>
      </p:sp>
    </p:spTree>
    <p:extLst>
      <p:ext uri="{BB962C8B-B14F-4D97-AF65-F5344CB8AC3E}">
        <p14:creationId xmlns:p14="http://schemas.microsoft.com/office/powerpoint/2010/main" val="41184536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4 pictures and label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7" name="Espace réservé pour une image  6"/>
          <p:cNvSpPr>
            <a:spLocks noGrp="1"/>
          </p:cNvSpPr>
          <p:nvPr>
            <p:ph type="pic" sz="quarter" idx="13"/>
          </p:nvPr>
        </p:nvSpPr>
        <p:spPr>
          <a:xfrm>
            <a:off x="134112" y="2983018"/>
            <a:ext cx="2391664" cy="2464139"/>
          </a:xfrm>
          <a:prstGeom prst="ellipse">
            <a:avLst/>
          </a:prstGeom>
          <a:solidFill>
            <a:schemeClr val="tx2">
              <a:lumMod val="20000"/>
              <a:lumOff val="80000"/>
            </a:schemeClr>
          </a:solidFill>
        </p:spPr>
        <p:txBody>
          <a:bodyPr/>
          <a:lstStyle/>
          <a:p>
            <a:endParaRPr lang="fr-FR" dirty="0"/>
          </a:p>
        </p:txBody>
      </p:sp>
      <p:sp>
        <p:nvSpPr>
          <p:cNvPr id="8" name="Espace réservé pour une image  6"/>
          <p:cNvSpPr>
            <a:spLocks noGrp="1"/>
          </p:cNvSpPr>
          <p:nvPr>
            <p:ph type="pic" sz="quarter" idx="14"/>
          </p:nvPr>
        </p:nvSpPr>
        <p:spPr>
          <a:xfrm>
            <a:off x="2604008" y="2983018"/>
            <a:ext cx="2391664" cy="2464139"/>
          </a:xfrm>
          <a:prstGeom prst="ellipse">
            <a:avLst/>
          </a:prstGeom>
          <a:solidFill>
            <a:schemeClr val="tx2">
              <a:lumMod val="20000"/>
              <a:lumOff val="80000"/>
            </a:schemeClr>
          </a:solidFill>
        </p:spPr>
        <p:txBody>
          <a:bodyPr/>
          <a:lstStyle/>
          <a:p>
            <a:endParaRPr lang="fr-FR" dirty="0"/>
          </a:p>
        </p:txBody>
      </p:sp>
      <p:sp>
        <p:nvSpPr>
          <p:cNvPr id="9" name="Espace réservé pour une image  6"/>
          <p:cNvSpPr>
            <a:spLocks noGrp="1"/>
          </p:cNvSpPr>
          <p:nvPr>
            <p:ph type="pic" sz="quarter" idx="15"/>
          </p:nvPr>
        </p:nvSpPr>
        <p:spPr>
          <a:xfrm>
            <a:off x="5085080" y="2983018"/>
            <a:ext cx="2391664" cy="2464139"/>
          </a:xfrm>
          <a:prstGeom prst="ellipse">
            <a:avLst/>
          </a:prstGeom>
          <a:solidFill>
            <a:schemeClr val="tx2">
              <a:lumMod val="20000"/>
              <a:lumOff val="80000"/>
            </a:schemeClr>
          </a:solidFill>
        </p:spPr>
        <p:txBody>
          <a:bodyPr/>
          <a:lstStyle/>
          <a:p>
            <a:endParaRPr lang="fr-FR" dirty="0"/>
          </a:p>
        </p:txBody>
      </p:sp>
      <p:sp>
        <p:nvSpPr>
          <p:cNvPr id="10" name="Espace réservé pour une image  6"/>
          <p:cNvSpPr>
            <a:spLocks noGrp="1"/>
          </p:cNvSpPr>
          <p:nvPr>
            <p:ph type="pic" sz="quarter" idx="16"/>
          </p:nvPr>
        </p:nvSpPr>
        <p:spPr>
          <a:xfrm>
            <a:off x="7554976" y="2983018"/>
            <a:ext cx="2391664" cy="2464139"/>
          </a:xfrm>
          <a:prstGeom prst="ellipse">
            <a:avLst/>
          </a:prstGeom>
          <a:solidFill>
            <a:schemeClr val="tx2">
              <a:lumMod val="20000"/>
              <a:lumOff val="80000"/>
            </a:schemeClr>
          </a:solidFill>
        </p:spPr>
        <p:txBody>
          <a:bodyPr/>
          <a:lstStyle/>
          <a:p>
            <a:endParaRPr lang="fr-FR" dirty="0"/>
          </a:p>
        </p:txBody>
      </p:sp>
      <p:sp>
        <p:nvSpPr>
          <p:cNvPr id="12" name="Espace réservé du texte 11"/>
          <p:cNvSpPr>
            <a:spLocks noGrp="1"/>
          </p:cNvSpPr>
          <p:nvPr>
            <p:ph type="body" sz="quarter" idx="17"/>
          </p:nvPr>
        </p:nvSpPr>
        <p:spPr>
          <a:xfrm>
            <a:off x="122937" y="2268390"/>
            <a:ext cx="2414015" cy="622512"/>
          </a:xfrm>
        </p:spPr>
        <p:txBody>
          <a:bodyPr anchor="ctr">
            <a:normAutofit/>
          </a:bodyPr>
          <a:lstStyle>
            <a:lvl1pPr marL="0" indent="0" algn="ctr">
              <a:buNone/>
              <a:defRPr sz="2200">
                <a:solidFill>
                  <a:schemeClr val="tx2"/>
                </a:solidFill>
              </a:defRPr>
            </a:lvl1pPr>
          </a:lstStyle>
          <a:p>
            <a:pPr lvl="0"/>
            <a:r>
              <a:rPr lang="fr-FR" dirty="0"/>
              <a:t>Cliquez </a:t>
            </a:r>
          </a:p>
        </p:txBody>
      </p:sp>
      <p:sp>
        <p:nvSpPr>
          <p:cNvPr id="13" name="Espace réservé du texte 11"/>
          <p:cNvSpPr>
            <a:spLocks noGrp="1"/>
          </p:cNvSpPr>
          <p:nvPr>
            <p:ph type="body" sz="quarter" idx="18"/>
          </p:nvPr>
        </p:nvSpPr>
        <p:spPr>
          <a:xfrm>
            <a:off x="2592833" y="2268390"/>
            <a:ext cx="2414015" cy="622512"/>
          </a:xfrm>
        </p:spPr>
        <p:txBody>
          <a:bodyPr anchor="ctr">
            <a:normAutofit/>
          </a:bodyPr>
          <a:lstStyle>
            <a:lvl1pPr marL="0" indent="0" algn="ctr">
              <a:buNone/>
              <a:defRPr sz="2200">
                <a:solidFill>
                  <a:schemeClr val="tx2"/>
                </a:solidFill>
              </a:defRPr>
            </a:lvl1pPr>
          </a:lstStyle>
          <a:p>
            <a:pPr lvl="0"/>
            <a:r>
              <a:rPr lang="fr-FR" dirty="0"/>
              <a:t>Cliquez </a:t>
            </a:r>
          </a:p>
        </p:txBody>
      </p:sp>
      <p:sp>
        <p:nvSpPr>
          <p:cNvPr id="14" name="Espace réservé du texte 11"/>
          <p:cNvSpPr>
            <a:spLocks noGrp="1"/>
          </p:cNvSpPr>
          <p:nvPr>
            <p:ph type="body" sz="quarter" idx="19"/>
          </p:nvPr>
        </p:nvSpPr>
        <p:spPr>
          <a:xfrm>
            <a:off x="5051553" y="2268390"/>
            <a:ext cx="2414015" cy="622512"/>
          </a:xfrm>
        </p:spPr>
        <p:txBody>
          <a:bodyPr anchor="ctr">
            <a:normAutofit/>
          </a:bodyPr>
          <a:lstStyle>
            <a:lvl1pPr marL="0" indent="0" algn="ctr">
              <a:buNone/>
              <a:defRPr sz="2200">
                <a:solidFill>
                  <a:schemeClr val="tx2"/>
                </a:solidFill>
              </a:defRPr>
            </a:lvl1pPr>
          </a:lstStyle>
          <a:p>
            <a:pPr lvl="0"/>
            <a:r>
              <a:rPr lang="fr-FR" dirty="0"/>
              <a:t>Cliquez </a:t>
            </a:r>
          </a:p>
        </p:txBody>
      </p:sp>
      <p:sp>
        <p:nvSpPr>
          <p:cNvPr id="15" name="Espace réservé du texte 11"/>
          <p:cNvSpPr>
            <a:spLocks noGrp="1"/>
          </p:cNvSpPr>
          <p:nvPr>
            <p:ph type="body" sz="quarter" idx="20"/>
          </p:nvPr>
        </p:nvSpPr>
        <p:spPr>
          <a:xfrm>
            <a:off x="7521449" y="2268390"/>
            <a:ext cx="2414015" cy="622512"/>
          </a:xfrm>
        </p:spPr>
        <p:txBody>
          <a:bodyPr anchor="ctr">
            <a:normAutofit/>
          </a:bodyPr>
          <a:lstStyle>
            <a:lvl1pPr marL="0" indent="0" algn="ctr">
              <a:buNone/>
              <a:defRPr sz="2200">
                <a:solidFill>
                  <a:schemeClr val="tx2"/>
                </a:solidFill>
              </a:defRPr>
            </a:lvl1pPr>
          </a:lstStyle>
          <a:p>
            <a:pPr lvl="0"/>
            <a:r>
              <a:rPr lang="fr-FR" dirty="0"/>
              <a:t>Cliquez </a:t>
            </a:r>
          </a:p>
        </p:txBody>
      </p:sp>
      <p:sp>
        <p:nvSpPr>
          <p:cNvPr id="16" name="Espace réservé du texte 11"/>
          <p:cNvSpPr>
            <a:spLocks noGrp="1"/>
          </p:cNvSpPr>
          <p:nvPr>
            <p:ph type="body" sz="quarter" idx="21"/>
          </p:nvPr>
        </p:nvSpPr>
        <p:spPr>
          <a:xfrm>
            <a:off x="122937" y="5665216"/>
            <a:ext cx="2414015" cy="622512"/>
          </a:xfrm>
        </p:spPr>
        <p:txBody>
          <a:bodyPr anchor="t">
            <a:normAutofit/>
          </a:bodyPr>
          <a:lstStyle>
            <a:lvl1pPr marL="0" indent="0" algn="ctr">
              <a:buNone/>
              <a:defRPr sz="2200">
                <a:solidFill>
                  <a:schemeClr val="accent2"/>
                </a:solidFill>
              </a:defRPr>
            </a:lvl1pPr>
          </a:lstStyle>
          <a:p>
            <a:pPr lvl="0"/>
            <a:r>
              <a:rPr lang="fr-FR" dirty="0"/>
              <a:t>Cliquez </a:t>
            </a:r>
          </a:p>
        </p:txBody>
      </p:sp>
      <p:sp>
        <p:nvSpPr>
          <p:cNvPr id="17" name="Espace réservé du texte 11"/>
          <p:cNvSpPr>
            <a:spLocks noGrp="1"/>
          </p:cNvSpPr>
          <p:nvPr>
            <p:ph type="body" sz="quarter" idx="22"/>
          </p:nvPr>
        </p:nvSpPr>
        <p:spPr>
          <a:xfrm>
            <a:off x="2592833" y="5665216"/>
            <a:ext cx="2414015" cy="622512"/>
          </a:xfrm>
        </p:spPr>
        <p:txBody>
          <a:bodyPr anchor="t">
            <a:normAutofit/>
          </a:bodyPr>
          <a:lstStyle>
            <a:lvl1pPr marL="0" indent="0" algn="ctr">
              <a:buNone/>
              <a:defRPr sz="2200">
                <a:solidFill>
                  <a:schemeClr val="accent2"/>
                </a:solidFill>
              </a:defRPr>
            </a:lvl1pPr>
          </a:lstStyle>
          <a:p>
            <a:pPr lvl="0"/>
            <a:r>
              <a:rPr lang="fr-FR" dirty="0"/>
              <a:t>Cliquez </a:t>
            </a:r>
          </a:p>
        </p:txBody>
      </p:sp>
      <p:sp>
        <p:nvSpPr>
          <p:cNvPr id="18" name="Espace réservé du texte 11"/>
          <p:cNvSpPr>
            <a:spLocks noGrp="1"/>
          </p:cNvSpPr>
          <p:nvPr>
            <p:ph type="body" sz="quarter" idx="23"/>
          </p:nvPr>
        </p:nvSpPr>
        <p:spPr>
          <a:xfrm>
            <a:off x="5051553" y="5665216"/>
            <a:ext cx="2414015" cy="622512"/>
          </a:xfrm>
        </p:spPr>
        <p:txBody>
          <a:bodyPr anchor="t">
            <a:normAutofit/>
          </a:bodyPr>
          <a:lstStyle>
            <a:lvl1pPr marL="0" indent="0" algn="ctr">
              <a:buNone/>
              <a:defRPr sz="2200">
                <a:solidFill>
                  <a:schemeClr val="accent2"/>
                </a:solidFill>
              </a:defRPr>
            </a:lvl1pPr>
          </a:lstStyle>
          <a:p>
            <a:pPr lvl="0"/>
            <a:r>
              <a:rPr lang="fr-FR" dirty="0"/>
              <a:t>Cliquez </a:t>
            </a:r>
          </a:p>
        </p:txBody>
      </p:sp>
      <p:sp>
        <p:nvSpPr>
          <p:cNvPr id="19" name="Espace réservé du texte 11"/>
          <p:cNvSpPr>
            <a:spLocks noGrp="1"/>
          </p:cNvSpPr>
          <p:nvPr>
            <p:ph type="body" sz="quarter" idx="24"/>
          </p:nvPr>
        </p:nvSpPr>
        <p:spPr>
          <a:xfrm>
            <a:off x="7521449" y="5665216"/>
            <a:ext cx="2414015" cy="622512"/>
          </a:xfrm>
        </p:spPr>
        <p:txBody>
          <a:bodyPr anchor="t">
            <a:normAutofit/>
          </a:bodyPr>
          <a:lstStyle>
            <a:lvl1pPr marL="0" indent="0" algn="ctr">
              <a:buNone/>
              <a:defRPr sz="2200">
                <a:solidFill>
                  <a:schemeClr val="accent2"/>
                </a:solidFill>
              </a:defRPr>
            </a:lvl1pPr>
          </a:lstStyle>
          <a:p>
            <a:pPr lvl="0"/>
            <a:r>
              <a:rPr lang="fr-FR" dirty="0"/>
              <a:t>Cliquez </a:t>
            </a:r>
          </a:p>
        </p:txBody>
      </p:sp>
      <p:sp>
        <p:nvSpPr>
          <p:cNvPr id="6" name="Date Placeholder 5"/>
          <p:cNvSpPr>
            <a:spLocks noGrp="1"/>
          </p:cNvSpPr>
          <p:nvPr>
            <p:ph type="dt" sz="half" idx="25"/>
          </p:nvPr>
        </p:nvSpPr>
        <p:spPr/>
        <p:txBody>
          <a:bodyPr/>
          <a:lstStyle/>
          <a:p>
            <a:endParaRPr lang="en-US"/>
          </a:p>
        </p:txBody>
      </p:sp>
      <p:sp>
        <p:nvSpPr>
          <p:cNvPr id="11" name="Footer Placeholder 10"/>
          <p:cNvSpPr>
            <a:spLocks noGrp="1"/>
          </p:cNvSpPr>
          <p:nvPr>
            <p:ph type="ftr" sz="quarter" idx="26"/>
          </p:nvPr>
        </p:nvSpPr>
        <p:spPr/>
        <p:txBody>
          <a:bodyPr/>
          <a:lstStyle/>
          <a:p>
            <a:endParaRPr lang="en-US"/>
          </a:p>
        </p:txBody>
      </p:sp>
      <p:sp>
        <p:nvSpPr>
          <p:cNvPr id="20" name="Slide Number Placeholder 19"/>
          <p:cNvSpPr>
            <a:spLocks noGrp="1"/>
          </p:cNvSpPr>
          <p:nvPr>
            <p:ph type="sldNum" sz="quarter" idx="27"/>
          </p:nvPr>
        </p:nvSpPr>
        <p:spPr/>
        <p:txBody>
          <a:bodyPr/>
          <a:lstStyle/>
          <a:p>
            <a:pPr>
              <a:spcAft>
                <a:spcPts val="0"/>
              </a:spcAft>
            </a:pPr>
            <a:fld id="{00000000-1234-1234-1234-123412341234}" type="slidenum">
              <a:rPr lang="es-AR" smtClean="0"/>
              <a:pPr>
                <a:spcAft>
                  <a:spcPts val="0"/>
                </a:spcAft>
              </a:pPr>
              <a:t>‹#›</a:t>
            </a:fld>
            <a:endParaRPr lang="es-AR"/>
          </a:p>
        </p:txBody>
      </p:sp>
    </p:spTree>
    <p:extLst>
      <p:ext uri="{BB962C8B-B14F-4D97-AF65-F5344CB8AC3E}">
        <p14:creationId xmlns:p14="http://schemas.microsoft.com/office/powerpoint/2010/main" val="227160820"/>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Mosa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7" name="Espace réservé pour une image  6"/>
          <p:cNvSpPr>
            <a:spLocks noGrp="1"/>
          </p:cNvSpPr>
          <p:nvPr>
            <p:ph type="pic" sz="quarter" idx="13" hasCustomPrompt="1"/>
          </p:nvPr>
        </p:nvSpPr>
        <p:spPr>
          <a:xfrm>
            <a:off x="287075" y="1961092"/>
            <a:ext cx="1584000" cy="2040000"/>
          </a:xfrm>
        </p:spPr>
        <p:txBody>
          <a:bodyPr>
            <a:normAutofit/>
          </a:bodyPr>
          <a:lstStyle>
            <a:lvl1pPr marL="0" indent="0">
              <a:buNone/>
              <a:defRPr sz="1980"/>
            </a:lvl1pPr>
          </a:lstStyle>
          <a:p>
            <a:r>
              <a:rPr lang="fr-FR" dirty="0"/>
              <a:t>insérer une image</a:t>
            </a:r>
          </a:p>
        </p:txBody>
      </p:sp>
      <p:sp>
        <p:nvSpPr>
          <p:cNvPr id="9" name="Espace réservé du texte 8"/>
          <p:cNvSpPr>
            <a:spLocks noGrp="1"/>
          </p:cNvSpPr>
          <p:nvPr>
            <p:ph type="body" sz="quarter" idx="14" hasCustomPrompt="1"/>
          </p:nvPr>
        </p:nvSpPr>
        <p:spPr>
          <a:xfrm>
            <a:off x="1870369" y="1961092"/>
            <a:ext cx="1584000" cy="2040000"/>
          </a:xfrm>
        </p:spPr>
        <p:txBody>
          <a:bodyPr anchor="ctr">
            <a:normAutofit/>
          </a:bodyPr>
          <a:lstStyle>
            <a:lvl1pPr marL="0" indent="0">
              <a:buNone/>
              <a:defRPr sz="1760">
                <a:solidFill>
                  <a:schemeClr val="bg1"/>
                </a:solidFill>
              </a:defRPr>
            </a:lvl1pPr>
          </a:lstStyle>
          <a:p>
            <a:pPr lvl="0"/>
            <a:r>
              <a:rPr lang="fr-FR" dirty="0"/>
              <a:t>Insérer du texte</a:t>
            </a:r>
          </a:p>
        </p:txBody>
      </p:sp>
      <p:sp>
        <p:nvSpPr>
          <p:cNvPr id="10" name="Espace réservé pour une image  6"/>
          <p:cNvSpPr>
            <a:spLocks noGrp="1"/>
          </p:cNvSpPr>
          <p:nvPr>
            <p:ph type="pic" sz="quarter" idx="15" hasCustomPrompt="1"/>
          </p:nvPr>
        </p:nvSpPr>
        <p:spPr>
          <a:xfrm>
            <a:off x="3457101" y="1961092"/>
            <a:ext cx="1584000" cy="2040000"/>
          </a:xfrm>
        </p:spPr>
        <p:txBody>
          <a:bodyPr>
            <a:normAutofit/>
          </a:bodyPr>
          <a:lstStyle>
            <a:lvl1pPr marL="0" indent="0">
              <a:buNone/>
              <a:defRPr sz="1980"/>
            </a:lvl1pPr>
          </a:lstStyle>
          <a:p>
            <a:r>
              <a:rPr lang="fr-FR" dirty="0"/>
              <a:t>insérer une image</a:t>
            </a:r>
          </a:p>
        </p:txBody>
      </p:sp>
      <p:sp>
        <p:nvSpPr>
          <p:cNvPr id="11" name="Espace réservé du texte 8"/>
          <p:cNvSpPr>
            <a:spLocks noGrp="1"/>
          </p:cNvSpPr>
          <p:nvPr>
            <p:ph type="body" sz="quarter" idx="16" hasCustomPrompt="1"/>
          </p:nvPr>
        </p:nvSpPr>
        <p:spPr>
          <a:xfrm>
            <a:off x="5040395" y="1961092"/>
            <a:ext cx="1584000" cy="2040000"/>
          </a:xfrm>
        </p:spPr>
        <p:txBody>
          <a:bodyPr anchor="ctr">
            <a:normAutofit/>
          </a:bodyPr>
          <a:lstStyle>
            <a:lvl1pPr marL="0" indent="0">
              <a:buNone/>
              <a:defRPr sz="1760">
                <a:solidFill>
                  <a:schemeClr val="bg1"/>
                </a:solidFill>
              </a:defRPr>
            </a:lvl1pPr>
          </a:lstStyle>
          <a:p>
            <a:pPr lvl="0"/>
            <a:r>
              <a:rPr lang="fr-FR" dirty="0"/>
              <a:t>Insérer du texte</a:t>
            </a:r>
          </a:p>
        </p:txBody>
      </p:sp>
      <p:sp>
        <p:nvSpPr>
          <p:cNvPr id="12" name="Espace réservé pour une image  6"/>
          <p:cNvSpPr>
            <a:spLocks noGrp="1"/>
          </p:cNvSpPr>
          <p:nvPr>
            <p:ph type="pic" sz="quarter" idx="17" hasCustomPrompt="1"/>
          </p:nvPr>
        </p:nvSpPr>
        <p:spPr>
          <a:xfrm>
            <a:off x="6629264" y="1961092"/>
            <a:ext cx="1584000" cy="2040000"/>
          </a:xfrm>
        </p:spPr>
        <p:txBody>
          <a:bodyPr>
            <a:normAutofit/>
          </a:bodyPr>
          <a:lstStyle>
            <a:lvl1pPr marL="0" indent="0">
              <a:buNone/>
              <a:defRPr sz="1980"/>
            </a:lvl1pPr>
          </a:lstStyle>
          <a:p>
            <a:r>
              <a:rPr lang="fr-FR" dirty="0"/>
              <a:t>insérer une image</a:t>
            </a:r>
          </a:p>
        </p:txBody>
      </p:sp>
      <p:sp>
        <p:nvSpPr>
          <p:cNvPr id="13" name="Espace réservé du texte 8"/>
          <p:cNvSpPr>
            <a:spLocks noGrp="1"/>
          </p:cNvSpPr>
          <p:nvPr>
            <p:ph type="body" sz="quarter" idx="18" hasCustomPrompt="1"/>
          </p:nvPr>
        </p:nvSpPr>
        <p:spPr>
          <a:xfrm>
            <a:off x="8217068" y="1961092"/>
            <a:ext cx="1584000" cy="2040000"/>
          </a:xfrm>
        </p:spPr>
        <p:txBody>
          <a:bodyPr anchor="ctr">
            <a:normAutofit/>
          </a:bodyPr>
          <a:lstStyle>
            <a:lvl1pPr marL="0" indent="0">
              <a:buNone/>
              <a:defRPr sz="1760">
                <a:solidFill>
                  <a:schemeClr val="bg1"/>
                </a:solidFill>
              </a:defRPr>
            </a:lvl1pPr>
          </a:lstStyle>
          <a:p>
            <a:pPr lvl="0"/>
            <a:r>
              <a:rPr lang="fr-FR" dirty="0"/>
              <a:t>Insérer du texte</a:t>
            </a:r>
          </a:p>
        </p:txBody>
      </p:sp>
      <p:sp>
        <p:nvSpPr>
          <p:cNvPr id="14" name="Espace réservé pour une image  6"/>
          <p:cNvSpPr>
            <a:spLocks noGrp="1"/>
          </p:cNvSpPr>
          <p:nvPr>
            <p:ph type="pic" sz="quarter" idx="19" hasCustomPrompt="1"/>
          </p:nvPr>
        </p:nvSpPr>
        <p:spPr>
          <a:xfrm>
            <a:off x="1869998" y="4000938"/>
            <a:ext cx="1584000" cy="2040000"/>
          </a:xfrm>
        </p:spPr>
        <p:txBody>
          <a:bodyPr>
            <a:normAutofit/>
          </a:bodyPr>
          <a:lstStyle>
            <a:lvl1pPr marL="0" indent="0">
              <a:buNone/>
              <a:defRPr sz="1980"/>
            </a:lvl1pPr>
          </a:lstStyle>
          <a:p>
            <a:r>
              <a:rPr lang="fr-FR" dirty="0"/>
              <a:t>insérer une image</a:t>
            </a:r>
          </a:p>
        </p:txBody>
      </p:sp>
      <p:sp>
        <p:nvSpPr>
          <p:cNvPr id="15" name="Espace réservé du texte 8"/>
          <p:cNvSpPr>
            <a:spLocks noGrp="1"/>
          </p:cNvSpPr>
          <p:nvPr>
            <p:ph type="body" sz="quarter" idx="20" hasCustomPrompt="1"/>
          </p:nvPr>
        </p:nvSpPr>
        <p:spPr>
          <a:xfrm>
            <a:off x="3453292" y="4000938"/>
            <a:ext cx="1584000" cy="2040000"/>
          </a:xfrm>
        </p:spPr>
        <p:txBody>
          <a:bodyPr anchor="ctr">
            <a:normAutofit/>
          </a:bodyPr>
          <a:lstStyle>
            <a:lvl1pPr marL="0" indent="0">
              <a:buNone/>
              <a:defRPr sz="1760">
                <a:solidFill>
                  <a:schemeClr val="bg1"/>
                </a:solidFill>
              </a:defRPr>
            </a:lvl1pPr>
          </a:lstStyle>
          <a:p>
            <a:pPr lvl="0"/>
            <a:r>
              <a:rPr lang="fr-FR" dirty="0"/>
              <a:t>Insérer du texte</a:t>
            </a:r>
          </a:p>
        </p:txBody>
      </p:sp>
      <p:sp>
        <p:nvSpPr>
          <p:cNvPr id="16" name="Espace réservé pour une image  6"/>
          <p:cNvSpPr>
            <a:spLocks noGrp="1"/>
          </p:cNvSpPr>
          <p:nvPr>
            <p:ph type="pic" sz="quarter" idx="21" hasCustomPrompt="1"/>
          </p:nvPr>
        </p:nvSpPr>
        <p:spPr>
          <a:xfrm>
            <a:off x="5041651" y="4000938"/>
            <a:ext cx="1584000" cy="2040000"/>
          </a:xfrm>
        </p:spPr>
        <p:txBody>
          <a:bodyPr>
            <a:normAutofit/>
          </a:bodyPr>
          <a:lstStyle>
            <a:lvl1pPr marL="0" indent="0">
              <a:buNone/>
              <a:defRPr sz="1980"/>
            </a:lvl1pPr>
          </a:lstStyle>
          <a:p>
            <a:r>
              <a:rPr lang="fr-FR" dirty="0"/>
              <a:t>insérer une image</a:t>
            </a:r>
          </a:p>
        </p:txBody>
      </p:sp>
      <p:sp>
        <p:nvSpPr>
          <p:cNvPr id="17" name="Espace réservé du texte 8"/>
          <p:cNvSpPr>
            <a:spLocks noGrp="1"/>
          </p:cNvSpPr>
          <p:nvPr>
            <p:ph type="body" sz="quarter" idx="22" hasCustomPrompt="1"/>
          </p:nvPr>
        </p:nvSpPr>
        <p:spPr>
          <a:xfrm>
            <a:off x="6632338" y="4000938"/>
            <a:ext cx="1584000" cy="2040000"/>
          </a:xfrm>
        </p:spPr>
        <p:txBody>
          <a:bodyPr anchor="ctr">
            <a:normAutofit/>
          </a:bodyPr>
          <a:lstStyle>
            <a:lvl1pPr marL="0" indent="0">
              <a:buNone/>
              <a:defRPr sz="1760">
                <a:solidFill>
                  <a:schemeClr val="bg1"/>
                </a:solidFill>
              </a:defRPr>
            </a:lvl1pPr>
          </a:lstStyle>
          <a:p>
            <a:pPr lvl="0"/>
            <a:r>
              <a:rPr lang="fr-FR" dirty="0"/>
              <a:t>Insérer du texte</a:t>
            </a:r>
          </a:p>
        </p:txBody>
      </p:sp>
      <p:sp>
        <p:nvSpPr>
          <p:cNvPr id="18" name="Espace réservé pour une image  6"/>
          <p:cNvSpPr>
            <a:spLocks noGrp="1"/>
          </p:cNvSpPr>
          <p:nvPr>
            <p:ph type="pic" sz="quarter" idx="23" hasCustomPrompt="1"/>
          </p:nvPr>
        </p:nvSpPr>
        <p:spPr>
          <a:xfrm>
            <a:off x="8221630" y="4000938"/>
            <a:ext cx="1584000" cy="2040000"/>
          </a:xfrm>
        </p:spPr>
        <p:txBody>
          <a:bodyPr>
            <a:normAutofit/>
          </a:bodyPr>
          <a:lstStyle>
            <a:lvl1pPr marL="0" indent="0">
              <a:buNone/>
              <a:defRPr sz="1980"/>
            </a:lvl1pPr>
          </a:lstStyle>
          <a:p>
            <a:r>
              <a:rPr lang="fr-FR" dirty="0"/>
              <a:t>insérer une image</a:t>
            </a:r>
          </a:p>
        </p:txBody>
      </p:sp>
      <p:sp>
        <p:nvSpPr>
          <p:cNvPr id="19" name="Espace réservé du texte 8"/>
          <p:cNvSpPr>
            <a:spLocks noGrp="1"/>
          </p:cNvSpPr>
          <p:nvPr>
            <p:ph type="body" sz="quarter" idx="24" hasCustomPrompt="1"/>
          </p:nvPr>
        </p:nvSpPr>
        <p:spPr>
          <a:xfrm>
            <a:off x="283197" y="4000938"/>
            <a:ext cx="1584000" cy="2040000"/>
          </a:xfrm>
        </p:spPr>
        <p:txBody>
          <a:bodyPr anchor="ctr">
            <a:normAutofit/>
          </a:bodyPr>
          <a:lstStyle>
            <a:lvl1pPr marL="0" indent="0">
              <a:buNone/>
              <a:defRPr sz="1760">
                <a:solidFill>
                  <a:schemeClr val="bg1"/>
                </a:solidFill>
              </a:defRPr>
            </a:lvl1pPr>
          </a:lstStyle>
          <a:p>
            <a:pPr lvl="0"/>
            <a:r>
              <a:rPr lang="fr-FR" dirty="0"/>
              <a:t>Insérer du texte</a:t>
            </a:r>
          </a:p>
        </p:txBody>
      </p:sp>
      <p:sp>
        <p:nvSpPr>
          <p:cNvPr id="3" name="Date Placeholder 2"/>
          <p:cNvSpPr>
            <a:spLocks noGrp="1"/>
          </p:cNvSpPr>
          <p:nvPr>
            <p:ph type="dt" sz="half" idx="25"/>
          </p:nvPr>
        </p:nvSpPr>
        <p:spPr/>
        <p:txBody>
          <a:bodyPr/>
          <a:lstStyle/>
          <a:p>
            <a:endParaRPr lang="en-US"/>
          </a:p>
        </p:txBody>
      </p:sp>
      <p:sp>
        <p:nvSpPr>
          <p:cNvPr id="4" name="Footer Placeholder 3"/>
          <p:cNvSpPr>
            <a:spLocks noGrp="1"/>
          </p:cNvSpPr>
          <p:nvPr>
            <p:ph type="ftr" sz="quarter" idx="26"/>
          </p:nvPr>
        </p:nvSpPr>
        <p:spPr/>
        <p:txBody>
          <a:bodyPr/>
          <a:lstStyle/>
          <a:p>
            <a:endParaRPr lang="en-US"/>
          </a:p>
        </p:txBody>
      </p:sp>
      <p:sp>
        <p:nvSpPr>
          <p:cNvPr id="5" name="Slide Number Placeholder 4"/>
          <p:cNvSpPr>
            <a:spLocks noGrp="1"/>
          </p:cNvSpPr>
          <p:nvPr>
            <p:ph type="sldNum" sz="quarter" idx="27"/>
          </p:nvPr>
        </p:nvSpPr>
        <p:spPr/>
        <p:txBody>
          <a:bodyPr/>
          <a:lstStyle/>
          <a:p>
            <a:pPr>
              <a:spcAft>
                <a:spcPts val="0"/>
              </a:spcAft>
            </a:pPr>
            <a:fld id="{00000000-1234-1234-1234-123412341234}" type="slidenum">
              <a:rPr lang="es-AR" smtClean="0"/>
              <a:pPr>
                <a:spcAft>
                  <a:spcPts val="0"/>
                </a:spcAft>
              </a:pPr>
              <a:t>‹#›</a:t>
            </a:fld>
            <a:endParaRPr lang="es-AR"/>
          </a:p>
        </p:txBody>
      </p:sp>
    </p:spTree>
    <p:extLst>
      <p:ext uri="{BB962C8B-B14F-4D97-AF65-F5344CB8AC3E}">
        <p14:creationId xmlns:p14="http://schemas.microsoft.com/office/powerpoint/2010/main" val="4280087347"/>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Full image backgroun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bg1"/>
                </a:solidFill>
              </a:defRPr>
            </a:lvl1pPr>
          </a:lstStyle>
          <a:p>
            <a:r>
              <a:rPr lang="fr-FR" dirty="0"/>
              <a:t>Cliquez et modifiez le titre</a:t>
            </a:r>
          </a:p>
        </p:txBody>
      </p:sp>
      <p:sp>
        <p:nvSpPr>
          <p:cNvPr id="6" name="Date Placeholder 5"/>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a:spcAft>
                <a:spcPts val="0"/>
              </a:spcAft>
            </a:pPr>
            <a:fld id="{00000000-1234-1234-1234-123412341234}" type="slidenum">
              <a:rPr lang="es-AR" smtClean="0"/>
              <a:pPr>
                <a:spcAft>
                  <a:spcPts val="0"/>
                </a:spcAft>
              </a:pPr>
              <a:t>‹#›</a:t>
            </a:fld>
            <a:endParaRPr lang="es-AR"/>
          </a:p>
        </p:txBody>
      </p:sp>
    </p:spTree>
    <p:extLst>
      <p:ext uri="{BB962C8B-B14F-4D97-AF65-F5344CB8AC3E}">
        <p14:creationId xmlns:p14="http://schemas.microsoft.com/office/powerpoint/2010/main" val="2296770945"/>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spcAft>
                <a:spcPts val="0"/>
              </a:spcAft>
            </a:pPr>
            <a:fld id="{00000000-1234-1234-1234-123412341234}" type="slidenum">
              <a:rPr lang="es-AR" smtClean="0"/>
              <a:pPr>
                <a:spcAft>
                  <a:spcPts val="0"/>
                </a:spcAft>
              </a:pPr>
              <a:t>‹#›</a:t>
            </a:fld>
            <a:endParaRPr lang="es-AR"/>
          </a:p>
        </p:txBody>
      </p:sp>
    </p:spTree>
    <p:extLst>
      <p:ext uri="{BB962C8B-B14F-4D97-AF65-F5344CB8AC3E}">
        <p14:creationId xmlns:p14="http://schemas.microsoft.com/office/powerpoint/2010/main" val="248141420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865A297-B921-45D0-B6D5-EA4B540195C5}"/>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 xmlns:a16="http://schemas.microsoft.com/office/drawing/2014/main" id="{22372D18-1D01-4A40-88D9-E9776FE6DAEA}"/>
              </a:ext>
            </a:extLst>
          </p:cNvPr>
          <p:cNvSpPr>
            <a:spLocks noGrp="1"/>
          </p:cNvSpPr>
          <p:nvPr>
            <p:ph type="dt" sz="half" idx="10"/>
          </p:nvPr>
        </p:nvSpPr>
        <p:spPr/>
        <p:txBody>
          <a:bodyPr/>
          <a:lstStyle/>
          <a:p>
            <a:endParaRPr lang="fr-BE"/>
          </a:p>
        </p:txBody>
      </p:sp>
      <p:sp>
        <p:nvSpPr>
          <p:cNvPr id="4" name="Espace réservé du pied de page 3">
            <a:extLst>
              <a:ext uri="{FF2B5EF4-FFF2-40B4-BE49-F238E27FC236}">
                <a16:creationId xmlns="" xmlns:a16="http://schemas.microsoft.com/office/drawing/2014/main" id="{85BC6245-3211-422F-8EC2-BD2B50CF843A}"/>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 xmlns:a16="http://schemas.microsoft.com/office/drawing/2014/main" id="{17ACE81E-5690-4779-82AB-168F2BE11254}"/>
              </a:ext>
            </a:extLst>
          </p:cNvPr>
          <p:cNvSpPr>
            <a:spLocks noGrp="1"/>
          </p:cNvSpPr>
          <p:nvPr>
            <p:ph type="sldNum" sz="quarter" idx="12"/>
          </p:nvPr>
        </p:nvSpPr>
        <p:spPr/>
        <p:txBody>
          <a:bodyPr/>
          <a:lstStyle/>
          <a:p>
            <a:fld id="{5CA797CC-7A09-4A76-9E30-29A7D31036DD}" type="slidenum">
              <a:rPr lang="fr-BE" smtClean="0"/>
              <a:pPr/>
              <a:t>‹#›</a:t>
            </a:fld>
            <a:endParaRPr lang="fr-BE"/>
          </a:p>
        </p:txBody>
      </p:sp>
    </p:spTree>
    <p:extLst>
      <p:ext uri="{BB962C8B-B14F-4D97-AF65-F5344CB8AC3E}">
        <p14:creationId xmlns:p14="http://schemas.microsoft.com/office/powerpoint/2010/main" val="36616195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502920" y="311256"/>
            <a:ext cx="9052560" cy="1295400"/>
          </a:xfrm>
        </p:spPr>
        <p:txBody>
          <a:bodyPr/>
          <a:lstStyle/>
          <a:p>
            <a:r>
              <a:rPr lang="fr-FR"/>
              <a:t>Cliquez pour modifier le style du titre</a:t>
            </a:r>
          </a:p>
        </p:txBody>
      </p:sp>
      <p:sp>
        <p:nvSpPr>
          <p:cNvPr id="3" name="Espace réservé du texte 2"/>
          <p:cNvSpPr>
            <a:spLocks noGrp="1"/>
          </p:cNvSpPr>
          <p:nvPr>
            <p:ph type="body" sz="half" idx="1"/>
          </p:nvPr>
        </p:nvSpPr>
        <p:spPr>
          <a:xfrm>
            <a:off x="502920" y="1813560"/>
            <a:ext cx="4442460" cy="51294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5113020" y="1813560"/>
            <a:ext cx="4442460" cy="247745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5113020" y="4463733"/>
            <a:ext cx="4442460" cy="247925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Rectangle 4">
            <a:extLst>
              <a:ext uri="{FF2B5EF4-FFF2-40B4-BE49-F238E27FC236}">
                <a16:creationId xmlns="" xmlns:a16="http://schemas.microsoft.com/office/drawing/2014/main" id="{327AF704-692F-4750-B656-4561E710B1E1}"/>
              </a:ext>
            </a:extLst>
          </p:cNvPr>
          <p:cNvSpPr>
            <a:spLocks noGrp="1" noChangeArrowheads="1"/>
          </p:cNvSpPr>
          <p:nvPr>
            <p:ph type="dt" sz="half" idx="10"/>
          </p:nvPr>
        </p:nvSpPr>
        <p:spPr>
          <a:ln/>
        </p:spPr>
        <p:txBody>
          <a:bodyPr/>
          <a:lstStyle>
            <a:lvl1pPr>
              <a:defRPr/>
            </a:lvl1pPr>
          </a:lstStyle>
          <a:p>
            <a:pPr>
              <a:defRPr/>
            </a:pPr>
            <a:endParaRPr lang="fr-FR"/>
          </a:p>
        </p:txBody>
      </p:sp>
      <p:sp>
        <p:nvSpPr>
          <p:cNvPr id="7" name="Rectangle 5">
            <a:extLst>
              <a:ext uri="{FF2B5EF4-FFF2-40B4-BE49-F238E27FC236}">
                <a16:creationId xmlns="" xmlns:a16="http://schemas.microsoft.com/office/drawing/2014/main" id="{6D89507A-38D1-4874-B205-0EC4684F2253}"/>
              </a:ext>
            </a:extLst>
          </p:cNvPr>
          <p:cNvSpPr>
            <a:spLocks noGrp="1" noChangeArrowheads="1"/>
          </p:cNvSpPr>
          <p:nvPr>
            <p:ph type="ftr" sz="quarter" idx="11"/>
          </p:nvPr>
        </p:nvSpPr>
        <p:spPr>
          <a:ln/>
        </p:spPr>
        <p:txBody>
          <a:bodyPr/>
          <a:lstStyle>
            <a:lvl1pPr>
              <a:defRPr/>
            </a:lvl1pPr>
          </a:lstStyle>
          <a:p>
            <a:pPr>
              <a:defRPr/>
            </a:pPr>
            <a:endParaRPr lang="fr-FR"/>
          </a:p>
        </p:txBody>
      </p:sp>
      <p:sp>
        <p:nvSpPr>
          <p:cNvPr id="8" name="Rectangle 6">
            <a:extLst>
              <a:ext uri="{FF2B5EF4-FFF2-40B4-BE49-F238E27FC236}">
                <a16:creationId xmlns="" xmlns:a16="http://schemas.microsoft.com/office/drawing/2014/main" id="{02254A5E-CC46-4F41-AD18-2FABD67BE087}"/>
              </a:ext>
            </a:extLst>
          </p:cNvPr>
          <p:cNvSpPr>
            <a:spLocks noGrp="1" noChangeArrowheads="1"/>
          </p:cNvSpPr>
          <p:nvPr>
            <p:ph type="sldNum" sz="quarter" idx="12"/>
          </p:nvPr>
        </p:nvSpPr>
        <p:spPr>
          <a:ln/>
        </p:spPr>
        <p:txBody>
          <a:bodyPr/>
          <a:lstStyle>
            <a:lvl1pPr>
              <a:defRPr/>
            </a:lvl1pPr>
          </a:lstStyle>
          <a:p>
            <a:fld id="{790A54AC-A106-4CE9-967A-526109C7CEA4}" type="slidenum">
              <a:rPr lang="fr-FR" altLang="fr-FR"/>
              <a:pPr/>
              <a:t>‹#›</a:t>
            </a:fld>
            <a:endParaRPr lang="fr-FR" altLang="fr-FR"/>
          </a:p>
        </p:txBody>
      </p:sp>
    </p:spTree>
    <p:extLst>
      <p:ext uri="{BB962C8B-B14F-4D97-AF65-F5344CB8AC3E}">
        <p14:creationId xmlns:p14="http://schemas.microsoft.com/office/powerpoint/2010/main" val="29859726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useBgFill="1">
        <p:nvSpPr>
          <p:cNvPr id="11" name="Rounded Rectangle 29"/>
          <p:cNvSpPr/>
          <p:nvPr/>
        </p:nvSpPr>
        <p:spPr bwMode="white">
          <a:xfrm>
            <a:off x="5951220" y="4490720"/>
            <a:ext cx="3370263" cy="3058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2750">
              <a:solidFill>
                <a:prstClr val="white"/>
              </a:solidFill>
            </a:endParaRPr>
          </a:p>
        </p:txBody>
      </p:sp>
      <p:sp useBgFill="1">
        <p:nvSpPr>
          <p:cNvPr id="12" name="Rounded Rectangle 30"/>
          <p:cNvSpPr/>
          <p:nvPr/>
        </p:nvSpPr>
        <p:spPr bwMode="white">
          <a:xfrm>
            <a:off x="8114824" y="4602269"/>
            <a:ext cx="1760220" cy="41381"/>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2750">
              <a:solidFill>
                <a:prstClr val="white"/>
              </a:solidFill>
            </a:endParaRPr>
          </a:p>
        </p:txBody>
      </p:sp>
      <p:sp>
        <p:nvSpPr>
          <p:cNvPr id="19" name="Slide Number Placeholder 28"/>
          <p:cNvSpPr>
            <a:spLocks noGrp="1"/>
          </p:cNvSpPr>
          <p:nvPr>
            <p:ph type="sldNum" sz="quarter" idx="12"/>
          </p:nvPr>
        </p:nvSpPr>
        <p:spPr>
          <a:xfrm>
            <a:off x="9152097" y="1800"/>
            <a:ext cx="822483" cy="413808"/>
          </a:xfrm>
          <a:prstGeom prst="rect">
            <a:avLst/>
          </a:prstGeom>
        </p:spPr>
        <p:txBody>
          <a:bodyPr/>
          <a:lstStyle>
            <a:lvl1pPr algn="r">
              <a:defRPr sz="1980">
                <a:solidFill>
                  <a:prstClr val="white"/>
                </a:solidFill>
              </a:defRPr>
            </a:lvl1pPr>
          </a:lstStyle>
          <a:p>
            <a:fld id="{FD0A51CA-4611-42BC-8C78-05A9D4A054CC}" type="slidenum">
              <a:rPr lang="en-GB" smtClean="0"/>
              <a:pPr/>
              <a:t>‹#›</a:t>
            </a:fld>
            <a:endParaRPr lang="en-GB" dirty="0"/>
          </a:p>
        </p:txBody>
      </p:sp>
      <p:sp>
        <p:nvSpPr>
          <p:cNvPr id="20" name="Rectangle 19">
            <a:extLst>
              <a:ext uri="{FF2B5EF4-FFF2-40B4-BE49-F238E27FC236}">
                <a16:creationId xmlns="" xmlns:a16="http://schemas.microsoft.com/office/drawing/2014/main" id="{BEA74173-67A9-4503-BF05-C0310506D466}"/>
              </a:ext>
            </a:extLst>
          </p:cNvPr>
          <p:cNvSpPr/>
          <p:nvPr/>
        </p:nvSpPr>
        <p:spPr>
          <a:xfrm>
            <a:off x="0" y="1"/>
            <a:ext cx="10058400" cy="5099353"/>
          </a:xfrm>
          <a:prstGeom prst="rect">
            <a:avLst/>
          </a:prstGeom>
          <a:gradFill flip="none" rotWithShape="1">
            <a:gsLst>
              <a:gs pos="0">
                <a:schemeClr val="bg1"/>
              </a:gs>
              <a:gs pos="29000">
                <a:srgbClr val="00B0F0"/>
              </a:gs>
              <a:gs pos="100000">
                <a:srgbClr val="00B0F0"/>
              </a:gs>
            </a:gsLst>
            <a:lin ang="16200000" scaled="1"/>
            <a:tileRect/>
          </a:gra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750">
              <a:solidFill>
                <a:prstClr val="white"/>
              </a:solidFill>
              <a:latin typeface="Georgia"/>
            </a:endParaRPr>
          </a:p>
        </p:txBody>
      </p:sp>
    </p:spTree>
    <p:extLst>
      <p:ext uri="{BB962C8B-B14F-4D97-AF65-F5344CB8AC3E}">
        <p14:creationId xmlns:p14="http://schemas.microsoft.com/office/powerpoint/2010/main" val="1768381517"/>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19100" y="1295400"/>
            <a:ext cx="9220200" cy="1212494"/>
          </a:xfrm>
        </p:spPr>
        <p:txBody>
          <a:bodyPr/>
          <a:lstStyle>
            <a:lvl1pPr>
              <a:defRPr sz="4400" b="0" i="0" cap="none" baseline="0"/>
            </a:lvl1pPr>
          </a:lstStyle>
          <a:p>
            <a:r>
              <a:rPr lang="en-US"/>
              <a:t>Click to edit Master title style</a:t>
            </a:r>
          </a:p>
        </p:txBody>
      </p:sp>
      <p:sp>
        <p:nvSpPr>
          <p:cNvPr id="3" name="Text Placeholder 2"/>
          <p:cNvSpPr>
            <a:spLocks noGrp="1"/>
          </p:cNvSpPr>
          <p:nvPr>
            <p:ph type="body" idx="1"/>
          </p:nvPr>
        </p:nvSpPr>
        <p:spPr>
          <a:xfrm>
            <a:off x="419100" y="2544299"/>
            <a:ext cx="4445813" cy="518160"/>
          </a:xfrm>
          <a:solidFill>
            <a:schemeClr val="accent2">
              <a:satMod val="150000"/>
              <a:alpha val="25000"/>
            </a:schemeClr>
          </a:solidFill>
          <a:ln w="12700">
            <a:solidFill>
              <a:schemeClr val="accent2"/>
            </a:solidFill>
          </a:ln>
        </p:spPr>
        <p:txBody>
          <a:bodyPr anchor="ctr">
            <a:noAutofit/>
          </a:bodyPr>
          <a:lstStyle>
            <a:lvl1pPr marL="50292" indent="0">
              <a:buNone/>
              <a:defRPr sz="2090" b="1">
                <a:solidFill>
                  <a:schemeClr val="tx1">
                    <a:tint val="95000"/>
                  </a:schemeClr>
                </a:solidFill>
              </a:defRPr>
            </a:lvl1pPr>
            <a:lvl2pPr>
              <a:buNone/>
              <a:defRPr sz="2200" b="1"/>
            </a:lvl2pPr>
            <a:lvl3pPr>
              <a:buNone/>
              <a:defRPr sz="1980" b="1"/>
            </a:lvl3pPr>
            <a:lvl4pPr>
              <a:buNone/>
              <a:defRPr sz="1760" b="1"/>
            </a:lvl4pPr>
            <a:lvl5pPr>
              <a:buNone/>
              <a:defRPr sz="1760" b="1"/>
            </a:lvl5pPr>
          </a:lstStyle>
          <a:p>
            <a:pPr lvl="0"/>
            <a:r>
              <a:rPr lang="en-US"/>
              <a:t>Click to edit Master text styles</a:t>
            </a:r>
          </a:p>
        </p:txBody>
      </p:sp>
      <p:sp>
        <p:nvSpPr>
          <p:cNvPr id="4" name="Text Placeholder 3"/>
          <p:cNvSpPr>
            <a:spLocks noGrp="1"/>
          </p:cNvSpPr>
          <p:nvPr>
            <p:ph type="body" sz="half" idx="3"/>
          </p:nvPr>
        </p:nvSpPr>
        <p:spPr>
          <a:xfrm>
            <a:off x="5193348" y="2544299"/>
            <a:ext cx="4445953" cy="518160"/>
          </a:xfrm>
          <a:solidFill>
            <a:schemeClr val="accent2">
              <a:satMod val="150000"/>
              <a:alpha val="25000"/>
            </a:schemeClr>
          </a:solidFill>
          <a:ln w="12700">
            <a:solidFill>
              <a:schemeClr val="accent2"/>
            </a:solidFill>
          </a:ln>
        </p:spPr>
        <p:txBody>
          <a:bodyPr anchor="ctr">
            <a:noAutofit/>
          </a:bodyPr>
          <a:lstStyle>
            <a:lvl1pPr marL="50292" indent="0">
              <a:buNone/>
              <a:defRPr sz="2090" b="1">
                <a:solidFill>
                  <a:schemeClr val="tx1">
                    <a:tint val="95000"/>
                  </a:schemeClr>
                </a:solidFill>
              </a:defRPr>
            </a:lvl1pPr>
            <a:lvl2pPr>
              <a:buNone/>
              <a:defRPr sz="2200" b="1"/>
            </a:lvl2pPr>
            <a:lvl3pPr>
              <a:buNone/>
              <a:defRPr sz="1980" b="1"/>
            </a:lvl3pPr>
            <a:lvl4pPr>
              <a:buNone/>
              <a:defRPr sz="1760" b="1"/>
            </a:lvl4pPr>
            <a:lvl5pPr>
              <a:buNone/>
              <a:defRPr sz="1760" b="1"/>
            </a:lvl5pPr>
          </a:lstStyle>
          <a:p>
            <a:pPr lvl="0"/>
            <a:r>
              <a:rPr lang="en-US"/>
              <a:t>Click to edit Master text styles</a:t>
            </a:r>
          </a:p>
        </p:txBody>
      </p:sp>
      <p:sp>
        <p:nvSpPr>
          <p:cNvPr id="5" name="Content Placeholder 4"/>
          <p:cNvSpPr>
            <a:spLocks noGrp="1"/>
          </p:cNvSpPr>
          <p:nvPr>
            <p:ph sz="quarter" idx="2"/>
          </p:nvPr>
        </p:nvSpPr>
        <p:spPr>
          <a:xfrm>
            <a:off x="419100" y="3069655"/>
            <a:ext cx="4445813" cy="4404360"/>
          </a:xfrm>
        </p:spPr>
        <p:txBody>
          <a:bodyPr/>
          <a:lstStyle>
            <a:lvl1pPr>
              <a:defRPr sz="2200"/>
            </a:lvl1pPr>
            <a:lvl2pPr>
              <a:defRPr sz="2200"/>
            </a:lvl2pPr>
            <a:lvl3pPr>
              <a:defRPr sz="1980"/>
            </a:lvl3pPr>
            <a:lvl4pPr>
              <a:defRPr sz="1760"/>
            </a:lvl4pPr>
            <a:lvl5pPr>
              <a:defRPr sz="176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190135" y="3069655"/>
            <a:ext cx="4445953" cy="4404360"/>
          </a:xfrm>
        </p:spPr>
        <p:txBody>
          <a:bodyPr/>
          <a:lstStyle>
            <a:lvl1pPr>
              <a:defRPr sz="2200"/>
            </a:lvl1pPr>
            <a:lvl2pPr>
              <a:defRPr sz="2200"/>
            </a:lvl2pPr>
            <a:lvl3pPr>
              <a:defRPr sz="1980"/>
            </a:lvl3pPr>
            <a:lvl4pPr>
              <a:defRPr sz="1760"/>
            </a:lvl4pPr>
            <a:lvl5pPr>
              <a:defRPr sz="176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3952085"/>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9E734451-BA09-4348-B6F5-B204BD783BD4}"/>
              </a:ext>
            </a:extLst>
          </p:cNvPr>
          <p:cNvSpPr>
            <a:spLocks noGrp="1"/>
          </p:cNvSpPr>
          <p:nvPr>
            <p:ph type="ctrTitle"/>
          </p:nvPr>
        </p:nvSpPr>
        <p:spPr>
          <a:xfrm>
            <a:off x="1257300" y="1272011"/>
            <a:ext cx="7543800" cy="2705947"/>
          </a:xfrm>
        </p:spPr>
        <p:txBody>
          <a:bodyPr anchor="b"/>
          <a:lstStyle>
            <a:lvl1pPr algn="ctr">
              <a:defRPr sz="4950"/>
            </a:lvl1pPr>
          </a:lstStyle>
          <a:p>
            <a:r>
              <a:rPr lang="fr-FR"/>
              <a:t>Modifiez le style du titre</a:t>
            </a:r>
          </a:p>
        </p:txBody>
      </p:sp>
      <p:sp>
        <p:nvSpPr>
          <p:cNvPr id="3" name="Sous-titre 2">
            <a:extLst>
              <a:ext uri="{FF2B5EF4-FFF2-40B4-BE49-F238E27FC236}">
                <a16:creationId xmlns="" xmlns:a16="http://schemas.microsoft.com/office/drawing/2014/main" id="{2079B6F9-00E3-4842-BDE4-1A7A4A83D4F9}"/>
              </a:ext>
            </a:extLst>
          </p:cNvPr>
          <p:cNvSpPr>
            <a:spLocks noGrp="1"/>
          </p:cNvSpPr>
          <p:nvPr>
            <p:ph type="subTitle" idx="1"/>
          </p:nvPr>
        </p:nvSpPr>
        <p:spPr>
          <a:xfrm>
            <a:off x="1257300" y="4082310"/>
            <a:ext cx="7543800" cy="1876530"/>
          </a:xfrm>
        </p:spPr>
        <p:txBody>
          <a:bodyPr/>
          <a:lstStyle>
            <a:lvl1pPr marL="0" indent="0" algn="ctr">
              <a:buNone/>
              <a:defRPr sz="198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fr-FR"/>
              <a:t>Modifiez le style des sous-titres du masque</a:t>
            </a:r>
          </a:p>
        </p:txBody>
      </p:sp>
      <p:sp>
        <p:nvSpPr>
          <p:cNvPr id="4" name="Espace réservé de la date 3">
            <a:extLst>
              <a:ext uri="{FF2B5EF4-FFF2-40B4-BE49-F238E27FC236}">
                <a16:creationId xmlns="" xmlns:a16="http://schemas.microsoft.com/office/drawing/2014/main" id="{15CF78DD-2981-4F01-995A-21A7079195C2}"/>
              </a:ext>
            </a:extLst>
          </p:cNvPr>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a:extLst>
              <a:ext uri="{FF2B5EF4-FFF2-40B4-BE49-F238E27FC236}">
                <a16:creationId xmlns="" xmlns:a16="http://schemas.microsoft.com/office/drawing/2014/main" id="{E7EADA3B-8CB3-4920-AB4A-A54B5F0FFE27}"/>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 xmlns:a16="http://schemas.microsoft.com/office/drawing/2014/main" id="{7B092682-A068-42D0-B6C3-43D064F26BFD}"/>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8307404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CBFE2E9-7305-408C-9C65-B340EA12D52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DC5C833A-43CC-497B-AD10-C6A7298D2C0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FCE83165-ECA2-4164-B9DF-F0C967A10543}"/>
              </a:ext>
            </a:extLst>
          </p:cNvPr>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a:extLst>
              <a:ext uri="{FF2B5EF4-FFF2-40B4-BE49-F238E27FC236}">
                <a16:creationId xmlns="" xmlns:a16="http://schemas.microsoft.com/office/drawing/2014/main" id="{714366B7-69BC-4B67-8C18-5B7CAEAF4AE1}"/>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 xmlns:a16="http://schemas.microsoft.com/office/drawing/2014/main" id="{028CA7EA-27E6-4AD9-B7EB-260A386048A7}"/>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4936915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B4C7AA9-61AD-4951-96CD-E6316D6AA12C}"/>
              </a:ext>
            </a:extLst>
          </p:cNvPr>
          <p:cNvSpPr>
            <a:spLocks noGrp="1"/>
          </p:cNvSpPr>
          <p:nvPr>
            <p:ph type="title"/>
          </p:nvPr>
        </p:nvSpPr>
        <p:spPr>
          <a:xfrm>
            <a:off x="686276" y="1937704"/>
            <a:ext cx="8675370" cy="3233102"/>
          </a:xfrm>
        </p:spPr>
        <p:txBody>
          <a:bodyPr anchor="b"/>
          <a:lstStyle>
            <a:lvl1pPr>
              <a:defRPr sz="4950"/>
            </a:lvl1pPr>
          </a:lstStyle>
          <a:p>
            <a:r>
              <a:rPr lang="fr-FR"/>
              <a:t>Modifiez le style du titre</a:t>
            </a:r>
          </a:p>
        </p:txBody>
      </p:sp>
      <p:sp>
        <p:nvSpPr>
          <p:cNvPr id="3" name="Espace réservé du texte 2">
            <a:extLst>
              <a:ext uri="{FF2B5EF4-FFF2-40B4-BE49-F238E27FC236}">
                <a16:creationId xmlns="" xmlns:a16="http://schemas.microsoft.com/office/drawing/2014/main" id="{985037A2-0D97-45CD-AA94-082568631897}"/>
              </a:ext>
            </a:extLst>
          </p:cNvPr>
          <p:cNvSpPr>
            <a:spLocks noGrp="1"/>
          </p:cNvSpPr>
          <p:nvPr>
            <p:ph type="body" idx="1"/>
          </p:nvPr>
        </p:nvSpPr>
        <p:spPr>
          <a:xfrm>
            <a:off x="686276" y="5201392"/>
            <a:ext cx="8675370" cy="1700212"/>
          </a:xfrm>
        </p:spPr>
        <p:txBody>
          <a:bodyPr/>
          <a:lstStyle>
            <a:lvl1pPr marL="0" indent="0">
              <a:buNone/>
              <a:defRPr sz="1980">
                <a:solidFill>
                  <a:schemeClr val="tx1">
                    <a:tint val="75000"/>
                  </a:schemeClr>
                </a:solidFill>
              </a:defRPr>
            </a:lvl1pPr>
            <a:lvl2pPr marL="377190" indent="0">
              <a:buNone/>
              <a:defRPr sz="1650">
                <a:solidFill>
                  <a:schemeClr val="tx1">
                    <a:tint val="75000"/>
                  </a:schemeClr>
                </a:solidFill>
              </a:defRPr>
            </a:lvl2pPr>
            <a:lvl3pPr marL="754380" indent="0">
              <a:buNone/>
              <a:defRPr sz="1485">
                <a:solidFill>
                  <a:schemeClr val="tx1">
                    <a:tint val="75000"/>
                  </a:schemeClr>
                </a:solidFill>
              </a:defRPr>
            </a:lvl3pPr>
            <a:lvl4pPr marL="1131570" indent="0">
              <a:buNone/>
              <a:defRPr sz="1320">
                <a:solidFill>
                  <a:schemeClr val="tx1">
                    <a:tint val="75000"/>
                  </a:schemeClr>
                </a:solidFill>
              </a:defRPr>
            </a:lvl4pPr>
            <a:lvl5pPr marL="1508760" indent="0">
              <a:buNone/>
              <a:defRPr sz="1320">
                <a:solidFill>
                  <a:schemeClr val="tx1">
                    <a:tint val="75000"/>
                  </a:schemeClr>
                </a:solidFill>
              </a:defRPr>
            </a:lvl5pPr>
            <a:lvl6pPr marL="1885950" indent="0">
              <a:buNone/>
              <a:defRPr sz="1320">
                <a:solidFill>
                  <a:schemeClr val="tx1">
                    <a:tint val="75000"/>
                  </a:schemeClr>
                </a:solidFill>
              </a:defRPr>
            </a:lvl6pPr>
            <a:lvl7pPr marL="2263140" indent="0">
              <a:buNone/>
              <a:defRPr sz="1320">
                <a:solidFill>
                  <a:schemeClr val="tx1">
                    <a:tint val="75000"/>
                  </a:schemeClr>
                </a:solidFill>
              </a:defRPr>
            </a:lvl7pPr>
            <a:lvl8pPr marL="2640330" indent="0">
              <a:buNone/>
              <a:defRPr sz="1320">
                <a:solidFill>
                  <a:schemeClr val="tx1">
                    <a:tint val="75000"/>
                  </a:schemeClr>
                </a:solidFill>
              </a:defRPr>
            </a:lvl8pPr>
            <a:lvl9pPr marL="3017520" indent="0">
              <a:buNone/>
              <a:defRPr sz="132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 xmlns:a16="http://schemas.microsoft.com/office/drawing/2014/main" id="{51D84E03-7903-4250-8B6C-32007ACE835C}"/>
              </a:ext>
            </a:extLst>
          </p:cNvPr>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a:extLst>
              <a:ext uri="{FF2B5EF4-FFF2-40B4-BE49-F238E27FC236}">
                <a16:creationId xmlns="" xmlns:a16="http://schemas.microsoft.com/office/drawing/2014/main" id="{C045D182-67C0-4ECA-964D-2819736EC112}"/>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 xmlns:a16="http://schemas.microsoft.com/office/drawing/2014/main" id="{32F11981-3954-43FA-9FAD-B317122D779E}"/>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4081216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5EA13E6-D120-41E5-B509-6374F23AB4A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8AD4F108-6580-45A4-92F8-0C387BACF8BF}"/>
              </a:ext>
            </a:extLst>
          </p:cNvPr>
          <p:cNvSpPr>
            <a:spLocks noGrp="1"/>
          </p:cNvSpPr>
          <p:nvPr>
            <p:ph sz="half" idx="1"/>
          </p:nvPr>
        </p:nvSpPr>
        <p:spPr>
          <a:xfrm>
            <a:off x="691515" y="2069042"/>
            <a:ext cx="4274820" cy="49315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 xmlns:a16="http://schemas.microsoft.com/office/drawing/2014/main" id="{7CAAA02A-38E2-43EA-979B-5014DEFA5633}"/>
              </a:ext>
            </a:extLst>
          </p:cNvPr>
          <p:cNvSpPr>
            <a:spLocks noGrp="1"/>
          </p:cNvSpPr>
          <p:nvPr>
            <p:ph sz="half" idx="2"/>
          </p:nvPr>
        </p:nvSpPr>
        <p:spPr>
          <a:xfrm>
            <a:off x="5092065" y="2069042"/>
            <a:ext cx="4274820" cy="49315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 xmlns:a16="http://schemas.microsoft.com/office/drawing/2014/main" id="{AEDD9487-D5C5-44CB-8277-7033B5083610}"/>
              </a:ext>
            </a:extLst>
          </p:cNvPr>
          <p:cNvSpPr>
            <a:spLocks noGrp="1"/>
          </p:cNvSpPr>
          <p:nvPr>
            <p:ph type="dt" sz="half" idx="10"/>
          </p:nvPr>
        </p:nvSpPr>
        <p:spPr/>
        <p:txBody>
          <a:bodyPr/>
          <a:lstStyle/>
          <a:p>
            <a:endParaRPr lang="fr-FR">
              <a:solidFill>
                <a:prstClr val="black">
                  <a:tint val="75000"/>
                </a:prstClr>
              </a:solidFill>
            </a:endParaRPr>
          </a:p>
        </p:txBody>
      </p:sp>
      <p:sp>
        <p:nvSpPr>
          <p:cNvPr id="6" name="Espace réservé du pied de page 5">
            <a:extLst>
              <a:ext uri="{FF2B5EF4-FFF2-40B4-BE49-F238E27FC236}">
                <a16:creationId xmlns="" xmlns:a16="http://schemas.microsoft.com/office/drawing/2014/main" id="{9C3CA23A-346C-4677-B86C-91AE15D32DB4}"/>
              </a:ext>
            </a:extLst>
          </p:cNvPr>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 xmlns:a16="http://schemas.microsoft.com/office/drawing/2014/main" id="{F81B5D9B-BB7C-42A2-A6CE-BC14B11521D3}"/>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5791287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35AC4E0-8660-45A4-BD8D-03BCACCFB257}"/>
              </a:ext>
            </a:extLst>
          </p:cNvPr>
          <p:cNvSpPr>
            <a:spLocks noGrp="1"/>
          </p:cNvSpPr>
          <p:nvPr>
            <p:ph type="title"/>
          </p:nvPr>
        </p:nvSpPr>
        <p:spPr>
          <a:xfrm>
            <a:off x="692825" y="413809"/>
            <a:ext cx="8675370" cy="1502305"/>
          </a:xfrm>
        </p:spPr>
        <p:txBody>
          <a:bodyPr/>
          <a:lstStyle/>
          <a:p>
            <a:r>
              <a:rPr lang="fr-FR"/>
              <a:t>Modifiez le style du titre</a:t>
            </a:r>
          </a:p>
        </p:txBody>
      </p:sp>
      <p:sp>
        <p:nvSpPr>
          <p:cNvPr id="3" name="Espace réservé du texte 2">
            <a:extLst>
              <a:ext uri="{FF2B5EF4-FFF2-40B4-BE49-F238E27FC236}">
                <a16:creationId xmlns="" xmlns:a16="http://schemas.microsoft.com/office/drawing/2014/main" id="{6A1AA797-DCB2-4C6A-9FB8-DF5904ECBA32}"/>
              </a:ext>
            </a:extLst>
          </p:cNvPr>
          <p:cNvSpPr>
            <a:spLocks noGrp="1"/>
          </p:cNvSpPr>
          <p:nvPr>
            <p:ph type="body" idx="1"/>
          </p:nvPr>
        </p:nvSpPr>
        <p:spPr>
          <a:xfrm>
            <a:off x="692826" y="1905318"/>
            <a:ext cx="4255174" cy="933767"/>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fr-FR"/>
              <a:t>Cliquez pour modifier les styles du texte du masque</a:t>
            </a:r>
          </a:p>
        </p:txBody>
      </p:sp>
      <p:sp>
        <p:nvSpPr>
          <p:cNvPr id="4" name="Espace réservé du contenu 3">
            <a:extLst>
              <a:ext uri="{FF2B5EF4-FFF2-40B4-BE49-F238E27FC236}">
                <a16:creationId xmlns="" xmlns:a16="http://schemas.microsoft.com/office/drawing/2014/main" id="{70B32F7E-8570-4CF1-8715-BE9E59C79C82}"/>
              </a:ext>
            </a:extLst>
          </p:cNvPr>
          <p:cNvSpPr>
            <a:spLocks noGrp="1"/>
          </p:cNvSpPr>
          <p:nvPr>
            <p:ph sz="half" idx="2"/>
          </p:nvPr>
        </p:nvSpPr>
        <p:spPr>
          <a:xfrm>
            <a:off x="692826" y="2839085"/>
            <a:ext cx="4255174" cy="41758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 xmlns:a16="http://schemas.microsoft.com/office/drawing/2014/main" id="{6C7F8625-44F3-499A-8969-78678E6993C6}"/>
              </a:ext>
            </a:extLst>
          </p:cNvPr>
          <p:cNvSpPr>
            <a:spLocks noGrp="1"/>
          </p:cNvSpPr>
          <p:nvPr>
            <p:ph type="body" sz="quarter" idx="3"/>
          </p:nvPr>
        </p:nvSpPr>
        <p:spPr>
          <a:xfrm>
            <a:off x="5092065" y="1905318"/>
            <a:ext cx="4276130" cy="933767"/>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fr-FR"/>
              <a:t>Cliquez pour modifier les styles du texte du masque</a:t>
            </a:r>
          </a:p>
        </p:txBody>
      </p:sp>
      <p:sp>
        <p:nvSpPr>
          <p:cNvPr id="6" name="Espace réservé du contenu 5">
            <a:extLst>
              <a:ext uri="{FF2B5EF4-FFF2-40B4-BE49-F238E27FC236}">
                <a16:creationId xmlns="" xmlns:a16="http://schemas.microsoft.com/office/drawing/2014/main" id="{FD1A8DF0-AAB0-41BE-8A35-31FD6F7183B0}"/>
              </a:ext>
            </a:extLst>
          </p:cNvPr>
          <p:cNvSpPr>
            <a:spLocks noGrp="1"/>
          </p:cNvSpPr>
          <p:nvPr>
            <p:ph sz="quarter" idx="4"/>
          </p:nvPr>
        </p:nvSpPr>
        <p:spPr>
          <a:xfrm>
            <a:off x="5092065" y="2839085"/>
            <a:ext cx="4276130" cy="41758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 xmlns:a16="http://schemas.microsoft.com/office/drawing/2014/main" id="{47A7743C-7594-4535-ACE6-FBD13B0D92D8}"/>
              </a:ext>
            </a:extLst>
          </p:cNvPr>
          <p:cNvSpPr>
            <a:spLocks noGrp="1"/>
          </p:cNvSpPr>
          <p:nvPr>
            <p:ph type="dt" sz="half" idx="10"/>
          </p:nvPr>
        </p:nvSpPr>
        <p:spPr/>
        <p:txBody>
          <a:bodyPr/>
          <a:lstStyle/>
          <a:p>
            <a:endParaRPr lang="fr-FR">
              <a:solidFill>
                <a:prstClr val="black">
                  <a:tint val="75000"/>
                </a:prstClr>
              </a:solidFill>
            </a:endParaRPr>
          </a:p>
        </p:txBody>
      </p:sp>
      <p:sp>
        <p:nvSpPr>
          <p:cNvPr id="8" name="Espace réservé du pied de page 7">
            <a:extLst>
              <a:ext uri="{FF2B5EF4-FFF2-40B4-BE49-F238E27FC236}">
                <a16:creationId xmlns="" xmlns:a16="http://schemas.microsoft.com/office/drawing/2014/main" id="{AC77E450-DFFE-4AD4-8DF1-BCC777B7361C}"/>
              </a:ext>
            </a:extLst>
          </p:cNvPr>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a:extLst>
              <a:ext uri="{FF2B5EF4-FFF2-40B4-BE49-F238E27FC236}">
                <a16:creationId xmlns="" xmlns:a16="http://schemas.microsoft.com/office/drawing/2014/main" id="{0D61E377-E0D7-4199-B120-4AD0128DAFE3}"/>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1715794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3277AD12-1027-4879-846B-CE4CFC36DAD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 xmlns:a16="http://schemas.microsoft.com/office/drawing/2014/main" id="{D4798430-B58B-4AD7-A505-971474B6B77C}"/>
              </a:ext>
            </a:extLst>
          </p:cNvPr>
          <p:cNvSpPr>
            <a:spLocks noGrp="1"/>
          </p:cNvSpPr>
          <p:nvPr>
            <p:ph type="dt" sz="half" idx="10"/>
          </p:nvPr>
        </p:nvSpPr>
        <p:spPr/>
        <p:txBody>
          <a:bodyPr/>
          <a:lstStyle/>
          <a:p>
            <a:endParaRPr lang="fr-FR">
              <a:solidFill>
                <a:prstClr val="black">
                  <a:tint val="75000"/>
                </a:prstClr>
              </a:solidFill>
            </a:endParaRPr>
          </a:p>
        </p:txBody>
      </p:sp>
      <p:sp>
        <p:nvSpPr>
          <p:cNvPr id="4" name="Espace réservé du pied de page 3">
            <a:extLst>
              <a:ext uri="{FF2B5EF4-FFF2-40B4-BE49-F238E27FC236}">
                <a16:creationId xmlns="" xmlns:a16="http://schemas.microsoft.com/office/drawing/2014/main" id="{D163C426-78DD-48DA-90C6-CEC381FD70A1}"/>
              </a:ext>
            </a:extLst>
          </p:cNvPr>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a:extLst>
              <a:ext uri="{FF2B5EF4-FFF2-40B4-BE49-F238E27FC236}">
                <a16:creationId xmlns="" xmlns:a16="http://schemas.microsoft.com/office/drawing/2014/main" id="{6DCCED75-9810-4F62-8918-5B80CE9B401E}"/>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999599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 xmlns:a16="http://schemas.microsoft.com/office/drawing/2014/main" id="{8A338AC3-D2A7-4629-AB03-5E20F9A0F075}"/>
              </a:ext>
            </a:extLst>
          </p:cNvPr>
          <p:cNvSpPr>
            <a:spLocks noGrp="1"/>
          </p:cNvSpPr>
          <p:nvPr>
            <p:ph type="dt" sz="half" idx="10"/>
          </p:nvPr>
        </p:nvSpPr>
        <p:spPr/>
        <p:txBody>
          <a:bodyPr/>
          <a:lstStyle/>
          <a:p>
            <a:endParaRPr lang="fr-FR">
              <a:solidFill>
                <a:prstClr val="black">
                  <a:tint val="75000"/>
                </a:prstClr>
              </a:solidFill>
            </a:endParaRPr>
          </a:p>
        </p:txBody>
      </p:sp>
      <p:sp>
        <p:nvSpPr>
          <p:cNvPr id="3" name="Espace réservé du pied de page 2">
            <a:extLst>
              <a:ext uri="{FF2B5EF4-FFF2-40B4-BE49-F238E27FC236}">
                <a16:creationId xmlns="" xmlns:a16="http://schemas.microsoft.com/office/drawing/2014/main" id="{F4F503A3-A2E4-480A-8392-8AD70D054362}"/>
              </a:ext>
            </a:extLst>
          </p:cNvPr>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a:extLst>
              <a:ext uri="{FF2B5EF4-FFF2-40B4-BE49-F238E27FC236}">
                <a16:creationId xmlns="" xmlns:a16="http://schemas.microsoft.com/office/drawing/2014/main" id="{8F6B4BC9-A3E4-44E4-B1B5-FBFC8141F674}"/>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86503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 xmlns:a16="http://schemas.microsoft.com/office/drawing/2014/main" id="{0A081356-23A3-404D-8F87-0CD9A4F58C4D}"/>
              </a:ext>
            </a:extLst>
          </p:cNvPr>
          <p:cNvSpPr>
            <a:spLocks noGrp="1"/>
          </p:cNvSpPr>
          <p:nvPr>
            <p:ph type="dt" sz="half" idx="10"/>
          </p:nvPr>
        </p:nvSpPr>
        <p:spPr/>
        <p:txBody>
          <a:bodyPr/>
          <a:lstStyle/>
          <a:p>
            <a:endParaRPr lang="fr-BE"/>
          </a:p>
        </p:txBody>
      </p:sp>
      <p:sp>
        <p:nvSpPr>
          <p:cNvPr id="3" name="Espace réservé du pied de page 2">
            <a:extLst>
              <a:ext uri="{FF2B5EF4-FFF2-40B4-BE49-F238E27FC236}">
                <a16:creationId xmlns="" xmlns:a16="http://schemas.microsoft.com/office/drawing/2014/main" id="{68D05BA9-5423-4496-BFDE-C438E3247739}"/>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 xmlns:a16="http://schemas.microsoft.com/office/drawing/2014/main" id="{B878A35F-FDB1-4DB5-AAA0-6F8FDA87E97B}"/>
              </a:ext>
            </a:extLst>
          </p:cNvPr>
          <p:cNvSpPr>
            <a:spLocks noGrp="1"/>
          </p:cNvSpPr>
          <p:nvPr>
            <p:ph type="sldNum" sz="quarter" idx="12"/>
          </p:nvPr>
        </p:nvSpPr>
        <p:spPr/>
        <p:txBody>
          <a:bodyPr/>
          <a:lstStyle/>
          <a:p>
            <a:fld id="{5CA797CC-7A09-4A76-9E30-29A7D31036DD}" type="slidenum">
              <a:rPr lang="fr-BE" smtClean="0"/>
              <a:pPr/>
              <a:t>‹#›</a:t>
            </a:fld>
            <a:endParaRPr lang="fr-BE"/>
          </a:p>
        </p:txBody>
      </p:sp>
    </p:spTree>
    <p:extLst>
      <p:ext uri="{BB962C8B-B14F-4D97-AF65-F5344CB8AC3E}">
        <p14:creationId xmlns:p14="http://schemas.microsoft.com/office/powerpoint/2010/main" val="32916929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A16A1510-2FAF-4D55-BC8C-7B9061462246}"/>
              </a:ext>
            </a:extLst>
          </p:cNvPr>
          <p:cNvSpPr>
            <a:spLocks noGrp="1"/>
          </p:cNvSpPr>
          <p:nvPr>
            <p:ph type="title"/>
          </p:nvPr>
        </p:nvSpPr>
        <p:spPr>
          <a:xfrm>
            <a:off x="692825" y="518160"/>
            <a:ext cx="3244096" cy="1813560"/>
          </a:xfrm>
        </p:spPr>
        <p:txBody>
          <a:bodyPr anchor="b"/>
          <a:lstStyle>
            <a:lvl1pPr>
              <a:defRPr sz="2640"/>
            </a:lvl1pPr>
          </a:lstStyle>
          <a:p>
            <a:r>
              <a:rPr lang="fr-FR"/>
              <a:t>Modifiez le style du titre</a:t>
            </a:r>
          </a:p>
        </p:txBody>
      </p:sp>
      <p:sp>
        <p:nvSpPr>
          <p:cNvPr id="3" name="Espace réservé du contenu 2">
            <a:extLst>
              <a:ext uri="{FF2B5EF4-FFF2-40B4-BE49-F238E27FC236}">
                <a16:creationId xmlns="" xmlns:a16="http://schemas.microsoft.com/office/drawing/2014/main" id="{C86EC834-5F8D-4F9B-AD64-DE7735A56FEF}"/>
              </a:ext>
            </a:extLst>
          </p:cNvPr>
          <p:cNvSpPr>
            <a:spLocks noGrp="1"/>
          </p:cNvSpPr>
          <p:nvPr>
            <p:ph idx="1"/>
          </p:nvPr>
        </p:nvSpPr>
        <p:spPr>
          <a:xfrm>
            <a:off x="4276130" y="1119082"/>
            <a:ext cx="5092065" cy="5523442"/>
          </a:xfrm>
        </p:spPr>
        <p:txBody>
          <a:bodyPr/>
          <a:lstStyle>
            <a:lvl1pPr>
              <a:defRPr sz="2640"/>
            </a:lvl1pPr>
            <a:lvl2pPr>
              <a:defRPr sz="2310"/>
            </a:lvl2pPr>
            <a:lvl3pPr>
              <a:defRPr sz="1980"/>
            </a:lvl3pPr>
            <a:lvl4pPr>
              <a:defRPr sz="1650"/>
            </a:lvl4pPr>
            <a:lvl5pPr>
              <a:defRPr sz="1650"/>
            </a:lvl5pPr>
            <a:lvl6pPr>
              <a:defRPr sz="1650"/>
            </a:lvl6pPr>
            <a:lvl7pPr>
              <a:defRPr sz="1650"/>
            </a:lvl7pPr>
            <a:lvl8pPr>
              <a:defRPr sz="1650"/>
            </a:lvl8pPr>
            <a:lvl9pPr>
              <a:defRPr sz="16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 xmlns:a16="http://schemas.microsoft.com/office/drawing/2014/main" id="{FE45256B-4380-421A-B1B9-8FCCB591E3C9}"/>
              </a:ext>
            </a:extLst>
          </p:cNvPr>
          <p:cNvSpPr>
            <a:spLocks noGrp="1"/>
          </p:cNvSpPr>
          <p:nvPr>
            <p:ph type="body" sz="half" idx="2"/>
          </p:nvPr>
        </p:nvSpPr>
        <p:spPr>
          <a:xfrm>
            <a:off x="692825" y="2331720"/>
            <a:ext cx="3244096" cy="4319800"/>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538CAF00-F6D0-49FD-B8D4-6D1B454DF51C}"/>
              </a:ext>
            </a:extLst>
          </p:cNvPr>
          <p:cNvSpPr>
            <a:spLocks noGrp="1"/>
          </p:cNvSpPr>
          <p:nvPr>
            <p:ph type="dt" sz="half" idx="10"/>
          </p:nvPr>
        </p:nvSpPr>
        <p:spPr/>
        <p:txBody>
          <a:bodyPr/>
          <a:lstStyle/>
          <a:p>
            <a:endParaRPr lang="fr-FR">
              <a:solidFill>
                <a:prstClr val="black">
                  <a:tint val="75000"/>
                </a:prstClr>
              </a:solidFill>
            </a:endParaRPr>
          </a:p>
        </p:txBody>
      </p:sp>
      <p:sp>
        <p:nvSpPr>
          <p:cNvPr id="6" name="Espace réservé du pied de page 5">
            <a:extLst>
              <a:ext uri="{FF2B5EF4-FFF2-40B4-BE49-F238E27FC236}">
                <a16:creationId xmlns="" xmlns:a16="http://schemas.microsoft.com/office/drawing/2014/main" id="{491F27DD-D8BF-4E09-A4BB-74549DDA1D8C}"/>
              </a:ext>
            </a:extLst>
          </p:cNvPr>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 xmlns:a16="http://schemas.microsoft.com/office/drawing/2014/main" id="{FD466BAC-581C-4D50-887A-949AD22EFEDF}"/>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2172268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3AFB98F-98C9-4AC8-BBAB-83EB5F4F59BA}"/>
              </a:ext>
            </a:extLst>
          </p:cNvPr>
          <p:cNvSpPr>
            <a:spLocks noGrp="1"/>
          </p:cNvSpPr>
          <p:nvPr>
            <p:ph type="title"/>
          </p:nvPr>
        </p:nvSpPr>
        <p:spPr>
          <a:xfrm>
            <a:off x="692825" y="518160"/>
            <a:ext cx="3244096" cy="1813560"/>
          </a:xfrm>
        </p:spPr>
        <p:txBody>
          <a:bodyPr anchor="b"/>
          <a:lstStyle>
            <a:lvl1pPr>
              <a:defRPr sz="2640"/>
            </a:lvl1pPr>
          </a:lstStyle>
          <a:p>
            <a:r>
              <a:rPr lang="fr-FR"/>
              <a:t>Modifiez le style du titre</a:t>
            </a:r>
          </a:p>
        </p:txBody>
      </p:sp>
      <p:sp>
        <p:nvSpPr>
          <p:cNvPr id="3" name="Espace réservé pour une image  2">
            <a:extLst>
              <a:ext uri="{FF2B5EF4-FFF2-40B4-BE49-F238E27FC236}">
                <a16:creationId xmlns="" xmlns:a16="http://schemas.microsoft.com/office/drawing/2014/main" id="{0FB8D173-B2CB-4FA8-82F2-A2ABEAC61199}"/>
              </a:ext>
            </a:extLst>
          </p:cNvPr>
          <p:cNvSpPr>
            <a:spLocks noGrp="1"/>
          </p:cNvSpPr>
          <p:nvPr>
            <p:ph type="pic" idx="1"/>
          </p:nvPr>
        </p:nvSpPr>
        <p:spPr>
          <a:xfrm>
            <a:off x="4276130" y="1119082"/>
            <a:ext cx="5092065" cy="5523442"/>
          </a:xfrm>
        </p:spPr>
        <p:txBody>
          <a:bodyPr/>
          <a:lstStyle>
            <a:lvl1pPr marL="0" indent="0">
              <a:buNone/>
              <a:defRPr sz="2640"/>
            </a:lvl1pPr>
            <a:lvl2pPr marL="377190" indent="0">
              <a:buNone/>
              <a:defRPr sz="2310"/>
            </a:lvl2pPr>
            <a:lvl3pPr marL="754380" indent="0">
              <a:buNone/>
              <a:defRPr sz="1980"/>
            </a:lvl3pPr>
            <a:lvl4pPr marL="1131570" indent="0">
              <a:buNone/>
              <a:defRPr sz="1650"/>
            </a:lvl4pPr>
            <a:lvl5pPr marL="1508760" indent="0">
              <a:buNone/>
              <a:defRPr sz="1650"/>
            </a:lvl5pPr>
            <a:lvl6pPr marL="1885950" indent="0">
              <a:buNone/>
              <a:defRPr sz="1650"/>
            </a:lvl6pPr>
            <a:lvl7pPr marL="2263140" indent="0">
              <a:buNone/>
              <a:defRPr sz="1650"/>
            </a:lvl7pPr>
            <a:lvl8pPr marL="2640330" indent="0">
              <a:buNone/>
              <a:defRPr sz="1650"/>
            </a:lvl8pPr>
            <a:lvl9pPr marL="3017520" indent="0">
              <a:buNone/>
              <a:defRPr sz="1650"/>
            </a:lvl9pPr>
          </a:lstStyle>
          <a:p>
            <a:endParaRPr lang="fr-FR"/>
          </a:p>
        </p:txBody>
      </p:sp>
      <p:sp>
        <p:nvSpPr>
          <p:cNvPr id="4" name="Espace réservé du texte 3">
            <a:extLst>
              <a:ext uri="{FF2B5EF4-FFF2-40B4-BE49-F238E27FC236}">
                <a16:creationId xmlns="" xmlns:a16="http://schemas.microsoft.com/office/drawing/2014/main" id="{30C27AE7-4A3A-4E44-9F06-E648F00657DF}"/>
              </a:ext>
            </a:extLst>
          </p:cNvPr>
          <p:cNvSpPr>
            <a:spLocks noGrp="1"/>
          </p:cNvSpPr>
          <p:nvPr>
            <p:ph type="body" sz="half" idx="2"/>
          </p:nvPr>
        </p:nvSpPr>
        <p:spPr>
          <a:xfrm>
            <a:off x="692825" y="2331720"/>
            <a:ext cx="3244096" cy="4319800"/>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71CCC625-B817-482E-AD6B-2B2CD4B15070}"/>
              </a:ext>
            </a:extLst>
          </p:cNvPr>
          <p:cNvSpPr>
            <a:spLocks noGrp="1"/>
          </p:cNvSpPr>
          <p:nvPr>
            <p:ph type="dt" sz="half" idx="10"/>
          </p:nvPr>
        </p:nvSpPr>
        <p:spPr/>
        <p:txBody>
          <a:bodyPr/>
          <a:lstStyle/>
          <a:p>
            <a:endParaRPr lang="fr-FR">
              <a:solidFill>
                <a:prstClr val="black">
                  <a:tint val="75000"/>
                </a:prstClr>
              </a:solidFill>
            </a:endParaRPr>
          </a:p>
        </p:txBody>
      </p:sp>
      <p:sp>
        <p:nvSpPr>
          <p:cNvPr id="6" name="Espace réservé du pied de page 5">
            <a:extLst>
              <a:ext uri="{FF2B5EF4-FFF2-40B4-BE49-F238E27FC236}">
                <a16:creationId xmlns="" xmlns:a16="http://schemas.microsoft.com/office/drawing/2014/main" id="{3683492D-CDB5-4049-AE81-016ECAE21EFD}"/>
              </a:ext>
            </a:extLst>
          </p:cNvPr>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 xmlns:a16="http://schemas.microsoft.com/office/drawing/2014/main" id="{C08A2EEC-5C9F-414E-8076-313CCB6290E4}"/>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0485277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03477FA-718F-4313-92A0-AE9FEF0BDC7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 xmlns:a16="http://schemas.microsoft.com/office/drawing/2014/main" id="{4901C1A1-A9C3-40E3-B146-51A74BDCEF4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1139B1C3-A66A-4E61-9A05-A15611159B40}"/>
              </a:ext>
            </a:extLst>
          </p:cNvPr>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a:extLst>
              <a:ext uri="{FF2B5EF4-FFF2-40B4-BE49-F238E27FC236}">
                <a16:creationId xmlns="" xmlns:a16="http://schemas.microsoft.com/office/drawing/2014/main" id="{240D2DBE-52E9-4894-A504-33FC9980CC64}"/>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 xmlns:a16="http://schemas.microsoft.com/office/drawing/2014/main" id="{D2FD1FA4-6D4C-4E83-878C-36A00C6D5193}"/>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603944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 xmlns:a16="http://schemas.microsoft.com/office/drawing/2014/main" id="{91DB97D9-F443-4A50-97EA-38930A663B9A}"/>
              </a:ext>
            </a:extLst>
          </p:cNvPr>
          <p:cNvSpPr>
            <a:spLocks noGrp="1"/>
          </p:cNvSpPr>
          <p:nvPr>
            <p:ph type="title" orient="vert"/>
          </p:nvPr>
        </p:nvSpPr>
        <p:spPr>
          <a:xfrm>
            <a:off x="7198042" y="413808"/>
            <a:ext cx="2168843" cy="6586750"/>
          </a:xfrm>
        </p:spPr>
        <p:txBody>
          <a:bodyPr vert="eaVert"/>
          <a:lstStyle/>
          <a:p>
            <a:r>
              <a:rPr lang="fr-FR"/>
              <a:t>Modifiez le style du titre</a:t>
            </a:r>
          </a:p>
        </p:txBody>
      </p:sp>
      <p:sp>
        <p:nvSpPr>
          <p:cNvPr id="3" name="Espace réservé du texte vertical 2">
            <a:extLst>
              <a:ext uri="{FF2B5EF4-FFF2-40B4-BE49-F238E27FC236}">
                <a16:creationId xmlns="" xmlns:a16="http://schemas.microsoft.com/office/drawing/2014/main" id="{B077B41F-2A7D-4420-B4E9-268F4FA92B26}"/>
              </a:ext>
            </a:extLst>
          </p:cNvPr>
          <p:cNvSpPr>
            <a:spLocks noGrp="1"/>
          </p:cNvSpPr>
          <p:nvPr>
            <p:ph type="body" orient="vert" idx="1"/>
          </p:nvPr>
        </p:nvSpPr>
        <p:spPr>
          <a:xfrm>
            <a:off x="691515" y="413808"/>
            <a:ext cx="6380798" cy="65867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7FA04F3D-8CF8-4A9A-98C3-B5E07158E1E8}"/>
              </a:ext>
            </a:extLst>
          </p:cNvPr>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a:extLst>
              <a:ext uri="{FF2B5EF4-FFF2-40B4-BE49-F238E27FC236}">
                <a16:creationId xmlns="" xmlns:a16="http://schemas.microsoft.com/office/drawing/2014/main" id="{5B55AFC0-00C1-4EDA-B924-335FE3372699}"/>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 xmlns:a16="http://schemas.microsoft.com/office/drawing/2014/main" id="{845C472D-6506-4BA7-B1C2-C8FBE4DAD9A5}"/>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6836828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9E734451-BA09-4348-B6F5-B204BD783BD4}"/>
              </a:ext>
            </a:extLst>
          </p:cNvPr>
          <p:cNvSpPr>
            <a:spLocks noGrp="1"/>
          </p:cNvSpPr>
          <p:nvPr>
            <p:ph type="ctrTitle"/>
          </p:nvPr>
        </p:nvSpPr>
        <p:spPr>
          <a:xfrm>
            <a:off x="1257300" y="1272011"/>
            <a:ext cx="7543800" cy="2705947"/>
          </a:xfrm>
        </p:spPr>
        <p:txBody>
          <a:bodyPr anchor="b"/>
          <a:lstStyle>
            <a:lvl1pPr algn="ctr">
              <a:defRPr sz="4950"/>
            </a:lvl1pPr>
          </a:lstStyle>
          <a:p>
            <a:r>
              <a:rPr lang="fr-FR"/>
              <a:t>Modifiez le style du titre</a:t>
            </a:r>
          </a:p>
        </p:txBody>
      </p:sp>
      <p:sp>
        <p:nvSpPr>
          <p:cNvPr id="3" name="Sous-titre 2">
            <a:extLst>
              <a:ext uri="{FF2B5EF4-FFF2-40B4-BE49-F238E27FC236}">
                <a16:creationId xmlns="" xmlns:a16="http://schemas.microsoft.com/office/drawing/2014/main" id="{2079B6F9-00E3-4842-BDE4-1A7A4A83D4F9}"/>
              </a:ext>
            </a:extLst>
          </p:cNvPr>
          <p:cNvSpPr>
            <a:spLocks noGrp="1"/>
          </p:cNvSpPr>
          <p:nvPr>
            <p:ph type="subTitle" idx="1"/>
          </p:nvPr>
        </p:nvSpPr>
        <p:spPr>
          <a:xfrm>
            <a:off x="1257300" y="4082310"/>
            <a:ext cx="7543800" cy="1876530"/>
          </a:xfrm>
        </p:spPr>
        <p:txBody>
          <a:bodyPr/>
          <a:lstStyle>
            <a:lvl1pPr marL="0" indent="0" algn="ctr">
              <a:buNone/>
              <a:defRPr sz="198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fr-FR"/>
              <a:t>Modifiez le style des sous-titres du masque</a:t>
            </a:r>
          </a:p>
        </p:txBody>
      </p:sp>
      <p:sp>
        <p:nvSpPr>
          <p:cNvPr id="4" name="Espace réservé de la date 3">
            <a:extLst>
              <a:ext uri="{FF2B5EF4-FFF2-40B4-BE49-F238E27FC236}">
                <a16:creationId xmlns="" xmlns:a16="http://schemas.microsoft.com/office/drawing/2014/main" id="{15CF78DD-2981-4F01-995A-21A7079195C2}"/>
              </a:ext>
            </a:extLst>
          </p:cNvPr>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a:extLst>
              <a:ext uri="{FF2B5EF4-FFF2-40B4-BE49-F238E27FC236}">
                <a16:creationId xmlns="" xmlns:a16="http://schemas.microsoft.com/office/drawing/2014/main" id="{E7EADA3B-8CB3-4920-AB4A-A54B5F0FFE27}"/>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 xmlns:a16="http://schemas.microsoft.com/office/drawing/2014/main" id="{7B092682-A068-42D0-B6C3-43D064F26BFD}"/>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5735109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CBFE2E9-7305-408C-9C65-B340EA12D52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DC5C833A-43CC-497B-AD10-C6A7298D2C0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FCE83165-ECA2-4164-B9DF-F0C967A10543}"/>
              </a:ext>
            </a:extLst>
          </p:cNvPr>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a:extLst>
              <a:ext uri="{FF2B5EF4-FFF2-40B4-BE49-F238E27FC236}">
                <a16:creationId xmlns="" xmlns:a16="http://schemas.microsoft.com/office/drawing/2014/main" id="{714366B7-69BC-4B67-8C18-5B7CAEAF4AE1}"/>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 xmlns:a16="http://schemas.microsoft.com/office/drawing/2014/main" id="{028CA7EA-27E6-4AD9-B7EB-260A386048A7}"/>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9580711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B4C7AA9-61AD-4951-96CD-E6316D6AA12C}"/>
              </a:ext>
            </a:extLst>
          </p:cNvPr>
          <p:cNvSpPr>
            <a:spLocks noGrp="1"/>
          </p:cNvSpPr>
          <p:nvPr>
            <p:ph type="title"/>
          </p:nvPr>
        </p:nvSpPr>
        <p:spPr>
          <a:xfrm>
            <a:off x="686276" y="1937704"/>
            <a:ext cx="8675370" cy="3233102"/>
          </a:xfrm>
        </p:spPr>
        <p:txBody>
          <a:bodyPr anchor="b"/>
          <a:lstStyle>
            <a:lvl1pPr>
              <a:defRPr sz="4950"/>
            </a:lvl1pPr>
          </a:lstStyle>
          <a:p>
            <a:r>
              <a:rPr lang="fr-FR"/>
              <a:t>Modifiez le style du titre</a:t>
            </a:r>
          </a:p>
        </p:txBody>
      </p:sp>
      <p:sp>
        <p:nvSpPr>
          <p:cNvPr id="3" name="Espace réservé du texte 2">
            <a:extLst>
              <a:ext uri="{FF2B5EF4-FFF2-40B4-BE49-F238E27FC236}">
                <a16:creationId xmlns="" xmlns:a16="http://schemas.microsoft.com/office/drawing/2014/main" id="{985037A2-0D97-45CD-AA94-082568631897}"/>
              </a:ext>
            </a:extLst>
          </p:cNvPr>
          <p:cNvSpPr>
            <a:spLocks noGrp="1"/>
          </p:cNvSpPr>
          <p:nvPr>
            <p:ph type="body" idx="1"/>
          </p:nvPr>
        </p:nvSpPr>
        <p:spPr>
          <a:xfrm>
            <a:off x="686276" y="5201392"/>
            <a:ext cx="8675370" cy="1700212"/>
          </a:xfrm>
        </p:spPr>
        <p:txBody>
          <a:bodyPr/>
          <a:lstStyle>
            <a:lvl1pPr marL="0" indent="0">
              <a:buNone/>
              <a:defRPr sz="1980">
                <a:solidFill>
                  <a:schemeClr val="tx1">
                    <a:tint val="75000"/>
                  </a:schemeClr>
                </a:solidFill>
              </a:defRPr>
            </a:lvl1pPr>
            <a:lvl2pPr marL="377190" indent="0">
              <a:buNone/>
              <a:defRPr sz="1650">
                <a:solidFill>
                  <a:schemeClr val="tx1">
                    <a:tint val="75000"/>
                  </a:schemeClr>
                </a:solidFill>
              </a:defRPr>
            </a:lvl2pPr>
            <a:lvl3pPr marL="754380" indent="0">
              <a:buNone/>
              <a:defRPr sz="1485">
                <a:solidFill>
                  <a:schemeClr val="tx1">
                    <a:tint val="75000"/>
                  </a:schemeClr>
                </a:solidFill>
              </a:defRPr>
            </a:lvl3pPr>
            <a:lvl4pPr marL="1131570" indent="0">
              <a:buNone/>
              <a:defRPr sz="1320">
                <a:solidFill>
                  <a:schemeClr val="tx1">
                    <a:tint val="75000"/>
                  </a:schemeClr>
                </a:solidFill>
              </a:defRPr>
            </a:lvl4pPr>
            <a:lvl5pPr marL="1508760" indent="0">
              <a:buNone/>
              <a:defRPr sz="1320">
                <a:solidFill>
                  <a:schemeClr val="tx1">
                    <a:tint val="75000"/>
                  </a:schemeClr>
                </a:solidFill>
              </a:defRPr>
            </a:lvl5pPr>
            <a:lvl6pPr marL="1885950" indent="0">
              <a:buNone/>
              <a:defRPr sz="1320">
                <a:solidFill>
                  <a:schemeClr val="tx1">
                    <a:tint val="75000"/>
                  </a:schemeClr>
                </a:solidFill>
              </a:defRPr>
            </a:lvl6pPr>
            <a:lvl7pPr marL="2263140" indent="0">
              <a:buNone/>
              <a:defRPr sz="1320">
                <a:solidFill>
                  <a:schemeClr val="tx1">
                    <a:tint val="75000"/>
                  </a:schemeClr>
                </a:solidFill>
              </a:defRPr>
            </a:lvl7pPr>
            <a:lvl8pPr marL="2640330" indent="0">
              <a:buNone/>
              <a:defRPr sz="1320">
                <a:solidFill>
                  <a:schemeClr val="tx1">
                    <a:tint val="75000"/>
                  </a:schemeClr>
                </a:solidFill>
              </a:defRPr>
            </a:lvl8pPr>
            <a:lvl9pPr marL="3017520" indent="0">
              <a:buNone/>
              <a:defRPr sz="132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 xmlns:a16="http://schemas.microsoft.com/office/drawing/2014/main" id="{51D84E03-7903-4250-8B6C-32007ACE835C}"/>
              </a:ext>
            </a:extLst>
          </p:cNvPr>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a:extLst>
              <a:ext uri="{FF2B5EF4-FFF2-40B4-BE49-F238E27FC236}">
                <a16:creationId xmlns="" xmlns:a16="http://schemas.microsoft.com/office/drawing/2014/main" id="{C045D182-67C0-4ECA-964D-2819736EC112}"/>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 xmlns:a16="http://schemas.microsoft.com/office/drawing/2014/main" id="{32F11981-3954-43FA-9FAD-B317122D779E}"/>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9776414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5EA13E6-D120-41E5-B509-6374F23AB4A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8AD4F108-6580-45A4-92F8-0C387BACF8BF}"/>
              </a:ext>
            </a:extLst>
          </p:cNvPr>
          <p:cNvSpPr>
            <a:spLocks noGrp="1"/>
          </p:cNvSpPr>
          <p:nvPr>
            <p:ph sz="half" idx="1"/>
          </p:nvPr>
        </p:nvSpPr>
        <p:spPr>
          <a:xfrm>
            <a:off x="691515" y="2069042"/>
            <a:ext cx="4274820" cy="49315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 xmlns:a16="http://schemas.microsoft.com/office/drawing/2014/main" id="{7CAAA02A-38E2-43EA-979B-5014DEFA5633}"/>
              </a:ext>
            </a:extLst>
          </p:cNvPr>
          <p:cNvSpPr>
            <a:spLocks noGrp="1"/>
          </p:cNvSpPr>
          <p:nvPr>
            <p:ph sz="half" idx="2"/>
          </p:nvPr>
        </p:nvSpPr>
        <p:spPr>
          <a:xfrm>
            <a:off x="5092065" y="2069042"/>
            <a:ext cx="4274820" cy="49315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 xmlns:a16="http://schemas.microsoft.com/office/drawing/2014/main" id="{AEDD9487-D5C5-44CB-8277-7033B5083610}"/>
              </a:ext>
            </a:extLst>
          </p:cNvPr>
          <p:cNvSpPr>
            <a:spLocks noGrp="1"/>
          </p:cNvSpPr>
          <p:nvPr>
            <p:ph type="dt" sz="half" idx="10"/>
          </p:nvPr>
        </p:nvSpPr>
        <p:spPr/>
        <p:txBody>
          <a:bodyPr/>
          <a:lstStyle/>
          <a:p>
            <a:endParaRPr lang="fr-FR">
              <a:solidFill>
                <a:prstClr val="black">
                  <a:tint val="75000"/>
                </a:prstClr>
              </a:solidFill>
            </a:endParaRPr>
          </a:p>
        </p:txBody>
      </p:sp>
      <p:sp>
        <p:nvSpPr>
          <p:cNvPr id="6" name="Espace réservé du pied de page 5">
            <a:extLst>
              <a:ext uri="{FF2B5EF4-FFF2-40B4-BE49-F238E27FC236}">
                <a16:creationId xmlns="" xmlns:a16="http://schemas.microsoft.com/office/drawing/2014/main" id="{9C3CA23A-346C-4677-B86C-91AE15D32DB4}"/>
              </a:ext>
            </a:extLst>
          </p:cNvPr>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 xmlns:a16="http://schemas.microsoft.com/office/drawing/2014/main" id="{F81B5D9B-BB7C-42A2-A6CE-BC14B11521D3}"/>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4351871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35AC4E0-8660-45A4-BD8D-03BCACCFB257}"/>
              </a:ext>
            </a:extLst>
          </p:cNvPr>
          <p:cNvSpPr>
            <a:spLocks noGrp="1"/>
          </p:cNvSpPr>
          <p:nvPr>
            <p:ph type="title"/>
          </p:nvPr>
        </p:nvSpPr>
        <p:spPr>
          <a:xfrm>
            <a:off x="692825" y="413809"/>
            <a:ext cx="8675370" cy="1502305"/>
          </a:xfrm>
        </p:spPr>
        <p:txBody>
          <a:bodyPr/>
          <a:lstStyle/>
          <a:p>
            <a:r>
              <a:rPr lang="fr-FR"/>
              <a:t>Modifiez le style du titre</a:t>
            </a:r>
          </a:p>
        </p:txBody>
      </p:sp>
      <p:sp>
        <p:nvSpPr>
          <p:cNvPr id="3" name="Espace réservé du texte 2">
            <a:extLst>
              <a:ext uri="{FF2B5EF4-FFF2-40B4-BE49-F238E27FC236}">
                <a16:creationId xmlns="" xmlns:a16="http://schemas.microsoft.com/office/drawing/2014/main" id="{6A1AA797-DCB2-4C6A-9FB8-DF5904ECBA32}"/>
              </a:ext>
            </a:extLst>
          </p:cNvPr>
          <p:cNvSpPr>
            <a:spLocks noGrp="1"/>
          </p:cNvSpPr>
          <p:nvPr>
            <p:ph type="body" idx="1"/>
          </p:nvPr>
        </p:nvSpPr>
        <p:spPr>
          <a:xfrm>
            <a:off x="692826" y="1905318"/>
            <a:ext cx="4255174" cy="933767"/>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fr-FR"/>
              <a:t>Cliquez pour modifier les styles du texte du masque</a:t>
            </a:r>
          </a:p>
        </p:txBody>
      </p:sp>
      <p:sp>
        <p:nvSpPr>
          <p:cNvPr id="4" name="Espace réservé du contenu 3">
            <a:extLst>
              <a:ext uri="{FF2B5EF4-FFF2-40B4-BE49-F238E27FC236}">
                <a16:creationId xmlns="" xmlns:a16="http://schemas.microsoft.com/office/drawing/2014/main" id="{70B32F7E-8570-4CF1-8715-BE9E59C79C82}"/>
              </a:ext>
            </a:extLst>
          </p:cNvPr>
          <p:cNvSpPr>
            <a:spLocks noGrp="1"/>
          </p:cNvSpPr>
          <p:nvPr>
            <p:ph sz="half" idx="2"/>
          </p:nvPr>
        </p:nvSpPr>
        <p:spPr>
          <a:xfrm>
            <a:off x="692826" y="2839085"/>
            <a:ext cx="4255174" cy="41758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 xmlns:a16="http://schemas.microsoft.com/office/drawing/2014/main" id="{6C7F8625-44F3-499A-8969-78678E6993C6}"/>
              </a:ext>
            </a:extLst>
          </p:cNvPr>
          <p:cNvSpPr>
            <a:spLocks noGrp="1"/>
          </p:cNvSpPr>
          <p:nvPr>
            <p:ph type="body" sz="quarter" idx="3"/>
          </p:nvPr>
        </p:nvSpPr>
        <p:spPr>
          <a:xfrm>
            <a:off x="5092065" y="1905318"/>
            <a:ext cx="4276130" cy="933767"/>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fr-FR"/>
              <a:t>Cliquez pour modifier les styles du texte du masque</a:t>
            </a:r>
          </a:p>
        </p:txBody>
      </p:sp>
      <p:sp>
        <p:nvSpPr>
          <p:cNvPr id="6" name="Espace réservé du contenu 5">
            <a:extLst>
              <a:ext uri="{FF2B5EF4-FFF2-40B4-BE49-F238E27FC236}">
                <a16:creationId xmlns="" xmlns:a16="http://schemas.microsoft.com/office/drawing/2014/main" id="{FD1A8DF0-AAB0-41BE-8A35-31FD6F7183B0}"/>
              </a:ext>
            </a:extLst>
          </p:cNvPr>
          <p:cNvSpPr>
            <a:spLocks noGrp="1"/>
          </p:cNvSpPr>
          <p:nvPr>
            <p:ph sz="quarter" idx="4"/>
          </p:nvPr>
        </p:nvSpPr>
        <p:spPr>
          <a:xfrm>
            <a:off x="5092065" y="2839085"/>
            <a:ext cx="4276130" cy="41758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 xmlns:a16="http://schemas.microsoft.com/office/drawing/2014/main" id="{47A7743C-7594-4535-ACE6-FBD13B0D92D8}"/>
              </a:ext>
            </a:extLst>
          </p:cNvPr>
          <p:cNvSpPr>
            <a:spLocks noGrp="1"/>
          </p:cNvSpPr>
          <p:nvPr>
            <p:ph type="dt" sz="half" idx="10"/>
          </p:nvPr>
        </p:nvSpPr>
        <p:spPr/>
        <p:txBody>
          <a:bodyPr/>
          <a:lstStyle/>
          <a:p>
            <a:endParaRPr lang="fr-FR">
              <a:solidFill>
                <a:prstClr val="black">
                  <a:tint val="75000"/>
                </a:prstClr>
              </a:solidFill>
            </a:endParaRPr>
          </a:p>
        </p:txBody>
      </p:sp>
      <p:sp>
        <p:nvSpPr>
          <p:cNvPr id="8" name="Espace réservé du pied de page 7">
            <a:extLst>
              <a:ext uri="{FF2B5EF4-FFF2-40B4-BE49-F238E27FC236}">
                <a16:creationId xmlns="" xmlns:a16="http://schemas.microsoft.com/office/drawing/2014/main" id="{AC77E450-DFFE-4AD4-8DF1-BCC777B7361C}"/>
              </a:ext>
            </a:extLst>
          </p:cNvPr>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a:extLst>
              <a:ext uri="{FF2B5EF4-FFF2-40B4-BE49-F238E27FC236}">
                <a16:creationId xmlns="" xmlns:a16="http://schemas.microsoft.com/office/drawing/2014/main" id="{0D61E377-E0D7-4199-B120-4AD0128DAFE3}"/>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9557460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3277AD12-1027-4879-846B-CE4CFC36DAD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 xmlns:a16="http://schemas.microsoft.com/office/drawing/2014/main" id="{D4798430-B58B-4AD7-A505-971474B6B77C}"/>
              </a:ext>
            </a:extLst>
          </p:cNvPr>
          <p:cNvSpPr>
            <a:spLocks noGrp="1"/>
          </p:cNvSpPr>
          <p:nvPr>
            <p:ph type="dt" sz="half" idx="10"/>
          </p:nvPr>
        </p:nvSpPr>
        <p:spPr/>
        <p:txBody>
          <a:bodyPr/>
          <a:lstStyle/>
          <a:p>
            <a:endParaRPr lang="fr-FR">
              <a:solidFill>
                <a:prstClr val="black">
                  <a:tint val="75000"/>
                </a:prstClr>
              </a:solidFill>
            </a:endParaRPr>
          </a:p>
        </p:txBody>
      </p:sp>
      <p:sp>
        <p:nvSpPr>
          <p:cNvPr id="4" name="Espace réservé du pied de page 3">
            <a:extLst>
              <a:ext uri="{FF2B5EF4-FFF2-40B4-BE49-F238E27FC236}">
                <a16:creationId xmlns="" xmlns:a16="http://schemas.microsoft.com/office/drawing/2014/main" id="{D163C426-78DD-48DA-90C6-CEC381FD70A1}"/>
              </a:ext>
            </a:extLst>
          </p:cNvPr>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a:extLst>
              <a:ext uri="{FF2B5EF4-FFF2-40B4-BE49-F238E27FC236}">
                <a16:creationId xmlns="" xmlns:a16="http://schemas.microsoft.com/office/drawing/2014/main" id="{6DCCED75-9810-4F62-8918-5B80CE9B401E}"/>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429841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632D965-41FE-46EA-BE36-681C9143967B}"/>
              </a:ext>
            </a:extLst>
          </p:cNvPr>
          <p:cNvSpPr>
            <a:spLocks noGrp="1"/>
          </p:cNvSpPr>
          <p:nvPr>
            <p:ph type="title"/>
          </p:nvPr>
        </p:nvSpPr>
        <p:spPr>
          <a:xfrm>
            <a:off x="692825" y="518160"/>
            <a:ext cx="3244096" cy="1813560"/>
          </a:xfrm>
        </p:spPr>
        <p:txBody>
          <a:bodyPr anchor="b"/>
          <a:lstStyle>
            <a:lvl1pPr>
              <a:defRPr sz="2640"/>
            </a:lvl1pPr>
          </a:lstStyle>
          <a:p>
            <a:r>
              <a:rPr lang="fr-FR"/>
              <a:t>Modifiez le style du titre</a:t>
            </a:r>
            <a:endParaRPr lang="fr-BE"/>
          </a:p>
        </p:txBody>
      </p:sp>
      <p:sp>
        <p:nvSpPr>
          <p:cNvPr id="3" name="Espace réservé du contenu 2">
            <a:extLst>
              <a:ext uri="{FF2B5EF4-FFF2-40B4-BE49-F238E27FC236}">
                <a16:creationId xmlns="" xmlns:a16="http://schemas.microsoft.com/office/drawing/2014/main" id="{9433E52A-4596-4DE2-958E-75185FCA9968}"/>
              </a:ext>
            </a:extLst>
          </p:cNvPr>
          <p:cNvSpPr>
            <a:spLocks noGrp="1"/>
          </p:cNvSpPr>
          <p:nvPr>
            <p:ph idx="1"/>
          </p:nvPr>
        </p:nvSpPr>
        <p:spPr>
          <a:xfrm>
            <a:off x="4276130" y="1119082"/>
            <a:ext cx="5092065" cy="5523442"/>
          </a:xfrm>
        </p:spPr>
        <p:txBody>
          <a:bodyPr/>
          <a:lstStyle>
            <a:lvl1pPr>
              <a:defRPr sz="2640"/>
            </a:lvl1pPr>
            <a:lvl2pPr>
              <a:defRPr sz="2310"/>
            </a:lvl2pPr>
            <a:lvl3pPr>
              <a:defRPr sz="1980"/>
            </a:lvl3pPr>
            <a:lvl4pPr>
              <a:defRPr sz="1650"/>
            </a:lvl4pPr>
            <a:lvl5pPr>
              <a:defRPr sz="1650"/>
            </a:lvl5pPr>
            <a:lvl6pPr>
              <a:defRPr sz="1650"/>
            </a:lvl6pPr>
            <a:lvl7pPr>
              <a:defRPr sz="1650"/>
            </a:lvl7pPr>
            <a:lvl8pPr>
              <a:defRPr sz="1650"/>
            </a:lvl8pPr>
            <a:lvl9pPr>
              <a:defRPr sz="16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 xmlns:a16="http://schemas.microsoft.com/office/drawing/2014/main" id="{8DBBF087-1E75-4225-AA75-F3EF19F818FC}"/>
              </a:ext>
            </a:extLst>
          </p:cNvPr>
          <p:cNvSpPr>
            <a:spLocks noGrp="1"/>
          </p:cNvSpPr>
          <p:nvPr>
            <p:ph type="body" sz="half" idx="2"/>
          </p:nvPr>
        </p:nvSpPr>
        <p:spPr>
          <a:xfrm>
            <a:off x="692825" y="2331720"/>
            <a:ext cx="3244096" cy="4319800"/>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43ABDF4C-CC09-4D1D-BE93-A0F295353979}"/>
              </a:ext>
            </a:extLst>
          </p:cNvPr>
          <p:cNvSpPr>
            <a:spLocks noGrp="1"/>
          </p:cNvSpPr>
          <p:nvPr>
            <p:ph type="dt" sz="half" idx="10"/>
          </p:nvPr>
        </p:nvSpPr>
        <p:spPr/>
        <p:txBody>
          <a:bodyPr/>
          <a:lstStyle/>
          <a:p>
            <a:endParaRPr lang="fr-BE"/>
          </a:p>
        </p:txBody>
      </p:sp>
      <p:sp>
        <p:nvSpPr>
          <p:cNvPr id="6" name="Espace réservé du pied de page 5">
            <a:extLst>
              <a:ext uri="{FF2B5EF4-FFF2-40B4-BE49-F238E27FC236}">
                <a16:creationId xmlns="" xmlns:a16="http://schemas.microsoft.com/office/drawing/2014/main" id="{7F83F64A-B274-4ABC-9288-772451A208E5}"/>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 xmlns:a16="http://schemas.microsoft.com/office/drawing/2014/main" id="{AE254445-D91C-4FAC-83AB-49BE1AE8F769}"/>
              </a:ext>
            </a:extLst>
          </p:cNvPr>
          <p:cNvSpPr>
            <a:spLocks noGrp="1"/>
          </p:cNvSpPr>
          <p:nvPr>
            <p:ph type="sldNum" sz="quarter" idx="12"/>
          </p:nvPr>
        </p:nvSpPr>
        <p:spPr/>
        <p:txBody>
          <a:bodyPr/>
          <a:lstStyle/>
          <a:p>
            <a:fld id="{5CA797CC-7A09-4A76-9E30-29A7D31036DD}" type="slidenum">
              <a:rPr lang="fr-BE" smtClean="0"/>
              <a:pPr/>
              <a:t>‹#›</a:t>
            </a:fld>
            <a:endParaRPr lang="fr-BE"/>
          </a:p>
        </p:txBody>
      </p:sp>
    </p:spTree>
    <p:extLst>
      <p:ext uri="{BB962C8B-B14F-4D97-AF65-F5344CB8AC3E}">
        <p14:creationId xmlns:p14="http://schemas.microsoft.com/office/powerpoint/2010/main" val="34670752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 xmlns:a16="http://schemas.microsoft.com/office/drawing/2014/main" id="{8A338AC3-D2A7-4629-AB03-5E20F9A0F075}"/>
              </a:ext>
            </a:extLst>
          </p:cNvPr>
          <p:cNvSpPr>
            <a:spLocks noGrp="1"/>
          </p:cNvSpPr>
          <p:nvPr>
            <p:ph type="dt" sz="half" idx="10"/>
          </p:nvPr>
        </p:nvSpPr>
        <p:spPr/>
        <p:txBody>
          <a:bodyPr/>
          <a:lstStyle/>
          <a:p>
            <a:endParaRPr lang="fr-FR">
              <a:solidFill>
                <a:prstClr val="black">
                  <a:tint val="75000"/>
                </a:prstClr>
              </a:solidFill>
            </a:endParaRPr>
          </a:p>
        </p:txBody>
      </p:sp>
      <p:sp>
        <p:nvSpPr>
          <p:cNvPr id="3" name="Espace réservé du pied de page 2">
            <a:extLst>
              <a:ext uri="{FF2B5EF4-FFF2-40B4-BE49-F238E27FC236}">
                <a16:creationId xmlns="" xmlns:a16="http://schemas.microsoft.com/office/drawing/2014/main" id="{F4F503A3-A2E4-480A-8392-8AD70D054362}"/>
              </a:ext>
            </a:extLst>
          </p:cNvPr>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a:extLst>
              <a:ext uri="{FF2B5EF4-FFF2-40B4-BE49-F238E27FC236}">
                <a16:creationId xmlns="" xmlns:a16="http://schemas.microsoft.com/office/drawing/2014/main" id="{8F6B4BC9-A3E4-44E4-B1B5-FBFC8141F674}"/>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1636801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A16A1510-2FAF-4D55-BC8C-7B9061462246}"/>
              </a:ext>
            </a:extLst>
          </p:cNvPr>
          <p:cNvSpPr>
            <a:spLocks noGrp="1"/>
          </p:cNvSpPr>
          <p:nvPr>
            <p:ph type="title"/>
          </p:nvPr>
        </p:nvSpPr>
        <p:spPr>
          <a:xfrm>
            <a:off x="692825" y="518160"/>
            <a:ext cx="3244096" cy="1813560"/>
          </a:xfrm>
        </p:spPr>
        <p:txBody>
          <a:bodyPr anchor="b"/>
          <a:lstStyle>
            <a:lvl1pPr>
              <a:defRPr sz="2640"/>
            </a:lvl1pPr>
          </a:lstStyle>
          <a:p>
            <a:r>
              <a:rPr lang="fr-FR"/>
              <a:t>Modifiez le style du titre</a:t>
            </a:r>
          </a:p>
        </p:txBody>
      </p:sp>
      <p:sp>
        <p:nvSpPr>
          <p:cNvPr id="3" name="Espace réservé du contenu 2">
            <a:extLst>
              <a:ext uri="{FF2B5EF4-FFF2-40B4-BE49-F238E27FC236}">
                <a16:creationId xmlns="" xmlns:a16="http://schemas.microsoft.com/office/drawing/2014/main" id="{C86EC834-5F8D-4F9B-AD64-DE7735A56FEF}"/>
              </a:ext>
            </a:extLst>
          </p:cNvPr>
          <p:cNvSpPr>
            <a:spLocks noGrp="1"/>
          </p:cNvSpPr>
          <p:nvPr>
            <p:ph idx="1"/>
          </p:nvPr>
        </p:nvSpPr>
        <p:spPr>
          <a:xfrm>
            <a:off x="4276130" y="1119082"/>
            <a:ext cx="5092065" cy="5523442"/>
          </a:xfrm>
        </p:spPr>
        <p:txBody>
          <a:bodyPr/>
          <a:lstStyle>
            <a:lvl1pPr>
              <a:defRPr sz="2640"/>
            </a:lvl1pPr>
            <a:lvl2pPr>
              <a:defRPr sz="2310"/>
            </a:lvl2pPr>
            <a:lvl3pPr>
              <a:defRPr sz="1980"/>
            </a:lvl3pPr>
            <a:lvl4pPr>
              <a:defRPr sz="1650"/>
            </a:lvl4pPr>
            <a:lvl5pPr>
              <a:defRPr sz="1650"/>
            </a:lvl5pPr>
            <a:lvl6pPr>
              <a:defRPr sz="1650"/>
            </a:lvl6pPr>
            <a:lvl7pPr>
              <a:defRPr sz="1650"/>
            </a:lvl7pPr>
            <a:lvl8pPr>
              <a:defRPr sz="1650"/>
            </a:lvl8pPr>
            <a:lvl9pPr>
              <a:defRPr sz="16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 xmlns:a16="http://schemas.microsoft.com/office/drawing/2014/main" id="{FE45256B-4380-421A-B1B9-8FCCB591E3C9}"/>
              </a:ext>
            </a:extLst>
          </p:cNvPr>
          <p:cNvSpPr>
            <a:spLocks noGrp="1"/>
          </p:cNvSpPr>
          <p:nvPr>
            <p:ph type="body" sz="half" idx="2"/>
          </p:nvPr>
        </p:nvSpPr>
        <p:spPr>
          <a:xfrm>
            <a:off x="692825" y="2331720"/>
            <a:ext cx="3244096" cy="4319800"/>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538CAF00-F6D0-49FD-B8D4-6D1B454DF51C}"/>
              </a:ext>
            </a:extLst>
          </p:cNvPr>
          <p:cNvSpPr>
            <a:spLocks noGrp="1"/>
          </p:cNvSpPr>
          <p:nvPr>
            <p:ph type="dt" sz="half" idx="10"/>
          </p:nvPr>
        </p:nvSpPr>
        <p:spPr/>
        <p:txBody>
          <a:bodyPr/>
          <a:lstStyle/>
          <a:p>
            <a:endParaRPr lang="fr-FR">
              <a:solidFill>
                <a:prstClr val="black">
                  <a:tint val="75000"/>
                </a:prstClr>
              </a:solidFill>
            </a:endParaRPr>
          </a:p>
        </p:txBody>
      </p:sp>
      <p:sp>
        <p:nvSpPr>
          <p:cNvPr id="6" name="Espace réservé du pied de page 5">
            <a:extLst>
              <a:ext uri="{FF2B5EF4-FFF2-40B4-BE49-F238E27FC236}">
                <a16:creationId xmlns="" xmlns:a16="http://schemas.microsoft.com/office/drawing/2014/main" id="{491F27DD-D8BF-4E09-A4BB-74549DDA1D8C}"/>
              </a:ext>
            </a:extLst>
          </p:cNvPr>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 xmlns:a16="http://schemas.microsoft.com/office/drawing/2014/main" id="{FD466BAC-581C-4D50-887A-949AD22EFEDF}"/>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6155581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3AFB98F-98C9-4AC8-BBAB-83EB5F4F59BA}"/>
              </a:ext>
            </a:extLst>
          </p:cNvPr>
          <p:cNvSpPr>
            <a:spLocks noGrp="1"/>
          </p:cNvSpPr>
          <p:nvPr>
            <p:ph type="title"/>
          </p:nvPr>
        </p:nvSpPr>
        <p:spPr>
          <a:xfrm>
            <a:off x="692825" y="518160"/>
            <a:ext cx="3244096" cy="1813560"/>
          </a:xfrm>
        </p:spPr>
        <p:txBody>
          <a:bodyPr anchor="b"/>
          <a:lstStyle>
            <a:lvl1pPr>
              <a:defRPr sz="2640"/>
            </a:lvl1pPr>
          </a:lstStyle>
          <a:p>
            <a:r>
              <a:rPr lang="fr-FR"/>
              <a:t>Modifiez le style du titre</a:t>
            </a:r>
          </a:p>
        </p:txBody>
      </p:sp>
      <p:sp>
        <p:nvSpPr>
          <p:cNvPr id="3" name="Espace réservé pour une image  2">
            <a:extLst>
              <a:ext uri="{FF2B5EF4-FFF2-40B4-BE49-F238E27FC236}">
                <a16:creationId xmlns="" xmlns:a16="http://schemas.microsoft.com/office/drawing/2014/main" id="{0FB8D173-B2CB-4FA8-82F2-A2ABEAC61199}"/>
              </a:ext>
            </a:extLst>
          </p:cNvPr>
          <p:cNvSpPr>
            <a:spLocks noGrp="1"/>
          </p:cNvSpPr>
          <p:nvPr>
            <p:ph type="pic" idx="1"/>
          </p:nvPr>
        </p:nvSpPr>
        <p:spPr>
          <a:xfrm>
            <a:off x="4276130" y="1119082"/>
            <a:ext cx="5092065" cy="5523442"/>
          </a:xfrm>
        </p:spPr>
        <p:txBody>
          <a:bodyPr/>
          <a:lstStyle>
            <a:lvl1pPr marL="0" indent="0">
              <a:buNone/>
              <a:defRPr sz="2640"/>
            </a:lvl1pPr>
            <a:lvl2pPr marL="377190" indent="0">
              <a:buNone/>
              <a:defRPr sz="2310"/>
            </a:lvl2pPr>
            <a:lvl3pPr marL="754380" indent="0">
              <a:buNone/>
              <a:defRPr sz="1980"/>
            </a:lvl3pPr>
            <a:lvl4pPr marL="1131570" indent="0">
              <a:buNone/>
              <a:defRPr sz="1650"/>
            </a:lvl4pPr>
            <a:lvl5pPr marL="1508760" indent="0">
              <a:buNone/>
              <a:defRPr sz="1650"/>
            </a:lvl5pPr>
            <a:lvl6pPr marL="1885950" indent="0">
              <a:buNone/>
              <a:defRPr sz="1650"/>
            </a:lvl6pPr>
            <a:lvl7pPr marL="2263140" indent="0">
              <a:buNone/>
              <a:defRPr sz="1650"/>
            </a:lvl7pPr>
            <a:lvl8pPr marL="2640330" indent="0">
              <a:buNone/>
              <a:defRPr sz="1650"/>
            </a:lvl8pPr>
            <a:lvl9pPr marL="3017520" indent="0">
              <a:buNone/>
              <a:defRPr sz="1650"/>
            </a:lvl9pPr>
          </a:lstStyle>
          <a:p>
            <a:endParaRPr lang="fr-FR"/>
          </a:p>
        </p:txBody>
      </p:sp>
      <p:sp>
        <p:nvSpPr>
          <p:cNvPr id="4" name="Espace réservé du texte 3">
            <a:extLst>
              <a:ext uri="{FF2B5EF4-FFF2-40B4-BE49-F238E27FC236}">
                <a16:creationId xmlns="" xmlns:a16="http://schemas.microsoft.com/office/drawing/2014/main" id="{30C27AE7-4A3A-4E44-9F06-E648F00657DF}"/>
              </a:ext>
            </a:extLst>
          </p:cNvPr>
          <p:cNvSpPr>
            <a:spLocks noGrp="1"/>
          </p:cNvSpPr>
          <p:nvPr>
            <p:ph type="body" sz="half" idx="2"/>
          </p:nvPr>
        </p:nvSpPr>
        <p:spPr>
          <a:xfrm>
            <a:off x="692825" y="2331720"/>
            <a:ext cx="3244096" cy="4319800"/>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71CCC625-B817-482E-AD6B-2B2CD4B15070}"/>
              </a:ext>
            </a:extLst>
          </p:cNvPr>
          <p:cNvSpPr>
            <a:spLocks noGrp="1"/>
          </p:cNvSpPr>
          <p:nvPr>
            <p:ph type="dt" sz="half" idx="10"/>
          </p:nvPr>
        </p:nvSpPr>
        <p:spPr/>
        <p:txBody>
          <a:bodyPr/>
          <a:lstStyle/>
          <a:p>
            <a:endParaRPr lang="fr-FR">
              <a:solidFill>
                <a:prstClr val="black">
                  <a:tint val="75000"/>
                </a:prstClr>
              </a:solidFill>
            </a:endParaRPr>
          </a:p>
        </p:txBody>
      </p:sp>
      <p:sp>
        <p:nvSpPr>
          <p:cNvPr id="6" name="Espace réservé du pied de page 5">
            <a:extLst>
              <a:ext uri="{FF2B5EF4-FFF2-40B4-BE49-F238E27FC236}">
                <a16:creationId xmlns="" xmlns:a16="http://schemas.microsoft.com/office/drawing/2014/main" id="{3683492D-CDB5-4049-AE81-016ECAE21EFD}"/>
              </a:ext>
            </a:extLst>
          </p:cNvPr>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 xmlns:a16="http://schemas.microsoft.com/office/drawing/2014/main" id="{C08A2EEC-5C9F-414E-8076-313CCB6290E4}"/>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7833979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03477FA-718F-4313-92A0-AE9FEF0BDC7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 xmlns:a16="http://schemas.microsoft.com/office/drawing/2014/main" id="{4901C1A1-A9C3-40E3-B146-51A74BDCEF4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1139B1C3-A66A-4E61-9A05-A15611159B40}"/>
              </a:ext>
            </a:extLst>
          </p:cNvPr>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a:extLst>
              <a:ext uri="{FF2B5EF4-FFF2-40B4-BE49-F238E27FC236}">
                <a16:creationId xmlns="" xmlns:a16="http://schemas.microsoft.com/office/drawing/2014/main" id="{240D2DBE-52E9-4894-A504-33FC9980CC64}"/>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 xmlns:a16="http://schemas.microsoft.com/office/drawing/2014/main" id="{D2FD1FA4-6D4C-4E83-878C-36A00C6D5193}"/>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7517078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 xmlns:a16="http://schemas.microsoft.com/office/drawing/2014/main" id="{91DB97D9-F443-4A50-97EA-38930A663B9A}"/>
              </a:ext>
            </a:extLst>
          </p:cNvPr>
          <p:cNvSpPr>
            <a:spLocks noGrp="1"/>
          </p:cNvSpPr>
          <p:nvPr>
            <p:ph type="title" orient="vert"/>
          </p:nvPr>
        </p:nvSpPr>
        <p:spPr>
          <a:xfrm>
            <a:off x="7198042" y="413808"/>
            <a:ext cx="2168843" cy="6586750"/>
          </a:xfrm>
        </p:spPr>
        <p:txBody>
          <a:bodyPr vert="eaVert"/>
          <a:lstStyle/>
          <a:p>
            <a:r>
              <a:rPr lang="fr-FR"/>
              <a:t>Modifiez le style du titre</a:t>
            </a:r>
          </a:p>
        </p:txBody>
      </p:sp>
      <p:sp>
        <p:nvSpPr>
          <p:cNvPr id="3" name="Espace réservé du texte vertical 2">
            <a:extLst>
              <a:ext uri="{FF2B5EF4-FFF2-40B4-BE49-F238E27FC236}">
                <a16:creationId xmlns="" xmlns:a16="http://schemas.microsoft.com/office/drawing/2014/main" id="{B077B41F-2A7D-4420-B4E9-268F4FA92B26}"/>
              </a:ext>
            </a:extLst>
          </p:cNvPr>
          <p:cNvSpPr>
            <a:spLocks noGrp="1"/>
          </p:cNvSpPr>
          <p:nvPr>
            <p:ph type="body" orient="vert" idx="1"/>
          </p:nvPr>
        </p:nvSpPr>
        <p:spPr>
          <a:xfrm>
            <a:off x="691515" y="413808"/>
            <a:ext cx="6380798" cy="65867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7FA04F3D-8CF8-4A9A-98C3-B5E07158E1E8}"/>
              </a:ext>
            </a:extLst>
          </p:cNvPr>
          <p:cNvSpPr>
            <a:spLocks noGrp="1"/>
          </p:cNvSpPr>
          <p:nvPr>
            <p:ph type="dt" sz="half" idx="10"/>
          </p:nvPr>
        </p:nvSpPr>
        <p:spPr/>
        <p:txBody>
          <a:bodyPr/>
          <a:lstStyle/>
          <a:p>
            <a:endParaRPr lang="fr-FR">
              <a:solidFill>
                <a:prstClr val="black">
                  <a:tint val="75000"/>
                </a:prstClr>
              </a:solidFill>
            </a:endParaRPr>
          </a:p>
        </p:txBody>
      </p:sp>
      <p:sp>
        <p:nvSpPr>
          <p:cNvPr id="5" name="Espace réservé du pied de page 4">
            <a:extLst>
              <a:ext uri="{FF2B5EF4-FFF2-40B4-BE49-F238E27FC236}">
                <a16:creationId xmlns="" xmlns:a16="http://schemas.microsoft.com/office/drawing/2014/main" id="{5B55AFC0-00C1-4EDA-B924-335FE3372699}"/>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 xmlns:a16="http://schemas.microsoft.com/office/drawing/2014/main" id="{845C472D-6506-4BA7-B1C2-C8FBE4DAD9A5}"/>
              </a:ext>
            </a:extLst>
          </p:cNvPr>
          <p:cNvSpPr>
            <a:spLocks noGrp="1"/>
          </p:cNvSpPr>
          <p:nvPr>
            <p:ph type="sldNum" sz="quarter" idx="12"/>
          </p:nvPr>
        </p:nvSpPr>
        <p:spPr/>
        <p:txBody>
          <a:bodyPr/>
          <a:lstStyle/>
          <a:p>
            <a:fld id="{D875B14A-ABF4-4B3F-9BE1-40C587FA82E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6288196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70092" y="2283969"/>
            <a:ext cx="4358970" cy="2485173"/>
          </a:xfrm>
          <a:prstGeom prst="rect">
            <a:avLst/>
          </a:prstGeom>
        </p:spPr>
        <p:txBody>
          <a:bodyPr spcFirstLastPara="1" wrap="square" lIns="91425" tIns="91425" rIns="91425" bIns="91425" anchor="ctr" anchorCtr="0">
            <a:noAutofit/>
          </a:bodyPr>
          <a:lstStyle>
            <a:lvl1pPr lvl="0">
              <a:spcBef>
                <a:spcPts val="0"/>
              </a:spcBef>
              <a:spcAft>
                <a:spcPts val="0"/>
              </a:spcAft>
              <a:buClr>
                <a:srgbClr val="191919"/>
              </a:buClr>
              <a:buSzPts val="5200"/>
              <a:buNone/>
              <a:defRPr sz="5060"/>
            </a:lvl1pPr>
            <a:lvl2pPr lvl="1" algn="ctr">
              <a:spcBef>
                <a:spcPts val="0"/>
              </a:spcBef>
              <a:spcAft>
                <a:spcPts val="0"/>
              </a:spcAft>
              <a:buClr>
                <a:srgbClr val="191919"/>
              </a:buClr>
              <a:buSzPts val="5200"/>
              <a:buNone/>
              <a:defRPr sz="5720">
                <a:solidFill>
                  <a:srgbClr val="191919"/>
                </a:solidFill>
              </a:defRPr>
            </a:lvl2pPr>
            <a:lvl3pPr lvl="2" algn="ctr">
              <a:spcBef>
                <a:spcPts val="0"/>
              </a:spcBef>
              <a:spcAft>
                <a:spcPts val="0"/>
              </a:spcAft>
              <a:buClr>
                <a:srgbClr val="191919"/>
              </a:buClr>
              <a:buSzPts val="5200"/>
              <a:buNone/>
              <a:defRPr sz="5720">
                <a:solidFill>
                  <a:srgbClr val="191919"/>
                </a:solidFill>
              </a:defRPr>
            </a:lvl3pPr>
            <a:lvl4pPr lvl="3" algn="ctr">
              <a:spcBef>
                <a:spcPts val="0"/>
              </a:spcBef>
              <a:spcAft>
                <a:spcPts val="0"/>
              </a:spcAft>
              <a:buClr>
                <a:srgbClr val="191919"/>
              </a:buClr>
              <a:buSzPts val="5200"/>
              <a:buNone/>
              <a:defRPr sz="5720">
                <a:solidFill>
                  <a:srgbClr val="191919"/>
                </a:solidFill>
              </a:defRPr>
            </a:lvl4pPr>
            <a:lvl5pPr lvl="4" algn="ctr">
              <a:spcBef>
                <a:spcPts val="0"/>
              </a:spcBef>
              <a:spcAft>
                <a:spcPts val="0"/>
              </a:spcAft>
              <a:buClr>
                <a:srgbClr val="191919"/>
              </a:buClr>
              <a:buSzPts val="5200"/>
              <a:buNone/>
              <a:defRPr sz="5720">
                <a:solidFill>
                  <a:srgbClr val="191919"/>
                </a:solidFill>
              </a:defRPr>
            </a:lvl5pPr>
            <a:lvl6pPr lvl="5" algn="ctr">
              <a:spcBef>
                <a:spcPts val="0"/>
              </a:spcBef>
              <a:spcAft>
                <a:spcPts val="0"/>
              </a:spcAft>
              <a:buClr>
                <a:srgbClr val="191919"/>
              </a:buClr>
              <a:buSzPts val="5200"/>
              <a:buNone/>
              <a:defRPr sz="5720">
                <a:solidFill>
                  <a:srgbClr val="191919"/>
                </a:solidFill>
              </a:defRPr>
            </a:lvl6pPr>
            <a:lvl7pPr lvl="6" algn="ctr">
              <a:spcBef>
                <a:spcPts val="0"/>
              </a:spcBef>
              <a:spcAft>
                <a:spcPts val="0"/>
              </a:spcAft>
              <a:buClr>
                <a:srgbClr val="191919"/>
              </a:buClr>
              <a:buSzPts val="5200"/>
              <a:buNone/>
              <a:defRPr sz="5720">
                <a:solidFill>
                  <a:srgbClr val="191919"/>
                </a:solidFill>
              </a:defRPr>
            </a:lvl7pPr>
            <a:lvl8pPr lvl="7" algn="ctr">
              <a:spcBef>
                <a:spcPts val="0"/>
              </a:spcBef>
              <a:spcAft>
                <a:spcPts val="0"/>
              </a:spcAft>
              <a:buClr>
                <a:srgbClr val="191919"/>
              </a:buClr>
              <a:buSzPts val="5200"/>
              <a:buNone/>
              <a:defRPr sz="5720">
                <a:solidFill>
                  <a:srgbClr val="191919"/>
                </a:solidFill>
              </a:defRPr>
            </a:lvl8pPr>
            <a:lvl9pPr lvl="8" algn="ctr">
              <a:spcBef>
                <a:spcPts val="0"/>
              </a:spcBef>
              <a:spcAft>
                <a:spcPts val="0"/>
              </a:spcAft>
              <a:buClr>
                <a:srgbClr val="191919"/>
              </a:buClr>
              <a:buSzPts val="5200"/>
              <a:buNone/>
              <a:defRPr sz="5720">
                <a:solidFill>
                  <a:srgbClr val="191919"/>
                </a:solidFill>
              </a:defRPr>
            </a:lvl9pPr>
          </a:lstStyle>
          <a:p>
            <a:endParaRPr/>
          </a:p>
        </p:txBody>
      </p:sp>
      <p:sp>
        <p:nvSpPr>
          <p:cNvPr id="10" name="Google Shape;10;p2"/>
          <p:cNvSpPr txBox="1">
            <a:spLocks noGrp="1"/>
          </p:cNvSpPr>
          <p:nvPr>
            <p:ph type="subTitle" idx="1"/>
          </p:nvPr>
        </p:nvSpPr>
        <p:spPr>
          <a:xfrm>
            <a:off x="670092" y="4769444"/>
            <a:ext cx="4358970" cy="718987"/>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a:solidFill>
                  <a:schemeClr val="dk1"/>
                </a:solidFill>
              </a:defRPr>
            </a:lvl1pPr>
            <a:lvl2pPr lvl="1" algn="ctr">
              <a:lnSpc>
                <a:spcPct val="100000"/>
              </a:lnSpc>
              <a:spcBef>
                <a:spcPts val="0"/>
              </a:spcBef>
              <a:spcAft>
                <a:spcPts val="0"/>
              </a:spcAft>
              <a:buSzPts val="1800"/>
              <a:buNone/>
              <a:defRPr sz="1980"/>
            </a:lvl2pPr>
            <a:lvl3pPr lvl="2" algn="ctr">
              <a:lnSpc>
                <a:spcPct val="100000"/>
              </a:lnSpc>
              <a:spcBef>
                <a:spcPts val="0"/>
              </a:spcBef>
              <a:spcAft>
                <a:spcPts val="0"/>
              </a:spcAft>
              <a:buSzPts val="1800"/>
              <a:buNone/>
              <a:defRPr sz="1980"/>
            </a:lvl3pPr>
            <a:lvl4pPr lvl="3" algn="ctr">
              <a:lnSpc>
                <a:spcPct val="100000"/>
              </a:lnSpc>
              <a:spcBef>
                <a:spcPts val="0"/>
              </a:spcBef>
              <a:spcAft>
                <a:spcPts val="0"/>
              </a:spcAft>
              <a:buSzPts val="1800"/>
              <a:buNone/>
              <a:defRPr sz="1980"/>
            </a:lvl4pPr>
            <a:lvl5pPr lvl="4" algn="ctr">
              <a:lnSpc>
                <a:spcPct val="100000"/>
              </a:lnSpc>
              <a:spcBef>
                <a:spcPts val="0"/>
              </a:spcBef>
              <a:spcAft>
                <a:spcPts val="0"/>
              </a:spcAft>
              <a:buSzPts val="1800"/>
              <a:buNone/>
              <a:defRPr sz="1980"/>
            </a:lvl5pPr>
            <a:lvl6pPr lvl="5" algn="ctr">
              <a:lnSpc>
                <a:spcPct val="100000"/>
              </a:lnSpc>
              <a:spcBef>
                <a:spcPts val="0"/>
              </a:spcBef>
              <a:spcAft>
                <a:spcPts val="0"/>
              </a:spcAft>
              <a:buSzPts val="1800"/>
              <a:buNone/>
              <a:defRPr sz="1980"/>
            </a:lvl6pPr>
            <a:lvl7pPr lvl="6" algn="ctr">
              <a:lnSpc>
                <a:spcPct val="100000"/>
              </a:lnSpc>
              <a:spcBef>
                <a:spcPts val="0"/>
              </a:spcBef>
              <a:spcAft>
                <a:spcPts val="0"/>
              </a:spcAft>
              <a:buSzPts val="1800"/>
              <a:buNone/>
              <a:defRPr sz="1980"/>
            </a:lvl7pPr>
            <a:lvl8pPr lvl="7" algn="ctr">
              <a:lnSpc>
                <a:spcPct val="100000"/>
              </a:lnSpc>
              <a:spcBef>
                <a:spcPts val="0"/>
              </a:spcBef>
              <a:spcAft>
                <a:spcPts val="0"/>
              </a:spcAft>
              <a:buSzPts val="1800"/>
              <a:buNone/>
              <a:defRPr sz="1980"/>
            </a:lvl8pPr>
            <a:lvl9pPr lvl="8" algn="ctr">
              <a:lnSpc>
                <a:spcPct val="100000"/>
              </a:lnSpc>
              <a:spcBef>
                <a:spcPts val="0"/>
              </a:spcBef>
              <a:spcAft>
                <a:spcPts val="0"/>
              </a:spcAft>
              <a:buSzPts val="1800"/>
              <a:buNone/>
              <a:defRPr sz="1980"/>
            </a:lvl9pPr>
          </a:lstStyle>
          <a:p>
            <a:endParaRPr/>
          </a:p>
        </p:txBody>
      </p:sp>
    </p:spTree>
    <p:extLst>
      <p:ext uri="{BB962C8B-B14F-4D97-AF65-F5344CB8AC3E}">
        <p14:creationId xmlns:p14="http://schemas.microsoft.com/office/powerpoint/2010/main" val="33385017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792000" y="3496787"/>
            <a:ext cx="5574360" cy="1272053"/>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500"/>
            </a:lvl1pPr>
            <a:lvl2pPr lvl="1" algn="ctr">
              <a:spcBef>
                <a:spcPts val="0"/>
              </a:spcBef>
              <a:spcAft>
                <a:spcPts val="0"/>
              </a:spcAft>
              <a:buSzPts val="3600"/>
              <a:buNone/>
              <a:defRPr sz="3960"/>
            </a:lvl2pPr>
            <a:lvl3pPr lvl="2" algn="ctr">
              <a:spcBef>
                <a:spcPts val="0"/>
              </a:spcBef>
              <a:spcAft>
                <a:spcPts val="0"/>
              </a:spcAft>
              <a:buSzPts val="3600"/>
              <a:buNone/>
              <a:defRPr sz="3960"/>
            </a:lvl3pPr>
            <a:lvl4pPr lvl="3" algn="ctr">
              <a:spcBef>
                <a:spcPts val="0"/>
              </a:spcBef>
              <a:spcAft>
                <a:spcPts val="0"/>
              </a:spcAft>
              <a:buSzPts val="3600"/>
              <a:buNone/>
              <a:defRPr sz="3960"/>
            </a:lvl4pPr>
            <a:lvl5pPr lvl="4" algn="ctr">
              <a:spcBef>
                <a:spcPts val="0"/>
              </a:spcBef>
              <a:spcAft>
                <a:spcPts val="0"/>
              </a:spcAft>
              <a:buSzPts val="3600"/>
              <a:buNone/>
              <a:defRPr sz="3960"/>
            </a:lvl5pPr>
            <a:lvl6pPr lvl="5" algn="ctr">
              <a:spcBef>
                <a:spcPts val="0"/>
              </a:spcBef>
              <a:spcAft>
                <a:spcPts val="0"/>
              </a:spcAft>
              <a:buSzPts val="3600"/>
              <a:buNone/>
              <a:defRPr sz="3960"/>
            </a:lvl6pPr>
            <a:lvl7pPr lvl="6" algn="ctr">
              <a:spcBef>
                <a:spcPts val="0"/>
              </a:spcBef>
              <a:spcAft>
                <a:spcPts val="0"/>
              </a:spcAft>
              <a:buSzPts val="3600"/>
              <a:buNone/>
              <a:defRPr sz="3960"/>
            </a:lvl7pPr>
            <a:lvl8pPr lvl="7" algn="ctr">
              <a:spcBef>
                <a:spcPts val="0"/>
              </a:spcBef>
              <a:spcAft>
                <a:spcPts val="0"/>
              </a:spcAft>
              <a:buSzPts val="3600"/>
              <a:buNone/>
              <a:defRPr sz="3960"/>
            </a:lvl8pPr>
            <a:lvl9pPr lvl="8" algn="ctr">
              <a:spcBef>
                <a:spcPts val="0"/>
              </a:spcBef>
              <a:spcAft>
                <a:spcPts val="0"/>
              </a:spcAft>
              <a:buSzPts val="3600"/>
              <a:buNone/>
              <a:defRPr sz="3960"/>
            </a:lvl9pPr>
          </a:lstStyle>
          <a:p>
            <a:endParaRPr/>
          </a:p>
        </p:txBody>
      </p:sp>
      <p:sp>
        <p:nvSpPr>
          <p:cNvPr id="13" name="Google Shape;13;p3"/>
          <p:cNvSpPr txBox="1">
            <a:spLocks noGrp="1"/>
          </p:cNvSpPr>
          <p:nvPr>
            <p:ph type="title" idx="2" hasCustomPrompt="1"/>
          </p:nvPr>
        </p:nvSpPr>
        <p:spPr>
          <a:xfrm>
            <a:off x="792000" y="2224734"/>
            <a:ext cx="1005840" cy="1272053"/>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600"/>
            </a:lvl1pPr>
            <a:lvl2pPr lvl="1" algn="ctr" rtl="0">
              <a:spcBef>
                <a:spcPts val="0"/>
              </a:spcBef>
              <a:spcAft>
                <a:spcPts val="0"/>
              </a:spcAft>
              <a:buSzPts val="6000"/>
              <a:buNone/>
              <a:defRPr sz="6600"/>
            </a:lvl2pPr>
            <a:lvl3pPr lvl="2" algn="ctr" rtl="0">
              <a:spcBef>
                <a:spcPts val="0"/>
              </a:spcBef>
              <a:spcAft>
                <a:spcPts val="0"/>
              </a:spcAft>
              <a:buSzPts val="6000"/>
              <a:buNone/>
              <a:defRPr sz="6600"/>
            </a:lvl3pPr>
            <a:lvl4pPr lvl="3" algn="ctr" rtl="0">
              <a:spcBef>
                <a:spcPts val="0"/>
              </a:spcBef>
              <a:spcAft>
                <a:spcPts val="0"/>
              </a:spcAft>
              <a:buSzPts val="6000"/>
              <a:buNone/>
              <a:defRPr sz="6600"/>
            </a:lvl4pPr>
            <a:lvl5pPr lvl="4" algn="ctr" rtl="0">
              <a:spcBef>
                <a:spcPts val="0"/>
              </a:spcBef>
              <a:spcAft>
                <a:spcPts val="0"/>
              </a:spcAft>
              <a:buSzPts val="6000"/>
              <a:buNone/>
              <a:defRPr sz="6600"/>
            </a:lvl5pPr>
            <a:lvl6pPr lvl="5" algn="ctr" rtl="0">
              <a:spcBef>
                <a:spcPts val="0"/>
              </a:spcBef>
              <a:spcAft>
                <a:spcPts val="0"/>
              </a:spcAft>
              <a:buSzPts val="6000"/>
              <a:buNone/>
              <a:defRPr sz="6600"/>
            </a:lvl6pPr>
            <a:lvl7pPr lvl="6" algn="ctr" rtl="0">
              <a:spcBef>
                <a:spcPts val="0"/>
              </a:spcBef>
              <a:spcAft>
                <a:spcPts val="0"/>
              </a:spcAft>
              <a:buSzPts val="6000"/>
              <a:buNone/>
              <a:defRPr sz="6600"/>
            </a:lvl7pPr>
            <a:lvl8pPr lvl="7" algn="ctr" rtl="0">
              <a:spcBef>
                <a:spcPts val="0"/>
              </a:spcBef>
              <a:spcAft>
                <a:spcPts val="0"/>
              </a:spcAft>
              <a:buSzPts val="6000"/>
              <a:buNone/>
              <a:defRPr sz="6600"/>
            </a:lvl8pPr>
            <a:lvl9pPr lvl="8" algn="ctr" rtl="0">
              <a:spcBef>
                <a:spcPts val="0"/>
              </a:spcBef>
              <a:spcAft>
                <a:spcPts val="0"/>
              </a:spcAft>
              <a:buSzPts val="6000"/>
              <a:buNone/>
              <a:defRPr sz="6600"/>
            </a:lvl9pPr>
          </a:lstStyle>
          <a:p>
            <a:r>
              <a:t>xx%</a:t>
            </a:r>
          </a:p>
        </p:txBody>
      </p:sp>
      <p:sp>
        <p:nvSpPr>
          <p:cNvPr id="14" name="Google Shape;14;p3"/>
          <p:cNvSpPr txBox="1">
            <a:spLocks noGrp="1"/>
          </p:cNvSpPr>
          <p:nvPr>
            <p:ph type="subTitle" idx="1"/>
          </p:nvPr>
        </p:nvSpPr>
        <p:spPr>
          <a:xfrm>
            <a:off x="792000" y="4768840"/>
            <a:ext cx="5574360" cy="77882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1760"/>
              </a:spcBef>
              <a:spcAft>
                <a:spcPts val="0"/>
              </a:spcAft>
              <a:buSzPts val="1600"/>
              <a:buNone/>
              <a:defRPr/>
            </a:lvl3pPr>
            <a:lvl4pPr lvl="3" algn="ctr" rtl="0">
              <a:lnSpc>
                <a:spcPct val="100000"/>
              </a:lnSpc>
              <a:spcBef>
                <a:spcPts val="1760"/>
              </a:spcBef>
              <a:spcAft>
                <a:spcPts val="0"/>
              </a:spcAft>
              <a:buSzPts val="1600"/>
              <a:buNone/>
              <a:defRPr/>
            </a:lvl4pPr>
            <a:lvl5pPr lvl="4" algn="ctr" rtl="0">
              <a:lnSpc>
                <a:spcPct val="100000"/>
              </a:lnSpc>
              <a:spcBef>
                <a:spcPts val="1760"/>
              </a:spcBef>
              <a:spcAft>
                <a:spcPts val="0"/>
              </a:spcAft>
              <a:buSzPts val="1600"/>
              <a:buNone/>
              <a:defRPr/>
            </a:lvl5pPr>
            <a:lvl6pPr lvl="5" algn="ctr" rtl="0">
              <a:lnSpc>
                <a:spcPct val="100000"/>
              </a:lnSpc>
              <a:spcBef>
                <a:spcPts val="1760"/>
              </a:spcBef>
              <a:spcAft>
                <a:spcPts val="0"/>
              </a:spcAft>
              <a:buSzPts val="1600"/>
              <a:buNone/>
              <a:defRPr/>
            </a:lvl6pPr>
            <a:lvl7pPr lvl="6" algn="ctr" rtl="0">
              <a:lnSpc>
                <a:spcPct val="100000"/>
              </a:lnSpc>
              <a:spcBef>
                <a:spcPts val="1760"/>
              </a:spcBef>
              <a:spcAft>
                <a:spcPts val="0"/>
              </a:spcAft>
              <a:buSzPts val="1600"/>
              <a:buNone/>
              <a:defRPr/>
            </a:lvl7pPr>
            <a:lvl8pPr lvl="7" algn="ctr" rtl="0">
              <a:lnSpc>
                <a:spcPct val="100000"/>
              </a:lnSpc>
              <a:spcBef>
                <a:spcPts val="1760"/>
              </a:spcBef>
              <a:spcAft>
                <a:spcPts val="0"/>
              </a:spcAft>
              <a:buSzPts val="1600"/>
              <a:buNone/>
              <a:defRPr/>
            </a:lvl8pPr>
            <a:lvl9pPr lvl="8" algn="ctr" rtl="0">
              <a:lnSpc>
                <a:spcPct val="100000"/>
              </a:lnSpc>
              <a:spcBef>
                <a:spcPts val="1760"/>
              </a:spcBef>
              <a:spcAft>
                <a:spcPts val="1760"/>
              </a:spcAft>
              <a:buSzPts val="1600"/>
              <a:buNone/>
              <a:defRPr/>
            </a:lvl9pPr>
          </a:lstStyle>
          <a:p>
            <a:endParaRPr/>
          </a:p>
        </p:txBody>
      </p:sp>
    </p:spTree>
    <p:extLst>
      <p:ext uri="{BB962C8B-B14F-4D97-AF65-F5344CB8AC3E}">
        <p14:creationId xmlns:p14="http://schemas.microsoft.com/office/powerpoint/2010/main" val="39727566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92000" y="672483"/>
            <a:ext cx="8474400" cy="86541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 name="Google Shape;17;p4"/>
          <p:cNvSpPr txBox="1">
            <a:spLocks noGrp="1"/>
          </p:cNvSpPr>
          <p:nvPr>
            <p:ph type="body" idx="1"/>
          </p:nvPr>
        </p:nvSpPr>
        <p:spPr>
          <a:xfrm>
            <a:off x="792000" y="1837137"/>
            <a:ext cx="8474400" cy="5162560"/>
          </a:xfrm>
          <a:prstGeom prst="rect">
            <a:avLst/>
          </a:prstGeom>
        </p:spPr>
        <p:txBody>
          <a:bodyPr spcFirstLastPara="1" wrap="square" lIns="91425" tIns="91425" rIns="91425" bIns="91425" anchor="ctr" anchorCtr="0">
            <a:noAutofit/>
          </a:bodyPr>
          <a:lstStyle>
            <a:lvl1pPr marL="502908" lvl="0" indent="-335272" rtl="0">
              <a:lnSpc>
                <a:spcPct val="100000"/>
              </a:lnSpc>
              <a:spcBef>
                <a:spcPts val="0"/>
              </a:spcBef>
              <a:spcAft>
                <a:spcPts val="0"/>
              </a:spcAft>
              <a:buClr>
                <a:srgbClr val="434343"/>
              </a:buClr>
              <a:buSzPts val="1200"/>
              <a:buAutoNum type="arabicPeriod"/>
              <a:defRPr sz="1375">
                <a:solidFill>
                  <a:srgbClr val="434343"/>
                </a:solidFill>
              </a:defRPr>
            </a:lvl1pPr>
            <a:lvl2pPr marL="1005815" lvl="1" indent="-335272" rtl="0">
              <a:lnSpc>
                <a:spcPct val="115000"/>
              </a:lnSpc>
              <a:spcBef>
                <a:spcPts val="1760"/>
              </a:spcBef>
              <a:spcAft>
                <a:spcPts val="0"/>
              </a:spcAft>
              <a:buClr>
                <a:srgbClr val="434343"/>
              </a:buClr>
              <a:buSzPts val="1200"/>
              <a:buFont typeface="Roboto Condensed Light"/>
              <a:buAutoNum type="alphaLcPeriod"/>
              <a:defRPr>
                <a:solidFill>
                  <a:srgbClr val="434343"/>
                </a:solidFill>
              </a:defRPr>
            </a:lvl2pPr>
            <a:lvl3pPr marL="1508722" lvl="2" indent="-335272" rtl="0">
              <a:lnSpc>
                <a:spcPct val="115000"/>
              </a:lnSpc>
              <a:spcBef>
                <a:spcPts val="1760"/>
              </a:spcBef>
              <a:spcAft>
                <a:spcPts val="0"/>
              </a:spcAft>
              <a:buClr>
                <a:srgbClr val="434343"/>
              </a:buClr>
              <a:buSzPts val="1200"/>
              <a:buFont typeface="Roboto Condensed Light"/>
              <a:buAutoNum type="romanLcPeriod"/>
              <a:defRPr>
                <a:solidFill>
                  <a:srgbClr val="434343"/>
                </a:solidFill>
              </a:defRPr>
            </a:lvl3pPr>
            <a:lvl4pPr marL="2011630" lvl="3" indent="-335272" rtl="0">
              <a:lnSpc>
                <a:spcPct val="115000"/>
              </a:lnSpc>
              <a:spcBef>
                <a:spcPts val="1760"/>
              </a:spcBef>
              <a:spcAft>
                <a:spcPts val="0"/>
              </a:spcAft>
              <a:buClr>
                <a:srgbClr val="434343"/>
              </a:buClr>
              <a:buSzPts val="1200"/>
              <a:buFont typeface="Roboto Condensed Light"/>
              <a:buAutoNum type="arabicPeriod"/>
              <a:defRPr>
                <a:solidFill>
                  <a:srgbClr val="434343"/>
                </a:solidFill>
              </a:defRPr>
            </a:lvl4pPr>
            <a:lvl5pPr marL="2514537" lvl="4" indent="-335272" rtl="0">
              <a:lnSpc>
                <a:spcPct val="115000"/>
              </a:lnSpc>
              <a:spcBef>
                <a:spcPts val="1760"/>
              </a:spcBef>
              <a:spcAft>
                <a:spcPts val="0"/>
              </a:spcAft>
              <a:buClr>
                <a:srgbClr val="434343"/>
              </a:buClr>
              <a:buSzPts val="1200"/>
              <a:buFont typeface="Roboto Condensed Light"/>
              <a:buAutoNum type="alphaLcPeriod"/>
              <a:defRPr>
                <a:solidFill>
                  <a:srgbClr val="434343"/>
                </a:solidFill>
              </a:defRPr>
            </a:lvl5pPr>
            <a:lvl6pPr marL="3017445" lvl="5" indent="-335272" rtl="0">
              <a:lnSpc>
                <a:spcPct val="115000"/>
              </a:lnSpc>
              <a:spcBef>
                <a:spcPts val="1760"/>
              </a:spcBef>
              <a:spcAft>
                <a:spcPts val="0"/>
              </a:spcAft>
              <a:buClr>
                <a:srgbClr val="434343"/>
              </a:buClr>
              <a:buSzPts val="1200"/>
              <a:buFont typeface="Roboto Condensed Light"/>
              <a:buAutoNum type="romanLcPeriod"/>
              <a:defRPr>
                <a:solidFill>
                  <a:srgbClr val="434343"/>
                </a:solidFill>
              </a:defRPr>
            </a:lvl6pPr>
            <a:lvl7pPr marL="3520352" lvl="6" indent="-335272" rtl="0">
              <a:lnSpc>
                <a:spcPct val="115000"/>
              </a:lnSpc>
              <a:spcBef>
                <a:spcPts val="1760"/>
              </a:spcBef>
              <a:spcAft>
                <a:spcPts val="0"/>
              </a:spcAft>
              <a:buClr>
                <a:srgbClr val="434343"/>
              </a:buClr>
              <a:buSzPts val="1200"/>
              <a:buFont typeface="Roboto Condensed Light"/>
              <a:buAutoNum type="arabicPeriod"/>
              <a:defRPr>
                <a:solidFill>
                  <a:srgbClr val="434343"/>
                </a:solidFill>
              </a:defRPr>
            </a:lvl7pPr>
            <a:lvl8pPr marL="4023259" lvl="7" indent="-335272" rtl="0">
              <a:lnSpc>
                <a:spcPct val="115000"/>
              </a:lnSpc>
              <a:spcBef>
                <a:spcPts val="1760"/>
              </a:spcBef>
              <a:spcAft>
                <a:spcPts val="0"/>
              </a:spcAft>
              <a:buClr>
                <a:srgbClr val="434343"/>
              </a:buClr>
              <a:buSzPts val="1200"/>
              <a:buFont typeface="Roboto Condensed Light"/>
              <a:buAutoNum type="alphaLcPeriod"/>
              <a:defRPr>
                <a:solidFill>
                  <a:srgbClr val="434343"/>
                </a:solidFill>
              </a:defRPr>
            </a:lvl8pPr>
            <a:lvl9pPr marL="4526167" lvl="8" indent="-335272" rtl="0">
              <a:lnSpc>
                <a:spcPct val="115000"/>
              </a:lnSpc>
              <a:spcBef>
                <a:spcPts val="1760"/>
              </a:spcBef>
              <a:spcAft>
                <a:spcPts val="176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26241615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92000" y="672483"/>
            <a:ext cx="8474400" cy="86541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 name="Google Shape;20;p5"/>
          <p:cNvSpPr txBox="1">
            <a:spLocks noGrp="1"/>
          </p:cNvSpPr>
          <p:nvPr>
            <p:ph type="title" idx="2"/>
          </p:nvPr>
        </p:nvSpPr>
        <p:spPr>
          <a:xfrm>
            <a:off x="1691168" y="3191765"/>
            <a:ext cx="3016860" cy="84456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750" b="0">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 name="Google Shape;21;p5"/>
          <p:cNvSpPr txBox="1">
            <a:spLocks noGrp="1"/>
          </p:cNvSpPr>
          <p:nvPr>
            <p:ph type="title" idx="3"/>
          </p:nvPr>
        </p:nvSpPr>
        <p:spPr>
          <a:xfrm>
            <a:off x="5350369" y="3191765"/>
            <a:ext cx="3016860" cy="84456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750" b="0">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5"/>
          <p:cNvSpPr txBox="1">
            <a:spLocks noGrp="1"/>
          </p:cNvSpPr>
          <p:nvPr>
            <p:ph type="subTitle" idx="1"/>
          </p:nvPr>
        </p:nvSpPr>
        <p:spPr>
          <a:xfrm>
            <a:off x="5350373" y="4036329"/>
            <a:ext cx="3016860" cy="202549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760" b="0"/>
            </a:lvl1pPr>
            <a:lvl2pPr lvl="1" algn="ctr" rtl="0">
              <a:lnSpc>
                <a:spcPct val="100000"/>
              </a:lnSpc>
              <a:spcBef>
                <a:spcPts val="0"/>
              </a:spcBef>
              <a:spcAft>
                <a:spcPts val="0"/>
              </a:spcAft>
              <a:buSzPts val="2800"/>
              <a:buNone/>
              <a:defRPr sz="3080"/>
            </a:lvl2pPr>
            <a:lvl3pPr lvl="2" algn="ctr" rtl="0">
              <a:lnSpc>
                <a:spcPct val="100000"/>
              </a:lnSpc>
              <a:spcBef>
                <a:spcPts val="0"/>
              </a:spcBef>
              <a:spcAft>
                <a:spcPts val="0"/>
              </a:spcAft>
              <a:buSzPts val="2800"/>
              <a:buNone/>
              <a:defRPr sz="3080"/>
            </a:lvl3pPr>
            <a:lvl4pPr lvl="3" algn="ctr" rtl="0">
              <a:lnSpc>
                <a:spcPct val="100000"/>
              </a:lnSpc>
              <a:spcBef>
                <a:spcPts val="0"/>
              </a:spcBef>
              <a:spcAft>
                <a:spcPts val="0"/>
              </a:spcAft>
              <a:buSzPts val="2800"/>
              <a:buNone/>
              <a:defRPr sz="3080"/>
            </a:lvl4pPr>
            <a:lvl5pPr lvl="4" algn="ctr" rtl="0">
              <a:lnSpc>
                <a:spcPct val="100000"/>
              </a:lnSpc>
              <a:spcBef>
                <a:spcPts val="0"/>
              </a:spcBef>
              <a:spcAft>
                <a:spcPts val="0"/>
              </a:spcAft>
              <a:buSzPts val="2800"/>
              <a:buNone/>
              <a:defRPr sz="3080"/>
            </a:lvl5pPr>
            <a:lvl6pPr lvl="5" algn="ctr" rtl="0">
              <a:lnSpc>
                <a:spcPct val="100000"/>
              </a:lnSpc>
              <a:spcBef>
                <a:spcPts val="0"/>
              </a:spcBef>
              <a:spcAft>
                <a:spcPts val="0"/>
              </a:spcAft>
              <a:buSzPts val="2800"/>
              <a:buNone/>
              <a:defRPr sz="3080"/>
            </a:lvl6pPr>
            <a:lvl7pPr lvl="6" algn="ctr" rtl="0">
              <a:lnSpc>
                <a:spcPct val="100000"/>
              </a:lnSpc>
              <a:spcBef>
                <a:spcPts val="0"/>
              </a:spcBef>
              <a:spcAft>
                <a:spcPts val="0"/>
              </a:spcAft>
              <a:buSzPts val="2800"/>
              <a:buNone/>
              <a:defRPr sz="3080"/>
            </a:lvl7pPr>
            <a:lvl8pPr lvl="7" algn="ctr" rtl="0">
              <a:lnSpc>
                <a:spcPct val="100000"/>
              </a:lnSpc>
              <a:spcBef>
                <a:spcPts val="0"/>
              </a:spcBef>
              <a:spcAft>
                <a:spcPts val="0"/>
              </a:spcAft>
              <a:buSzPts val="2800"/>
              <a:buNone/>
              <a:defRPr sz="3080"/>
            </a:lvl8pPr>
            <a:lvl9pPr lvl="8" algn="ctr" rtl="0">
              <a:lnSpc>
                <a:spcPct val="100000"/>
              </a:lnSpc>
              <a:spcBef>
                <a:spcPts val="0"/>
              </a:spcBef>
              <a:spcAft>
                <a:spcPts val="0"/>
              </a:spcAft>
              <a:buSzPts val="2800"/>
              <a:buNone/>
              <a:defRPr sz="3080"/>
            </a:lvl9pPr>
          </a:lstStyle>
          <a:p>
            <a:endParaRPr/>
          </a:p>
        </p:txBody>
      </p:sp>
      <p:sp>
        <p:nvSpPr>
          <p:cNvPr id="23" name="Google Shape;23;p5"/>
          <p:cNvSpPr txBox="1">
            <a:spLocks noGrp="1"/>
          </p:cNvSpPr>
          <p:nvPr>
            <p:ph type="subTitle" idx="4"/>
          </p:nvPr>
        </p:nvSpPr>
        <p:spPr>
          <a:xfrm>
            <a:off x="1691168" y="4036329"/>
            <a:ext cx="3016860" cy="202549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760" b="0"/>
            </a:lvl1pPr>
            <a:lvl2pPr lvl="1" algn="ctr" rtl="0">
              <a:lnSpc>
                <a:spcPct val="100000"/>
              </a:lnSpc>
              <a:spcBef>
                <a:spcPts val="0"/>
              </a:spcBef>
              <a:spcAft>
                <a:spcPts val="0"/>
              </a:spcAft>
              <a:buSzPts val="2800"/>
              <a:buNone/>
              <a:defRPr sz="3080"/>
            </a:lvl2pPr>
            <a:lvl3pPr lvl="2" algn="ctr" rtl="0">
              <a:lnSpc>
                <a:spcPct val="100000"/>
              </a:lnSpc>
              <a:spcBef>
                <a:spcPts val="0"/>
              </a:spcBef>
              <a:spcAft>
                <a:spcPts val="0"/>
              </a:spcAft>
              <a:buSzPts val="2800"/>
              <a:buNone/>
              <a:defRPr sz="3080"/>
            </a:lvl3pPr>
            <a:lvl4pPr lvl="3" algn="ctr" rtl="0">
              <a:lnSpc>
                <a:spcPct val="100000"/>
              </a:lnSpc>
              <a:spcBef>
                <a:spcPts val="0"/>
              </a:spcBef>
              <a:spcAft>
                <a:spcPts val="0"/>
              </a:spcAft>
              <a:buSzPts val="2800"/>
              <a:buNone/>
              <a:defRPr sz="3080"/>
            </a:lvl4pPr>
            <a:lvl5pPr lvl="4" algn="ctr" rtl="0">
              <a:lnSpc>
                <a:spcPct val="100000"/>
              </a:lnSpc>
              <a:spcBef>
                <a:spcPts val="0"/>
              </a:spcBef>
              <a:spcAft>
                <a:spcPts val="0"/>
              </a:spcAft>
              <a:buSzPts val="2800"/>
              <a:buNone/>
              <a:defRPr sz="3080"/>
            </a:lvl5pPr>
            <a:lvl6pPr lvl="5" algn="ctr" rtl="0">
              <a:lnSpc>
                <a:spcPct val="100000"/>
              </a:lnSpc>
              <a:spcBef>
                <a:spcPts val="0"/>
              </a:spcBef>
              <a:spcAft>
                <a:spcPts val="0"/>
              </a:spcAft>
              <a:buSzPts val="2800"/>
              <a:buNone/>
              <a:defRPr sz="3080"/>
            </a:lvl6pPr>
            <a:lvl7pPr lvl="6" algn="ctr" rtl="0">
              <a:lnSpc>
                <a:spcPct val="100000"/>
              </a:lnSpc>
              <a:spcBef>
                <a:spcPts val="0"/>
              </a:spcBef>
              <a:spcAft>
                <a:spcPts val="0"/>
              </a:spcAft>
              <a:buSzPts val="2800"/>
              <a:buNone/>
              <a:defRPr sz="3080"/>
            </a:lvl7pPr>
            <a:lvl8pPr lvl="7" algn="ctr" rtl="0">
              <a:lnSpc>
                <a:spcPct val="100000"/>
              </a:lnSpc>
              <a:spcBef>
                <a:spcPts val="0"/>
              </a:spcBef>
              <a:spcAft>
                <a:spcPts val="0"/>
              </a:spcAft>
              <a:buSzPts val="2800"/>
              <a:buNone/>
              <a:defRPr sz="3080"/>
            </a:lvl8pPr>
            <a:lvl9pPr lvl="8" algn="ctr" rtl="0">
              <a:lnSpc>
                <a:spcPct val="100000"/>
              </a:lnSpc>
              <a:spcBef>
                <a:spcPts val="0"/>
              </a:spcBef>
              <a:spcAft>
                <a:spcPts val="0"/>
              </a:spcAft>
              <a:buSzPts val="2800"/>
              <a:buNone/>
              <a:defRPr sz="3080"/>
            </a:lvl9pPr>
          </a:lstStyle>
          <a:p>
            <a:endParaRPr/>
          </a:p>
        </p:txBody>
      </p:sp>
    </p:spTree>
    <p:extLst>
      <p:ext uri="{BB962C8B-B14F-4D97-AF65-F5344CB8AC3E}">
        <p14:creationId xmlns:p14="http://schemas.microsoft.com/office/powerpoint/2010/main" val="33551120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92000" y="672482"/>
            <a:ext cx="8474400" cy="6550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64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692897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A7CE419-86B1-4464-BC5F-2B5EE6AF8A16}"/>
              </a:ext>
            </a:extLst>
          </p:cNvPr>
          <p:cNvSpPr>
            <a:spLocks noGrp="1"/>
          </p:cNvSpPr>
          <p:nvPr>
            <p:ph type="title"/>
          </p:nvPr>
        </p:nvSpPr>
        <p:spPr>
          <a:xfrm>
            <a:off x="692825" y="518160"/>
            <a:ext cx="3244096" cy="1813560"/>
          </a:xfrm>
        </p:spPr>
        <p:txBody>
          <a:bodyPr anchor="b"/>
          <a:lstStyle>
            <a:lvl1pPr>
              <a:defRPr sz="2640"/>
            </a:lvl1pPr>
          </a:lstStyle>
          <a:p>
            <a:r>
              <a:rPr lang="fr-FR"/>
              <a:t>Modifiez le style du titre</a:t>
            </a:r>
            <a:endParaRPr lang="fr-BE"/>
          </a:p>
        </p:txBody>
      </p:sp>
      <p:sp>
        <p:nvSpPr>
          <p:cNvPr id="3" name="Espace réservé pour une image  2">
            <a:extLst>
              <a:ext uri="{FF2B5EF4-FFF2-40B4-BE49-F238E27FC236}">
                <a16:creationId xmlns="" xmlns:a16="http://schemas.microsoft.com/office/drawing/2014/main" id="{AE72997A-5331-403E-8180-FCA4565516B3}"/>
              </a:ext>
            </a:extLst>
          </p:cNvPr>
          <p:cNvSpPr>
            <a:spLocks noGrp="1"/>
          </p:cNvSpPr>
          <p:nvPr>
            <p:ph type="pic" idx="1"/>
          </p:nvPr>
        </p:nvSpPr>
        <p:spPr>
          <a:xfrm>
            <a:off x="4276130" y="1119082"/>
            <a:ext cx="5092065" cy="5523442"/>
          </a:xfrm>
        </p:spPr>
        <p:txBody>
          <a:bodyPr/>
          <a:lstStyle>
            <a:lvl1pPr marL="0" indent="0">
              <a:buNone/>
              <a:defRPr sz="2640"/>
            </a:lvl1pPr>
            <a:lvl2pPr marL="377190" indent="0">
              <a:buNone/>
              <a:defRPr sz="2310"/>
            </a:lvl2pPr>
            <a:lvl3pPr marL="754380" indent="0">
              <a:buNone/>
              <a:defRPr sz="1980"/>
            </a:lvl3pPr>
            <a:lvl4pPr marL="1131570" indent="0">
              <a:buNone/>
              <a:defRPr sz="1650"/>
            </a:lvl4pPr>
            <a:lvl5pPr marL="1508760" indent="0">
              <a:buNone/>
              <a:defRPr sz="1650"/>
            </a:lvl5pPr>
            <a:lvl6pPr marL="1885950" indent="0">
              <a:buNone/>
              <a:defRPr sz="1650"/>
            </a:lvl6pPr>
            <a:lvl7pPr marL="2263140" indent="0">
              <a:buNone/>
              <a:defRPr sz="1650"/>
            </a:lvl7pPr>
            <a:lvl8pPr marL="2640330" indent="0">
              <a:buNone/>
              <a:defRPr sz="1650"/>
            </a:lvl8pPr>
            <a:lvl9pPr marL="3017520" indent="0">
              <a:buNone/>
              <a:defRPr sz="1650"/>
            </a:lvl9pPr>
          </a:lstStyle>
          <a:p>
            <a:endParaRPr lang="fr-BE"/>
          </a:p>
        </p:txBody>
      </p:sp>
      <p:sp>
        <p:nvSpPr>
          <p:cNvPr id="4" name="Espace réservé du texte 3">
            <a:extLst>
              <a:ext uri="{FF2B5EF4-FFF2-40B4-BE49-F238E27FC236}">
                <a16:creationId xmlns="" xmlns:a16="http://schemas.microsoft.com/office/drawing/2014/main" id="{6851749D-C53D-48D3-8503-C1E7E61D8F2F}"/>
              </a:ext>
            </a:extLst>
          </p:cNvPr>
          <p:cNvSpPr>
            <a:spLocks noGrp="1"/>
          </p:cNvSpPr>
          <p:nvPr>
            <p:ph type="body" sz="half" idx="2"/>
          </p:nvPr>
        </p:nvSpPr>
        <p:spPr>
          <a:xfrm>
            <a:off x="692825" y="2331720"/>
            <a:ext cx="3244096" cy="4319800"/>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77E1977E-4C81-4C6C-AFF2-1D010ED6E251}"/>
              </a:ext>
            </a:extLst>
          </p:cNvPr>
          <p:cNvSpPr>
            <a:spLocks noGrp="1"/>
          </p:cNvSpPr>
          <p:nvPr>
            <p:ph type="dt" sz="half" idx="10"/>
          </p:nvPr>
        </p:nvSpPr>
        <p:spPr/>
        <p:txBody>
          <a:bodyPr/>
          <a:lstStyle/>
          <a:p>
            <a:endParaRPr lang="fr-BE"/>
          </a:p>
        </p:txBody>
      </p:sp>
      <p:sp>
        <p:nvSpPr>
          <p:cNvPr id="6" name="Espace réservé du pied de page 5">
            <a:extLst>
              <a:ext uri="{FF2B5EF4-FFF2-40B4-BE49-F238E27FC236}">
                <a16:creationId xmlns="" xmlns:a16="http://schemas.microsoft.com/office/drawing/2014/main" id="{5A034A95-D0B7-416E-A8CD-6EE6F494AF0E}"/>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 xmlns:a16="http://schemas.microsoft.com/office/drawing/2014/main" id="{B8FAC1E3-2375-4AE3-8239-6902C8631C37}"/>
              </a:ext>
            </a:extLst>
          </p:cNvPr>
          <p:cNvSpPr>
            <a:spLocks noGrp="1"/>
          </p:cNvSpPr>
          <p:nvPr>
            <p:ph type="sldNum" sz="quarter" idx="12"/>
          </p:nvPr>
        </p:nvSpPr>
        <p:spPr/>
        <p:txBody>
          <a:bodyPr/>
          <a:lstStyle/>
          <a:p>
            <a:fld id="{5CA797CC-7A09-4A76-9E30-29A7D31036DD}" type="slidenum">
              <a:rPr lang="fr-BE" smtClean="0"/>
              <a:pPr/>
              <a:t>‹#›</a:t>
            </a:fld>
            <a:endParaRPr lang="fr-BE"/>
          </a:p>
        </p:txBody>
      </p:sp>
    </p:spTree>
    <p:extLst>
      <p:ext uri="{BB962C8B-B14F-4D97-AF65-F5344CB8AC3E}">
        <p14:creationId xmlns:p14="http://schemas.microsoft.com/office/powerpoint/2010/main" val="37877881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body" idx="1"/>
          </p:nvPr>
        </p:nvSpPr>
        <p:spPr>
          <a:xfrm>
            <a:off x="792000" y="2785356"/>
            <a:ext cx="3982110" cy="3953973"/>
          </a:xfrm>
          <a:prstGeom prst="rect">
            <a:avLst/>
          </a:prstGeom>
        </p:spPr>
        <p:txBody>
          <a:bodyPr spcFirstLastPara="1" wrap="square" lIns="91425" tIns="91425" rIns="91425" bIns="91425" anchor="ctr" anchorCtr="0">
            <a:noAutofit/>
          </a:bodyPr>
          <a:lstStyle>
            <a:lvl1pPr marL="502908" lvl="0" indent="-321302" rtl="0">
              <a:lnSpc>
                <a:spcPct val="100000"/>
              </a:lnSpc>
              <a:spcBef>
                <a:spcPts val="0"/>
              </a:spcBef>
              <a:spcAft>
                <a:spcPts val="0"/>
              </a:spcAft>
              <a:buSzPts val="1000"/>
              <a:buAutoNum type="arabicPeriod"/>
              <a:defRPr>
                <a:solidFill>
                  <a:srgbClr val="434343"/>
                </a:solidFill>
              </a:defRPr>
            </a:lvl1pPr>
            <a:lvl2pPr marL="1005815" lvl="1" indent="-363211" rtl="0">
              <a:lnSpc>
                <a:spcPct val="115000"/>
              </a:lnSpc>
              <a:spcBef>
                <a:spcPts val="0"/>
              </a:spcBef>
              <a:spcAft>
                <a:spcPts val="0"/>
              </a:spcAft>
              <a:buSzPts val="1600"/>
              <a:buAutoNum type="alphaLcPeriod"/>
              <a:defRPr>
                <a:solidFill>
                  <a:srgbClr val="434343"/>
                </a:solidFill>
              </a:defRPr>
            </a:lvl2pPr>
            <a:lvl3pPr marL="1508722" lvl="2" indent="-363211" rtl="0">
              <a:lnSpc>
                <a:spcPct val="115000"/>
              </a:lnSpc>
              <a:spcBef>
                <a:spcPts val="1760"/>
              </a:spcBef>
              <a:spcAft>
                <a:spcPts val="0"/>
              </a:spcAft>
              <a:buSzPts val="1600"/>
              <a:buAutoNum type="romanLcPeriod"/>
              <a:defRPr>
                <a:solidFill>
                  <a:srgbClr val="434343"/>
                </a:solidFill>
              </a:defRPr>
            </a:lvl3pPr>
            <a:lvl4pPr marL="2011630" lvl="3" indent="-363211" rtl="0">
              <a:lnSpc>
                <a:spcPct val="115000"/>
              </a:lnSpc>
              <a:spcBef>
                <a:spcPts val="1760"/>
              </a:spcBef>
              <a:spcAft>
                <a:spcPts val="0"/>
              </a:spcAft>
              <a:buSzPts val="1600"/>
              <a:buAutoNum type="arabicPeriod"/>
              <a:defRPr>
                <a:solidFill>
                  <a:srgbClr val="434343"/>
                </a:solidFill>
              </a:defRPr>
            </a:lvl4pPr>
            <a:lvl5pPr marL="2514537" lvl="4" indent="-363211" rtl="0">
              <a:lnSpc>
                <a:spcPct val="115000"/>
              </a:lnSpc>
              <a:spcBef>
                <a:spcPts val="1760"/>
              </a:spcBef>
              <a:spcAft>
                <a:spcPts val="0"/>
              </a:spcAft>
              <a:buSzPts val="1600"/>
              <a:buAutoNum type="alphaLcPeriod"/>
              <a:defRPr>
                <a:solidFill>
                  <a:srgbClr val="434343"/>
                </a:solidFill>
              </a:defRPr>
            </a:lvl5pPr>
            <a:lvl6pPr marL="3017445" lvl="5" indent="-363211" rtl="0">
              <a:lnSpc>
                <a:spcPct val="115000"/>
              </a:lnSpc>
              <a:spcBef>
                <a:spcPts val="1760"/>
              </a:spcBef>
              <a:spcAft>
                <a:spcPts val="0"/>
              </a:spcAft>
              <a:buSzPts val="1600"/>
              <a:buAutoNum type="romanLcPeriod"/>
              <a:defRPr>
                <a:solidFill>
                  <a:srgbClr val="434343"/>
                </a:solidFill>
              </a:defRPr>
            </a:lvl6pPr>
            <a:lvl7pPr marL="3520352" lvl="6" indent="-363211" rtl="0">
              <a:lnSpc>
                <a:spcPct val="115000"/>
              </a:lnSpc>
              <a:spcBef>
                <a:spcPts val="1760"/>
              </a:spcBef>
              <a:spcAft>
                <a:spcPts val="0"/>
              </a:spcAft>
              <a:buSzPts val="1600"/>
              <a:buAutoNum type="arabicPeriod"/>
              <a:defRPr>
                <a:solidFill>
                  <a:srgbClr val="434343"/>
                </a:solidFill>
              </a:defRPr>
            </a:lvl7pPr>
            <a:lvl8pPr marL="4023259" lvl="7" indent="-363211" rtl="0">
              <a:lnSpc>
                <a:spcPct val="115000"/>
              </a:lnSpc>
              <a:spcBef>
                <a:spcPts val="1760"/>
              </a:spcBef>
              <a:spcAft>
                <a:spcPts val="0"/>
              </a:spcAft>
              <a:buSzPts val="1600"/>
              <a:buAutoNum type="alphaLcPeriod"/>
              <a:defRPr>
                <a:solidFill>
                  <a:srgbClr val="434343"/>
                </a:solidFill>
              </a:defRPr>
            </a:lvl8pPr>
            <a:lvl9pPr marL="4526167" lvl="8" indent="-363211" rtl="0">
              <a:lnSpc>
                <a:spcPct val="115000"/>
              </a:lnSpc>
              <a:spcBef>
                <a:spcPts val="1760"/>
              </a:spcBef>
              <a:spcAft>
                <a:spcPts val="1760"/>
              </a:spcAft>
              <a:buSzPts val="1600"/>
              <a:buAutoNum type="romanLcPeriod"/>
              <a:defRPr>
                <a:solidFill>
                  <a:srgbClr val="434343"/>
                </a:solidFill>
              </a:defRPr>
            </a:lvl9pPr>
          </a:lstStyle>
          <a:p>
            <a:endParaRPr/>
          </a:p>
        </p:txBody>
      </p:sp>
      <p:sp>
        <p:nvSpPr>
          <p:cNvPr id="28" name="Google Shape;28;p7"/>
          <p:cNvSpPr txBox="1">
            <a:spLocks noGrp="1"/>
          </p:cNvSpPr>
          <p:nvPr>
            <p:ph type="title"/>
          </p:nvPr>
        </p:nvSpPr>
        <p:spPr>
          <a:xfrm>
            <a:off x="792000" y="1534911"/>
            <a:ext cx="4724280" cy="86541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597266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2549745" y="1975174"/>
            <a:ext cx="4958910" cy="3822053"/>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1000"/>
            </a:lvl1pPr>
            <a:lvl2pPr lvl="1">
              <a:spcBef>
                <a:spcPts val="0"/>
              </a:spcBef>
              <a:spcAft>
                <a:spcPts val="0"/>
              </a:spcAft>
              <a:buSzPts val="4800"/>
              <a:buNone/>
              <a:defRPr sz="5280"/>
            </a:lvl2pPr>
            <a:lvl3pPr lvl="2">
              <a:spcBef>
                <a:spcPts val="0"/>
              </a:spcBef>
              <a:spcAft>
                <a:spcPts val="0"/>
              </a:spcAft>
              <a:buSzPts val="4800"/>
              <a:buNone/>
              <a:defRPr sz="5280"/>
            </a:lvl3pPr>
            <a:lvl4pPr lvl="3">
              <a:spcBef>
                <a:spcPts val="0"/>
              </a:spcBef>
              <a:spcAft>
                <a:spcPts val="0"/>
              </a:spcAft>
              <a:buSzPts val="4800"/>
              <a:buNone/>
              <a:defRPr sz="5280"/>
            </a:lvl4pPr>
            <a:lvl5pPr lvl="4">
              <a:spcBef>
                <a:spcPts val="0"/>
              </a:spcBef>
              <a:spcAft>
                <a:spcPts val="0"/>
              </a:spcAft>
              <a:buSzPts val="4800"/>
              <a:buNone/>
              <a:defRPr sz="5280"/>
            </a:lvl5pPr>
            <a:lvl6pPr lvl="5">
              <a:spcBef>
                <a:spcPts val="0"/>
              </a:spcBef>
              <a:spcAft>
                <a:spcPts val="0"/>
              </a:spcAft>
              <a:buSzPts val="4800"/>
              <a:buNone/>
              <a:defRPr sz="5280"/>
            </a:lvl6pPr>
            <a:lvl7pPr lvl="6">
              <a:spcBef>
                <a:spcPts val="0"/>
              </a:spcBef>
              <a:spcAft>
                <a:spcPts val="0"/>
              </a:spcAft>
              <a:buSzPts val="4800"/>
              <a:buNone/>
              <a:defRPr sz="5280"/>
            </a:lvl7pPr>
            <a:lvl8pPr lvl="7">
              <a:spcBef>
                <a:spcPts val="0"/>
              </a:spcBef>
              <a:spcAft>
                <a:spcPts val="0"/>
              </a:spcAft>
              <a:buSzPts val="4800"/>
              <a:buNone/>
              <a:defRPr sz="5280"/>
            </a:lvl8pPr>
            <a:lvl9pPr lvl="8">
              <a:spcBef>
                <a:spcPts val="0"/>
              </a:spcBef>
              <a:spcAft>
                <a:spcPts val="0"/>
              </a:spcAft>
              <a:buSzPts val="4800"/>
              <a:buNone/>
              <a:defRPr sz="5280"/>
            </a:lvl9pPr>
          </a:lstStyle>
          <a:p>
            <a:endParaRPr/>
          </a:p>
        </p:txBody>
      </p:sp>
    </p:spTree>
    <p:extLst>
      <p:ext uri="{BB962C8B-B14F-4D97-AF65-F5344CB8AC3E}">
        <p14:creationId xmlns:p14="http://schemas.microsoft.com/office/powerpoint/2010/main" val="30919902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2297130" y="1979480"/>
            <a:ext cx="5464140" cy="127205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50"/>
            </a:lvl1pPr>
            <a:lvl2pPr lvl="1" algn="ctr" rtl="0">
              <a:spcBef>
                <a:spcPts val="0"/>
              </a:spcBef>
              <a:spcAft>
                <a:spcPts val="0"/>
              </a:spcAft>
              <a:buSzPts val="3600"/>
              <a:buNone/>
              <a:defRPr sz="3960"/>
            </a:lvl2pPr>
            <a:lvl3pPr lvl="2" algn="ctr" rtl="0">
              <a:spcBef>
                <a:spcPts val="0"/>
              </a:spcBef>
              <a:spcAft>
                <a:spcPts val="0"/>
              </a:spcAft>
              <a:buSzPts val="3600"/>
              <a:buNone/>
              <a:defRPr sz="3960"/>
            </a:lvl3pPr>
            <a:lvl4pPr lvl="3" algn="ctr" rtl="0">
              <a:spcBef>
                <a:spcPts val="0"/>
              </a:spcBef>
              <a:spcAft>
                <a:spcPts val="0"/>
              </a:spcAft>
              <a:buSzPts val="3600"/>
              <a:buNone/>
              <a:defRPr sz="3960"/>
            </a:lvl4pPr>
            <a:lvl5pPr lvl="4" algn="ctr" rtl="0">
              <a:spcBef>
                <a:spcPts val="0"/>
              </a:spcBef>
              <a:spcAft>
                <a:spcPts val="0"/>
              </a:spcAft>
              <a:buSzPts val="3600"/>
              <a:buNone/>
              <a:defRPr sz="3960"/>
            </a:lvl5pPr>
            <a:lvl6pPr lvl="5" algn="ctr" rtl="0">
              <a:spcBef>
                <a:spcPts val="0"/>
              </a:spcBef>
              <a:spcAft>
                <a:spcPts val="0"/>
              </a:spcAft>
              <a:buSzPts val="3600"/>
              <a:buNone/>
              <a:defRPr sz="3960"/>
            </a:lvl6pPr>
            <a:lvl7pPr lvl="6" algn="ctr" rtl="0">
              <a:spcBef>
                <a:spcPts val="0"/>
              </a:spcBef>
              <a:spcAft>
                <a:spcPts val="0"/>
              </a:spcAft>
              <a:buSzPts val="3600"/>
              <a:buNone/>
              <a:defRPr sz="3960"/>
            </a:lvl7pPr>
            <a:lvl8pPr lvl="7" algn="ctr" rtl="0">
              <a:spcBef>
                <a:spcPts val="0"/>
              </a:spcBef>
              <a:spcAft>
                <a:spcPts val="0"/>
              </a:spcAft>
              <a:buSzPts val="3600"/>
              <a:buNone/>
              <a:defRPr sz="3960"/>
            </a:lvl8pPr>
            <a:lvl9pPr lvl="8" algn="ctr" rtl="0">
              <a:spcBef>
                <a:spcPts val="0"/>
              </a:spcBef>
              <a:spcAft>
                <a:spcPts val="0"/>
              </a:spcAft>
              <a:buSzPts val="3600"/>
              <a:buNone/>
              <a:defRPr sz="3960"/>
            </a:lvl9pPr>
          </a:lstStyle>
          <a:p>
            <a:endParaRPr/>
          </a:p>
        </p:txBody>
      </p:sp>
      <p:sp>
        <p:nvSpPr>
          <p:cNvPr id="33" name="Google Shape;33;p9"/>
          <p:cNvSpPr txBox="1">
            <a:spLocks noGrp="1"/>
          </p:cNvSpPr>
          <p:nvPr>
            <p:ph type="subTitle" idx="1"/>
          </p:nvPr>
        </p:nvSpPr>
        <p:spPr>
          <a:xfrm>
            <a:off x="2297130" y="3251533"/>
            <a:ext cx="5464140" cy="254138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980"/>
            </a:lvl1pPr>
            <a:lvl2pPr lvl="1" algn="ctr" rtl="0">
              <a:lnSpc>
                <a:spcPct val="100000"/>
              </a:lnSpc>
              <a:spcBef>
                <a:spcPts val="0"/>
              </a:spcBef>
              <a:spcAft>
                <a:spcPts val="0"/>
              </a:spcAft>
              <a:buSzPts val="1600"/>
              <a:buNone/>
              <a:defRPr/>
            </a:lvl2pPr>
            <a:lvl3pPr lvl="2" algn="ctr" rtl="0">
              <a:lnSpc>
                <a:spcPct val="100000"/>
              </a:lnSpc>
              <a:spcBef>
                <a:spcPts val="1760"/>
              </a:spcBef>
              <a:spcAft>
                <a:spcPts val="0"/>
              </a:spcAft>
              <a:buSzPts val="1600"/>
              <a:buNone/>
              <a:defRPr/>
            </a:lvl3pPr>
            <a:lvl4pPr lvl="3" algn="ctr" rtl="0">
              <a:lnSpc>
                <a:spcPct val="100000"/>
              </a:lnSpc>
              <a:spcBef>
                <a:spcPts val="1760"/>
              </a:spcBef>
              <a:spcAft>
                <a:spcPts val="0"/>
              </a:spcAft>
              <a:buSzPts val="1600"/>
              <a:buNone/>
              <a:defRPr/>
            </a:lvl4pPr>
            <a:lvl5pPr lvl="4" algn="ctr" rtl="0">
              <a:lnSpc>
                <a:spcPct val="100000"/>
              </a:lnSpc>
              <a:spcBef>
                <a:spcPts val="1760"/>
              </a:spcBef>
              <a:spcAft>
                <a:spcPts val="0"/>
              </a:spcAft>
              <a:buSzPts val="1600"/>
              <a:buNone/>
              <a:defRPr/>
            </a:lvl5pPr>
            <a:lvl6pPr lvl="5" algn="ctr" rtl="0">
              <a:lnSpc>
                <a:spcPct val="100000"/>
              </a:lnSpc>
              <a:spcBef>
                <a:spcPts val="1760"/>
              </a:spcBef>
              <a:spcAft>
                <a:spcPts val="0"/>
              </a:spcAft>
              <a:buSzPts val="1600"/>
              <a:buNone/>
              <a:defRPr/>
            </a:lvl6pPr>
            <a:lvl7pPr lvl="6" algn="ctr" rtl="0">
              <a:lnSpc>
                <a:spcPct val="100000"/>
              </a:lnSpc>
              <a:spcBef>
                <a:spcPts val="1760"/>
              </a:spcBef>
              <a:spcAft>
                <a:spcPts val="0"/>
              </a:spcAft>
              <a:buSzPts val="1600"/>
              <a:buNone/>
              <a:defRPr/>
            </a:lvl7pPr>
            <a:lvl8pPr lvl="7" algn="ctr" rtl="0">
              <a:lnSpc>
                <a:spcPct val="100000"/>
              </a:lnSpc>
              <a:spcBef>
                <a:spcPts val="1760"/>
              </a:spcBef>
              <a:spcAft>
                <a:spcPts val="0"/>
              </a:spcAft>
              <a:buSzPts val="1600"/>
              <a:buNone/>
              <a:defRPr/>
            </a:lvl8pPr>
            <a:lvl9pPr lvl="8" algn="ctr" rtl="0">
              <a:lnSpc>
                <a:spcPct val="100000"/>
              </a:lnSpc>
              <a:spcBef>
                <a:spcPts val="1760"/>
              </a:spcBef>
              <a:spcAft>
                <a:spcPts val="1760"/>
              </a:spcAft>
              <a:buSzPts val="1600"/>
              <a:buNone/>
              <a:defRPr/>
            </a:lvl9pPr>
          </a:lstStyle>
          <a:p>
            <a:endParaRPr/>
          </a:p>
        </p:txBody>
      </p:sp>
    </p:spTree>
    <p:extLst>
      <p:ext uri="{BB962C8B-B14F-4D97-AF65-F5344CB8AC3E}">
        <p14:creationId xmlns:p14="http://schemas.microsoft.com/office/powerpoint/2010/main" val="28366425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792000" y="5835987"/>
            <a:ext cx="8474400" cy="86541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4373878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412400" y="1923720"/>
            <a:ext cx="7233600" cy="3173787"/>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6389">
                <a:solidFill>
                  <a:srgbClr val="101122"/>
                </a:solidFill>
              </a:defRPr>
            </a:lvl1pPr>
            <a:lvl2pPr lvl="1" algn="ctr">
              <a:spcBef>
                <a:spcPts val="0"/>
              </a:spcBef>
              <a:spcAft>
                <a:spcPts val="0"/>
              </a:spcAft>
              <a:buSzPts val="9600"/>
              <a:buNone/>
              <a:defRPr sz="10560"/>
            </a:lvl2pPr>
            <a:lvl3pPr lvl="2" algn="ctr">
              <a:spcBef>
                <a:spcPts val="0"/>
              </a:spcBef>
              <a:spcAft>
                <a:spcPts val="0"/>
              </a:spcAft>
              <a:buSzPts val="9600"/>
              <a:buNone/>
              <a:defRPr sz="10560"/>
            </a:lvl3pPr>
            <a:lvl4pPr lvl="3" algn="ctr">
              <a:spcBef>
                <a:spcPts val="0"/>
              </a:spcBef>
              <a:spcAft>
                <a:spcPts val="0"/>
              </a:spcAft>
              <a:buSzPts val="9600"/>
              <a:buNone/>
              <a:defRPr sz="10560"/>
            </a:lvl4pPr>
            <a:lvl5pPr lvl="4" algn="ctr">
              <a:spcBef>
                <a:spcPts val="0"/>
              </a:spcBef>
              <a:spcAft>
                <a:spcPts val="0"/>
              </a:spcAft>
              <a:buSzPts val="9600"/>
              <a:buNone/>
              <a:defRPr sz="10560"/>
            </a:lvl5pPr>
            <a:lvl6pPr lvl="5" algn="ctr">
              <a:spcBef>
                <a:spcPts val="0"/>
              </a:spcBef>
              <a:spcAft>
                <a:spcPts val="0"/>
              </a:spcAft>
              <a:buSzPts val="9600"/>
              <a:buNone/>
              <a:defRPr sz="10560"/>
            </a:lvl6pPr>
            <a:lvl7pPr lvl="6" algn="ctr">
              <a:spcBef>
                <a:spcPts val="0"/>
              </a:spcBef>
              <a:spcAft>
                <a:spcPts val="0"/>
              </a:spcAft>
              <a:buSzPts val="9600"/>
              <a:buNone/>
              <a:defRPr sz="10560"/>
            </a:lvl7pPr>
            <a:lvl8pPr lvl="7" algn="ctr">
              <a:spcBef>
                <a:spcPts val="0"/>
              </a:spcBef>
              <a:spcAft>
                <a:spcPts val="0"/>
              </a:spcAft>
              <a:buSzPts val="9600"/>
              <a:buNone/>
              <a:defRPr sz="10560"/>
            </a:lvl8pPr>
            <a:lvl9pPr lvl="8" algn="ctr">
              <a:spcBef>
                <a:spcPts val="0"/>
              </a:spcBef>
              <a:spcAft>
                <a:spcPts val="0"/>
              </a:spcAft>
              <a:buSzPts val="9600"/>
              <a:buNone/>
              <a:defRPr sz="10560"/>
            </a:lvl9pPr>
          </a:lstStyle>
          <a:p>
            <a:r>
              <a:t>xx%</a:t>
            </a:r>
          </a:p>
        </p:txBody>
      </p:sp>
      <p:sp>
        <p:nvSpPr>
          <p:cNvPr id="38" name="Google Shape;38;p11"/>
          <p:cNvSpPr txBox="1">
            <a:spLocks noGrp="1"/>
          </p:cNvSpPr>
          <p:nvPr>
            <p:ph type="subTitle" idx="1"/>
          </p:nvPr>
        </p:nvSpPr>
        <p:spPr>
          <a:xfrm>
            <a:off x="1412400" y="5097507"/>
            <a:ext cx="7233600" cy="75117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980"/>
            </a:lvl1pPr>
            <a:lvl2pPr lvl="1" algn="ctr" rtl="0">
              <a:lnSpc>
                <a:spcPct val="100000"/>
              </a:lnSpc>
              <a:spcBef>
                <a:spcPts val="0"/>
              </a:spcBef>
              <a:spcAft>
                <a:spcPts val="0"/>
              </a:spcAft>
              <a:buSzPts val="1600"/>
              <a:buNone/>
              <a:defRPr sz="1760"/>
            </a:lvl2pPr>
            <a:lvl3pPr lvl="2" algn="ctr" rtl="0">
              <a:lnSpc>
                <a:spcPct val="100000"/>
              </a:lnSpc>
              <a:spcBef>
                <a:spcPts val="1760"/>
              </a:spcBef>
              <a:spcAft>
                <a:spcPts val="0"/>
              </a:spcAft>
              <a:buSzPts val="1600"/>
              <a:buNone/>
              <a:defRPr sz="1760"/>
            </a:lvl3pPr>
            <a:lvl4pPr lvl="3" algn="ctr" rtl="0">
              <a:lnSpc>
                <a:spcPct val="100000"/>
              </a:lnSpc>
              <a:spcBef>
                <a:spcPts val="1760"/>
              </a:spcBef>
              <a:spcAft>
                <a:spcPts val="0"/>
              </a:spcAft>
              <a:buSzPts val="1600"/>
              <a:buNone/>
              <a:defRPr sz="1760"/>
            </a:lvl4pPr>
            <a:lvl5pPr lvl="4" algn="ctr" rtl="0">
              <a:lnSpc>
                <a:spcPct val="100000"/>
              </a:lnSpc>
              <a:spcBef>
                <a:spcPts val="1760"/>
              </a:spcBef>
              <a:spcAft>
                <a:spcPts val="0"/>
              </a:spcAft>
              <a:buSzPts val="1600"/>
              <a:buNone/>
              <a:defRPr sz="1760"/>
            </a:lvl5pPr>
            <a:lvl6pPr lvl="5" algn="ctr" rtl="0">
              <a:lnSpc>
                <a:spcPct val="100000"/>
              </a:lnSpc>
              <a:spcBef>
                <a:spcPts val="1760"/>
              </a:spcBef>
              <a:spcAft>
                <a:spcPts val="0"/>
              </a:spcAft>
              <a:buSzPts val="1600"/>
              <a:buNone/>
              <a:defRPr sz="1760"/>
            </a:lvl6pPr>
            <a:lvl7pPr lvl="6" algn="ctr" rtl="0">
              <a:lnSpc>
                <a:spcPct val="100000"/>
              </a:lnSpc>
              <a:spcBef>
                <a:spcPts val="1760"/>
              </a:spcBef>
              <a:spcAft>
                <a:spcPts val="0"/>
              </a:spcAft>
              <a:buSzPts val="1600"/>
              <a:buNone/>
              <a:defRPr sz="1760"/>
            </a:lvl7pPr>
            <a:lvl8pPr lvl="7" algn="ctr" rtl="0">
              <a:lnSpc>
                <a:spcPct val="100000"/>
              </a:lnSpc>
              <a:spcBef>
                <a:spcPts val="1760"/>
              </a:spcBef>
              <a:spcAft>
                <a:spcPts val="0"/>
              </a:spcAft>
              <a:buSzPts val="1600"/>
              <a:buNone/>
              <a:defRPr sz="1760"/>
            </a:lvl8pPr>
            <a:lvl9pPr lvl="8" algn="ctr" rtl="0">
              <a:lnSpc>
                <a:spcPct val="100000"/>
              </a:lnSpc>
              <a:spcBef>
                <a:spcPts val="1760"/>
              </a:spcBef>
              <a:spcAft>
                <a:spcPts val="1760"/>
              </a:spcAft>
              <a:buSzPts val="1600"/>
              <a:buNone/>
              <a:defRPr sz="1760"/>
            </a:lvl9pPr>
          </a:lstStyle>
          <a:p>
            <a:endParaRPr/>
          </a:p>
        </p:txBody>
      </p:sp>
    </p:spTree>
    <p:extLst>
      <p:ext uri="{BB962C8B-B14F-4D97-AF65-F5344CB8AC3E}">
        <p14:creationId xmlns:p14="http://schemas.microsoft.com/office/powerpoint/2010/main" val="21732701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7526046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792000" y="2633527"/>
            <a:ext cx="2570040" cy="79741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50"/>
            </a:lvl1pPr>
            <a:lvl2pPr lvl="1" rtl="0">
              <a:spcBef>
                <a:spcPts val="0"/>
              </a:spcBef>
              <a:spcAft>
                <a:spcPts val="0"/>
              </a:spcAft>
              <a:buSzPts val="2500"/>
              <a:buNone/>
              <a:defRPr sz="2750"/>
            </a:lvl2pPr>
            <a:lvl3pPr lvl="2" rtl="0">
              <a:spcBef>
                <a:spcPts val="0"/>
              </a:spcBef>
              <a:spcAft>
                <a:spcPts val="0"/>
              </a:spcAft>
              <a:buSzPts val="2500"/>
              <a:buNone/>
              <a:defRPr sz="2750"/>
            </a:lvl3pPr>
            <a:lvl4pPr lvl="3" rtl="0">
              <a:spcBef>
                <a:spcPts val="0"/>
              </a:spcBef>
              <a:spcAft>
                <a:spcPts val="0"/>
              </a:spcAft>
              <a:buSzPts val="2500"/>
              <a:buNone/>
              <a:defRPr sz="2750"/>
            </a:lvl4pPr>
            <a:lvl5pPr lvl="4" rtl="0">
              <a:spcBef>
                <a:spcPts val="0"/>
              </a:spcBef>
              <a:spcAft>
                <a:spcPts val="0"/>
              </a:spcAft>
              <a:buSzPts val="2500"/>
              <a:buNone/>
              <a:defRPr sz="2750"/>
            </a:lvl5pPr>
            <a:lvl6pPr lvl="5" rtl="0">
              <a:spcBef>
                <a:spcPts val="0"/>
              </a:spcBef>
              <a:spcAft>
                <a:spcPts val="0"/>
              </a:spcAft>
              <a:buSzPts val="2500"/>
              <a:buNone/>
              <a:defRPr sz="2750"/>
            </a:lvl6pPr>
            <a:lvl7pPr lvl="6" rtl="0">
              <a:spcBef>
                <a:spcPts val="0"/>
              </a:spcBef>
              <a:spcAft>
                <a:spcPts val="0"/>
              </a:spcAft>
              <a:buSzPts val="2500"/>
              <a:buNone/>
              <a:defRPr sz="2750"/>
            </a:lvl7pPr>
            <a:lvl8pPr lvl="7" rtl="0">
              <a:spcBef>
                <a:spcPts val="0"/>
              </a:spcBef>
              <a:spcAft>
                <a:spcPts val="0"/>
              </a:spcAft>
              <a:buSzPts val="2500"/>
              <a:buNone/>
              <a:defRPr sz="2750"/>
            </a:lvl8pPr>
            <a:lvl9pPr lvl="8" rtl="0">
              <a:spcBef>
                <a:spcPts val="0"/>
              </a:spcBef>
              <a:spcAft>
                <a:spcPts val="0"/>
              </a:spcAft>
              <a:buSzPts val="2500"/>
              <a:buNone/>
              <a:defRPr sz="2750"/>
            </a:lvl9pPr>
          </a:lstStyle>
          <a:p>
            <a:endParaRPr/>
          </a:p>
        </p:txBody>
      </p:sp>
      <p:sp>
        <p:nvSpPr>
          <p:cNvPr id="42" name="Google Shape;42;p13"/>
          <p:cNvSpPr txBox="1">
            <a:spLocks noGrp="1"/>
          </p:cNvSpPr>
          <p:nvPr>
            <p:ph type="title" idx="2" hasCustomPrompt="1"/>
          </p:nvPr>
        </p:nvSpPr>
        <p:spPr>
          <a:xfrm>
            <a:off x="792000" y="1737174"/>
            <a:ext cx="1402830" cy="89669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00"/>
            </a:lvl1pPr>
            <a:lvl2pPr lvl="1" rtl="0">
              <a:spcBef>
                <a:spcPts val="0"/>
              </a:spcBef>
              <a:spcAft>
                <a:spcPts val="0"/>
              </a:spcAft>
              <a:buSzPts val="3000"/>
              <a:buNone/>
              <a:defRPr sz="3300"/>
            </a:lvl2pPr>
            <a:lvl3pPr lvl="2" rtl="0">
              <a:spcBef>
                <a:spcPts val="0"/>
              </a:spcBef>
              <a:spcAft>
                <a:spcPts val="0"/>
              </a:spcAft>
              <a:buSzPts val="3000"/>
              <a:buNone/>
              <a:defRPr sz="3300"/>
            </a:lvl3pPr>
            <a:lvl4pPr lvl="3" rtl="0">
              <a:spcBef>
                <a:spcPts val="0"/>
              </a:spcBef>
              <a:spcAft>
                <a:spcPts val="0"/>
              </a:spcAft>
              <a:buSzPts val="3000"/>
              <a:buNone/>
              <a:defRPr sz="3300"/>
            </a:lvl4pPr>
            <a:lvl5pPr lvl="4" rtl="0">
              <a:spcBef>
                <a:spcPts val="0"/>
              </a:spcBef>
              <a:spcAft>
                <a:spcPts val="0"/>
              </a:spcAft>
              <a:buSzPts val="3000"/>
              <a:buNone/>
              <a:defRPr sz="3300"/>
            </a:lvl5pPr>
            <a:lvl6pPr lvl="5" rtl="0">
              <a:spcBef>
                <a:spcPts val="0"/>
              </a:spcBef>
              <a:spcAft>
                <a:spcPts val="0"/>
              </a:spcAft>
              <a:buSzPts val="3000"/>
              <a:buNone/>
              <a:defRPr sz="3300"/>
            </a:lvl6pPr>
            <a:lvl7pPr lvl="6" rtl="0">
              <a:spcBef>
                <a:spcPts val="0"/>
              </a:spcBef>
              <a:spcAft>
                <a:spcPts val="0"/>
              </a:spcAft>
              <a:buSzPts val="3000"/>
              <a:buNone/>
              <a:defRPr sz="3300"/>
            </a:lvl7pPr>
            <a:lvl8pPr lvl="7" rtl="0">
              <a:spcBef>
                <a:spcPts val="0"/>
              </a:spcBef>
              <a:spcAft>
                <a:spcPts val="0"/>
              </a:spcAft>
              <a:buSzPts val="3000"/>
              <a:buNone/>
              <a:defRPr sz="3300"/>
            </a:lvl8pPr>
            <a:lvl9pPr lvl="8" rtl="0">
              <a:spcBef>
                <a:spcPts val="0"/>
              </a:spcBef>
              <a:spcAft>
                <a:spcPts val="0"/>
              </a:spcAft>
              <a:buSzPts val="3000"/>
              <a:buNone/>
              <a:defRPr sz="3300"/>
            </a:lvl9pPr>
          </a:lstStyle>
          <a:p>
            <a:r>
              <a:t>xx%</a:t>
            </a:r>
          </a:p>
        </p:txBody>
      </p:sp>
      <p:sp>
        <p:nvSpPr>
          <p:cNvPr id="43" name="Google Shape;43;p13"/>
          <p:cNvSpPr txBox="1">
            <a:spLocks noGrp="1"/>
          </p:cNvSpPr>
          <p:nvPr>
            <p:ph type="subTitle" idx="1"/>
          </p:nvPr>
        </p:nvSpPr>
        <p:spPr>
          <a:xfrm>
            <a:off x="792000" y="3430940"/>
            <a:ext cx="2570040" cy="82144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760"/>
            </a:lvl1pPr>
            <a:lvl2pPr lvl="1" rtl="0">
              <a:lnSpc>
                <a:spcPct val="100000"/>
              </a:lnSpc>
              <a:spcBef>
                <a:spcPts val="0"/>
              </a:spcBef>
              <a:spcAft>
                <a:spcPts val="0"/>
              </a:spcAft>
              <a:buSzPts val="1600"/>
              <a:buNone/>
              <a:defRPr sz="1760"/>
            </a:lvl2pPr>
            <a:lvl3pPr lvl="2" rtl="0">
              <a:lnSpc>
                <a:spcPct val="100000"/>
              </a:lnSpc>
              <a:spcBef>
                <a:spcPts val="0"/>
              </a:spcBef>
              <a:spcAft>
                <a:spcPts val="0"/>
              </a:spcAft>
              <a:buSzPts val="1600"/>
              <a:buNone/>
              <a:defRPr sz="1760"/>
            </a:lvl3pPr>
            <a:lvl4pPr lvl="3" rtl="0">
              <a:lnSpc>
                <a:spcPct val="100000"/>
              </a:lnSpc>
              <a:spcBef>
                <a:spcPts val="0"/>
              </a:spcBef>
              <a:spcAft>
                <a:spcPts val="0"/>
              </a:spcAft>
              <a:buSzPts val="1600"/>
              <a:buNone/>
              <a:defRPr sz="1760"/>
            </a:lvl4pPr>
            <a:lvl5pPr lvl="4" rtl="0">
              <a:lnSpc>
                <a:spcPct val="100000"/>
              </a:lnSpc>
              <a:spcBef>
                <a:spcPts val="0"/>
              </a:spcBef>
              <a:spcAft>
                <a:spcPts val="0"/>
              </a:spcAft>
              <a:buSzPts val="1600"/>
              <a:buNone/>
              <a:defRPr sz="1760"/>
            </a:lvl5pPr>
            <a:lvl6pPr lvl="5" rtl="0">
              <a:lnSpc>
                <a:spcPct val="100000"/>
              </a:lnSpc>
              <a:spcBef>
                <a:spcPts val="0"/>
              </a:spcBef>
              <a:spcAft>
                <a:spcPts val="0"/>
              </a:spcAft>
              <a:buSzPts val="1600"/>
              <a:buNone/>
              <a:defRPr sz="1760"/>
            </a:lvl6pPr>
            <a:lvl7pPr lvl="6" rtl="0">
              <a:lnSpc>
                <a:spcPct val="100000"/>
              </a:lnSpc>
              <a:spcBef>
                <a:spcPts val="0"/>
              </a:spcBef>
              <a:spcAft>
                <a:spcPts val="0"/>
              </a:spcAft>
              <a:buSzPts val="1600"/>
              <a:buNone/>
              <a:defRPr sz="1760"/>
            </a:lvl7pPr>
            <a:lvl8pPr lvl="7" rtl="0">
              <a:lnSpc>
                <a:spcPct val="100000"/>
              </a:lnSpc>
              <a:spcBef>
                <a:spcPts val="0"/>
              </a:spcBef>
              <a:spcAft>
                <a:spcPts val="0"/>
              </a:spcAft>
              <a:buSzPts val="1600"/>
              <a:buNone/>
              <a:defRPr sz="1760"/>
            </a:lvl8pPr>
            <a:lvl9pPr lvl="8" rtl="0">
              <a:lnSpc>
                <a:spcPct val="100000"/>
              </a:lnSpc>
              <a:spcBef>
                <a:spcPts val="0"/>
              </a:spcBef>
              <a:spcAft>
                <a:spcPts val="0"/>
              </a:spcAft>
              <a:buSzPts val="1600"/>
              <a:buNone/>
              <a:defRPr sz="1760"/>
            </a:lvl9pPr>
          </a:lstStyle>
          <a:p>
            <a:endParaRPr/>
          </a:p>
        </p:txBody>
      </p:sp>
      <p:sp>
        <p:nvSpPr>
          <p:cNvPr id="44" name="Google Shape;44;p13"/>
          <p:cNvSpPr txBox="1">
            <a:spLocks noGrp="1"/>
          </p:cNvSpPr>
          <p:nvPr>
            <p:ph type="title" idx="3"/>
          </p:nvPr>
        </p:nvSpPr>
        <p:spPr>
          <a:xfrm>
            <a:off x="3744180" y="2633527"/>
            <a:ext cx="2570040" cy="79741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50"/>
            </a:lvl1pPr>
            <a:lvl2pPr lvl="1" rtl="0">
              <a:spcBef>
                <a:spcPts val="0"/>
              </a:spcBef>
              <a:spcAft>
                <a:spcPts val="0"/>
              </a:spcAft>
              <a:buSzPts val="2500"/>
              <a:buNone/>
              <a:defRPr sz="2750"/>
            </a:lvl2pPr>
            <a:lvl3pPr lvl="2" rtl="0">
              <a:spcBef>
                <a:spcPts val="0"/>
              </a:spcBef>
              <a:spcAft>
                <a:spcPts val="0"/>
              </a:spcAft>
              <a:buSzPts val="2500"/>
              <a:buNone/>
              <a:defRPr sz="2750"/>
            </a:lvl3pPr>
            <a:lvl4pPr lvl="3" rtl="0">
              <a:spcBef>
                <a:spcPts val="0"/>
              </a:spcBef>
              <a:spcAft>
                <a:spcPts val="0"/>
              </a:spcAft>
              <a:buSzPts val="2500"/>
              <a:buNone/>
              <a:defRPr sz="2750"/>
            </a:lvl4pPr>
            <a:lvl5pPr lvl="4" rtl="0">
              <a:spcBef>
                <a:spcPts val="0"/>
              </a:spcBef>
              <a:spcAft>
                <a:spcPts val="0"/>
              </a:spcAft>
              <a:buSzPts val="2500"/>
              <a:buNone/>
              <a:defRPr sz="2750"/>
            </a:lvl5pPr>
            <a:lvl6pPr lvl="5" rtl="0">
              <a:spcBef>
                <a:spcPts val="0"/>
              </a:spcBef>
              <a:spcAft>
                <a:spcPts val="0"/>
              </a:spcAft>
              <a:buSzPts val="2500"/>
              <a:buNone/>
              <a:defRPr sz="2750"/>
            </a:lvl6pPr>
            <a:lvl7pPr lvl="6" rtl="0">
              <a:spcBef>
                <a:spcPts val="0"/>
              </a:spcBef>
              <a:spcAft>
                <a:spcPts val="0"/>
              </a:spcAft>
              <a:buSzPts val="2500"/>
              <a:buNone/>
              <a:defRPr sz="2750"/>
            </a:lvl7pPr>
            <a:lvl8pPr lvl="7" rtl="0">
              <a:spcBef>
                <a:spcPts val="0"/>
              </a:spcBef>
              <a:spcAft>
                <a:spcPts val="0"/>
              </a:spcAft>
              <a:buSzPts val="2500"/>
              <a:buNone/>
              <a:defRPr sz="2750"/>
            </a:lvl8pPr>
            <a:lvl9pPr lvl="8" rtl="0">
              <a:spcBef>
                <a:spcPts val="0"/>
              </a:spcBef>
              <a:spcAft>
                <a:spcPts val="0"/>
              </a:spcAft>
              <a:buSzPts val="2500"/>
              <a:buNone/>
              <a:defRPr sz="2750"/>
            </a:lvl9pPr>
          </a:lstStyle>
          <a:p>
            <a:endParaRPr/>
          </a:p>
        </p:txBody>
      </p:sp>
      <p:sp>
        <p:nvSpPr>
          <p:cNvPr id="45" name="Google Shape;45;p13"/>
          <p:cNvSpPr txBox="1">
            <a:spLocks noGrp="1"/>
          </p:cNvSpPr>
          <p:nvPr>
            <p:ph type="title" idx="4" hasCustomPrompt="1"/>
          </p:nvPr>
        </p:nvSpPr>
        <p:spPr>
          <a:xfrm>
            <a:off x="3744180" y="1737174"/>
            <a:ext cx="1402830" cy="89669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00"/>
            </a:lvl1pPr>
            <a:lvl2pPr lvl="1" rtl="0">
              <a:spcBef>
                <a:spcPts val="0"/>
              </a:spcBef>
              <a:spcAft>
                <a:spcPts val="0"/>
              </a:spcAft>
              <a:buSzPts val="3000"/>
              <a:buNone/>
              <a:defRPr sz="3300"/>
            </a:lvl2pPr>
            <a:lvl3pPr lvl="2" rtl="0">
              <a:spcBef>
                <a:spcPts val="0"/>
              </a:spcBef>
              <a:spcAft>
                <a:spcPts val="0"/>
              </a:spcAft>
              <a:buSzPts val="3000"/>
              <a:buNone/>
              <a:defRPr sz="3300"/>
            </a:lvl3pPr>
            <a:lvl4pPr lvl="3" rtl="0">
              <a:spcBef>
                <a:spcPts val="0"/>
              </a:spcBef>
              <a:spcAft>
                <a:spcPts val="0"/>
              </a:spcAft>
              <a:buSzPts val="3000"/>
              <a:buNone/>
              <a:defRPr sz="3300"/>
            </a:lvl4pPr>
            <a:lvl5pPr lvl="4" rtl="0">
              <a:spcBef>
                <a:spcPts val="0"/>
              </a:spcBef>
              <a:spcAft>
                <a:spcPts val="0"/>
              </a:spcAft>
              <a:buSzPts val="3000"/>
              <a:buNone/>
              <a:defRPr sz="3300"/>
            </a:lvl5pPr>
            <a:lvl6pPr lvl="5" rtl="0">
              <a:spcBef>
                <a:spcPts val="0"/>
              </a:spcBef>
              <a:spcAft>
                <a:spcPts val="0"/>
              </a:spcAft>
              <a:buSzPts val="3000"/>
              <a:buNone/>
              <a:defRPr sz="3300"/>
            </a:lvl6pPr>
            <a:lvl7pPr lvl="6" rtl="0">
              <a:spcBef>
                <a:spcPts val="0"/>
              </a:spcBef>
              <a:spcAft>
                <a:spcPts val="0"/>
              </a:spcAft>
              <a:buSzPts val="3000"/>
              <a:buNone/>
              <a:defRPr sz="3300"/>
            </a:lvl7pPr>
            <a:lvl8pPr lvl="7" rtl="0">
              <a:spcBef>
                <a:spcPts val="0"/>
              </a:spcBef>
              <a:spcAft>
                <a:spcPts val="0"/>
              </a:spcAft>
              <a:buSzPts val="3000"/>
              <a:buNone/>
              <a:defRPr sz="3300"/>
            </a:lvl8pPr>
            <a:lvl9pPr lvl="8" rtl="0">
              <a:spcBef>
                <a:spcPts val="0"/>
              </a:spcBef>
              <a:spcAft>
                <a:spcPts val="0"/>
              </a:spcAft>
              <a:buSzPts val="3000"/>
              <a:buNone/>
              <a:defRPr sz="3300"/>
            </a:lvl9pPr>
          </a:lstStyle>
          <a:p>
            <a:r>
              <a:t>xx%</a:t>
            </a:r>
          </a:p>
        </p:txBody>
      </p:sp>
      <p:sp>
        <p:nvSpPr>
          <p:cNvPr id="46" name="Google Shape;46;p13"/>
          <p:cNvSpPr txBox="1">
            <a:spLocks noGrp="1"/>
          </p:cNvSpPr>
          <p:nvPr>
            <p:ph type="subTitle" idx="5"/>
          </p:nvPr>
        </p:nvSpPr>
        <p:spPr>
          <a:xfrm>
            <a:off x="3744180" y="3430940"/>
            <a:ext cx="2570040" cy="82144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760"/>
            </a:lvl1pPr>
            <a:lvl2pPr lvl="1" rtl="0">
              <a:lnSpc>
                <a:spcPct val="100000"/>
              </a:lnSpc>
              <a:spcBef>
                <a:spcPts val="0"/>
              </a:spcBef>
              <a:spcAft>
                <a:spcPts val="0"/>
              </a:spcAft>
              <a:buSzPts val="1600"/>
              <a:buNone/>
              <a:defRPr sz="1760"/>
            </a:lvl2pPr>
            <a:lvl3pPr lvl="2" rtl="0">
              <a:lnSpc>
                <a:spcPct val="100000"/>
              </a:lnSpc>
              <a:spcBef>
                <a:spcPts val="0"/>
              </a:spcBef>
              <a:spcAft>
                <a:spcPts val="0"/>
              </a:spcAft>
              <a:buSzPts val="1600"/>
              <a:buNone/>
              <a:defRPr sz="1760"/>
            </a:lvl3pPr>
            <a:lvl4pPr lvl="3" rtl="0">
              <a:lnSpc>
                <a:spcPct val="100000"/>
              </a:lnSpc>
              <a:spcBef>
                <a:spcPts val="0"/>
              </a:spcBef>
              <a:spcAft>
                <a:spcPts val="0"/>
              </a:spcAft>
              <a:buSzPts val="1600"/>
              <a:buNone/>
              <a:defRPr sz="1760"/>
            </a:lvl4pPr>
            <a:lvl5pPr lvl="4" rtl="0">
              <a:lnSpc>
                <a:spcPct val="100000"/>
              </a:lnSpc>
              <a:spcBef>
                <a:spcPts val="0"/>
              </a:spcBef>
              <a:spcAft>
                <a:spcPts val="0"/>
              </a:spcAft>
              <a:buSzPts val="1600"/>
              <a:buNone/>
              <a:defRPr sz="1760"/>
            </a:lvl5pPr>
            <a:lvl6pPr lvl="5" rtl="0">
              <a:lnSpc>
                <a:spcPct val="100000"/>
              </a:lnSpc>
              <a:spcBef>
                <a:spcPts val="0"/>
              </a:spcBef>
              <a:spcAft>
                <a:spcPts val="0"/>
              </a:spcAft>
              <a:buSzPts val="1600"/>
              <a:buNone/>
              <a:defRPr sz="1760"/>
            </a:lvl6pPr>
            <a:lvl7pPr lvl="6" rtl="0">
              <a:lnSpc>
                <a:spcPct val="100000"/>
              </a:lnSpc>
              <a:spcBef>
                <a:spcPts val="0"/>
              </a:spcBef>
              <a:spcAft>
                <a:spcPts val="0"/>
              </a:spcAft>
              <a:buSzPts val="1600"/>
              <a:buNone/>
              <a:defRPr sz="1760"/>
            </a:lvl7pPr>
            <a:lvl8pPr lvl="7" rtl="0">
              <a:lnSpc>
                <a:spcPct val="100000"/>
              </a:lnSpc>
              <a:spcBef>
                <a:spcPts val="0"/>
              </a:spcBef>
              <a:spcAft>
                <a:spcPts val="0"/>
              </a:spcAft>
              <a:buSzPts val="1600"/>
              <a:buNone/>
              <a:defRPr sz="1760"/>
            </a:lvl8pPr>
            <a:lvl9pPr lvl="8" rtl="0">
              <a:lnSpc>
                <a:spcPct val="100000"/>
              </a:lnSpc>
              <a:spcBef>
                <a:spcPts val="0"/>
              </a:spcBef>
              <a:spcAft>
                <a:spcPts val="0"/>
              </a:spcAft>
              <a:buSzPts val="1600"/>
              <a:buNone/>
              <a:defRPr sz="1760"/>
            </a:lvl9pPr>
          </a:lstStyle>
          <a:p>
            <a:endParaRPr/>
          </a:p>
        </p:txBody>
      </p:sp>
      <p:sp>
        <p:nvSpPr>
          <p:cNvPr id="47" name="Google Shape;47;p13"/>
          <p:cNvSpPr txBox="1">
            <a:spLocks noGrp="1"/>
          </p:cNvSpPr>
          <p:nvPr>
            <p:ph type="title" idx="6"/>
          </p:nvPr>
        </p:nvSpPr>
        <p:spPr>
          <a:xfrm>
            <a:off x="6696360" y="2633527"/>
            <a:ext cx="2570040" cy="79741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50"/>
            </a:lvl1pPr>
            <a:lvl2pPr lvl="1" rtl="0">
              <a:spcBef>
                <a:spcPts val="0"/>
              </a:spcBef>
              <a:spcAft>
                <a:spcPts val="0"/>
              </a:spcAft>
              <a:buSzPts val="2500"/>
              <a:buNone/>
              <a:defRPr sz="2750"/>
            </a:lvl2pPr>
            <a:lvl3pPr lvl="2" rtl="0">
              <a:spcBef>
                <a:spcPts val="0"/>
              </a:spcBef>
              <a:spcAft>
                <a:spcPts val="0"/>
              </a:spcAft>
              <a:buSzPts val="2500"/>
              <a:buNone/>
              <a:defRPr sz="2750"/>
            </a:lvl3pPr>
            <a:lvl4pPr lvl="3" rtl="0">
              <a:spcBef>
                <a:spcPts val="0"/>
              </a:spcBef>
              <a:spcAft>
                <a:spcPts val="0"/>
              </a:spcAft>
              <a:buSzPts val="2500"/>
              <a:buNone/>
              <a:defRPr sz="2750"/>
            </a:lvl4pPr>
            <a:lvl5pPr lvl="4" rtl="0">
              <a:spcBef>
                <a:spcPts val="0"/>
              </a:spcBef>
              <a:spcAft>
                <a:spcPts val="0"/>
              </a:spcAft>
              <a:buSzPts val="2500"/>
              <a:buNone/>
              <a:defRPr sz="2750"/>
            </a:lvl5pPr>
            <a:lvl6pPr lvl="5" rtl="0">
              <a:spcBef>
                <a:spcPts val="0"/>
              </a:spcBef>
              <a:spcAft>
                <a:spcPts val="0"/>
              </a:spcAft>
              <a:buSzPts val="2500"/>
              <a:buNone/>
              <a:defRPr sz="2750"/>
            </a:lvl6pPr>
            <a:lvl7pPr lvl="6" rtl="0">
              <a:spcBef>
                <a:spcPts val="0"/>
              </a:spcBef>
              <a:spcAft>
                <a:spcPts val="0"/>
              </a:spcAft>
              <a:buSzPts val="2500"/>
              <a:buNone/>
              <a:defRPr sz="2750"/>
            </a:lvl7pPr>
            <a:lvl8pPr lvl="7" rtl="0">
              <a:spcBef>
                <a:spcPts val="0"/>
              </a:spcBef>
              <a:spcAft>
                <a:spcPts val="0"/>
              </a:spcAft>
              <a:buSzPts val="2500"/>
              <a:buNone/>
              <a:defRPr sz="2750"/>
            </a:lvl8pPr>
            <a:lvl9pPr lvl="8" rtl="0">
              <a:spcBef>
                <a:spcPts val="0"/>
              </a:spcBef>
              <a:spcAft>
                <a:spcPts val="0"/>
              </a:spcAft>
              <a:buSzPts val="2500"/>
              <a:buNone/>
              <a:defRPr sz="2750"/>
            </a:lvl9pPr>
          </a:lstStyle>
          <a:p>
            <a:endParaRPr/>
          </a:p>
        </p:txBody>
      </p:sp>
      <p:sp>
        <p:nvSpPr>
          <p:cNvPr id="48" name="Google Shape;48;p13"/>
          <p:cNvSpPr txBox="1">
            <a:spLocks noGrp="1"/>
          </p:cNvSpPr>
          <p:nvPr>
            <p:ph type="title" idx="7" hasCustomPrompt="1"/>
          </p:nvPr>
        </p:nvSpPr>
        <p:spPr>
          <a:xfrm>
            <a:off x="6696360" y="1737174"/>
            <a:ext cx="1402830" cy="89669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00"/>
            </a:lvl1pPr>
            <a:lvl2pPr lvl="1" rtl="0">
              <a:spcBef>
                <a:spcPts val="0"/>
              </a:spcBef>
              <a:spcAft>
                <a:spcPts val="0"/>
              </a:spcAft>
              <a:buSzPts val="3000"/>
              <a:buNone/>
              <a:defRPr sz="3300"/>
            </a:lvl2pPr>
            <a:lvl3pPr lvl="2" rtl="0">
              <a:spcBef>
                <a:spcPts val="0"/>
              </a:spcBef>
              <a:spcAft>
                <a:spcPts val="0"/>
              </a:spcAft>
              <a:buSzPts val="3000"/>
              <a:buNone/>
              <a:defRPr sz="3300"/>
            </a:lvl3pPr>
            <a:lvl4pPr lvl="3" rtl="0">
              <a:spcBef>
                <a:spcPts val="0"/>
              </a:spcBef>
              <a:spcAft>
                <a:spcPts val="0"/>
              </a:spcAft>
              <a:buSzPts val="3000"/>
              <a:buNone/>
              <a:defRPr sz="3300"/>
            </a:lvl4pPr>
            <a:lvl5pPr lvl="4" rtl="0">
              <a:spcBef>
                <a:spcPts val="0"/>
              </a:spcBef>
              <a:spcAft>
                <a:spcPts val="0"/>
              </a:spcAft>
              <a:buSzPts val="3000"/>
              <a:buNone/>
              <a:defRPr sz="3300"/>
            </a:lvl5pPr>
            <a:lvl6pPr lvl="5" rtl="0">
              <a:spcBef>
                <a:spcPts val="0"/>
              </a:spcBef>
              <a:spcAft>
                <a:spcPts val="0"/>
              </a:spcAft>
              <a:buSzPts val="3000"/>
              <a:buNone/>
              <a:defRPr sz="3300"/>
            </a:lvl6pPr>
            <a:lvl7pPr lvl="6" rtl="0">
              <a:spcBef>
                <a:spcPts val="0"/>
              </a:spcBef>
              <a:spcAft>
                <a:spcPts val="0"/>
              </a:spcAft>
              <a:buSzPts val="3000"/>
              <a:buNone/>
              <a:defRPr sz="3300"/>
            </a:lvl7pPr>
            <a:lvl8pPr lvl="7" rtl="0">
              <a:spcBef>
                <a:spcPts val="0"/>
              </a:spcBef>
              <a:spcAft>
                <a:spcPts val="0"/>
              </a:spcAft>
              <a:buSzPts val="3000"/>
              <a:buNone/>
              <a:defRPr sz="3300"/>
            </a:lvl8pPr>
            <a:lvl9pPr lvl="8" rtl="0">
              <a:spcBef>
                <a:spcPts val="0"/>
              </a:spcBef>
              <a:spcAft>
                <a:spcPts val="0"/>
              </a:spcAft>
              <a:buSzPts val="3000"/>
              <a:buNone/>
              <a:defRPr sz="3300"/>
            </a:lvl9pPr>
          </a:lstStyle>
          <a:p>
            <a:r>
              <a:t>xx%</a:t>
            </a:r>
          </a:p>
        </p:txBody>
      </p:sp>
      <p:sp>
        <p:nvSpPr>
          <p:cNvPr id="49" name="Google Shape;49;p13"/>
          <p:cNvSpPr txBox="1">
            <a:spLocks noGrp="1"/>
          </p:cNvSpPr>
          <p:nvPr>
            <p:ph type="subTitle" idx="8"/>
          </p:nvPr>
        </p:nvSpPr>
        <p:spPr>
          <a:xfrm>
            <a:off x="6696360" y="3430940"/>
            <a:ext cx="2570040" cy="82144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760"/>
            </a:lvl1pPr>
            <a:lvl2pPr lvl="1" rtl="0">
              <a:lnSpc>
                <a:spcPct val="100000"/>
              </a:lnSpc>
              <a:spcBef>
                <a:spcPts val="0"/>
              </a:spcBef>
              <a:spcAft>
                <a:spcPts val="0"/>
              </a:spcAft>
              <a:buSzPts val="1600"/>
              <a:buNone/>
              <a:defRPr sz="1760"/>
            </a:lvl2pPr>
            <a:lvl3pPr lvl="2" rtl="0">
              <a:lnSpc>
                <a:spcPct val="100000"/>
              </a:lnSpc>
              <a:spcBef>
                <a:spcPts val="0"/>
              </a:spcBef>
              <a:spcAft>
                <a:spcPts val="0"/>
              </a:spcAft>
              <a:buSzPts val="1600"/>
              <a:buNone/>
              <a:defRPr sz="1760"/>
            </a:lvl3pPr>
            <a:lvl4pPr lvl="3" rtl="0">
              <a:lnSpc>
                <a:spcPct val="100000"/>
              </a:lnSpc>
              <a:spcBef>
                <a:spcPts val="0"/>
              </a:spcBef>
              <a:spcAft>
                <a:spcPts val="0"/>
              </a:spcAft>
              <a:buSzPts val="1600"/>
              <a:buNone/>
              <a:defRPr sz="1760"/>
            </a:lvl4pPr>
            <a:lvl5pPr lvl="4" rtl="0">
              <a:lnSpc>
                <a:spcPct val="100000"/>
              </a:lnSpc>
              <a:spcBef>
                <a:spcPts val="0"/>
              </a:spcBef>
              <a:spcAft>
                <a:spcPts val="0"/>
              </a:spcAft>
              <a:buSzPts val="1600"/>
              <a:buNone/>
              <a:defRPr sz="1760"/>
            </a:lvl5pPr>
            <a:lvl6pPr lvl="5" rtl="0">
              <a:lnSpc>
                <a:spcPct val="100000"/>
              </a:lnSpc>
              <a:spcBef>
                <a:spcPts val="0"/>
              </a:spcBef>
              <a:spcAft>
                <a:spcPts val="0"/>
              </a:spcAft>
              <a:buSzPts val="1600"/>
              <a:buNone/>
              <a:defRPr sz="1760"/>
            </a:lvl6pPr>
            <a:lvl7pPr lvl="6" rtl="0">
              <a:lnSpc>
                <a:spcPct val="100000"/>
              </a:lnSpc>
              <a:spcBef>
                <a:spcPts val="0"/>
              </a:spcBef>
              <a:spcAft>
                <a:spcPts val="0"/>
              </a:spcAft>
              <a:buSzPts val="1600"/>
              <a:buNone/>
              <a:defRPr sz="1760"/>
            </a:lvl7pPr>
            <a:lvl8pPr lvl="7" rtl="0">
              <a:lnSpc>
                <a:spcPct val="100000"/>
              </a:lnSpc>
              <a:spcBef>
                <a:spcPts val="0"/>
              </a:spcBef>
              <a:spcAft>
                <a:spcPts val="0"/>
              </a:spcAft>
              <a:buSzPts val="1600"/>
              <a:buNone/>
              <a:defRPr sz="1760"/>
            </a:lvl8pPr>
            <a:lvl9pPr lvl="8" rtl="0">
              <a:lnSpc>
                <a:spcPct val="100000"/>
              </a:lnSpc>
              <a:spcBef>
                <a:spcPts val="0"/>
              </a:spcBef>
              <a:spcAft>
                <a:spcPts val="0"/>
              </a:spcAft>
              <a:buSzPts val="1600"/>
              <a:buNone/>
              <a:defRPr sz="1760"/>
            </a:lvl9pPr>
          </a:lstStyle>
          <a:p>
            <a:endParaRPr/>
          </a:p>
        </p:txBody>
      </p:sp>
      <p:sp>
        <p:nvSpPr>
          <p:cNvPr id="50" name="Google Shape;50;p13"/>
          <p:cNvSpPr txBox="1">
            <a:spLocks noGrp="1"/>
          </p:cNvSpPr>
          <p:nvPr>
            <p:ph type="title" idx="9"/>
          </p:nvPr>
        </p:nvSpPr>
        <p:spPr>
          <a:xfrm>
            <a:off x="792000" y="5337509"/>
            <a:ext cx="2570040" cy="79741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50"/>
            </a:lvl1pPr>
            <a:lvl2pPr lvl="1" rtl="0">
              <a:spcBef>
                <a:spcPts val="0"/>
              </a:spcBef>
              <a:spcAft>
                <a:spcPts val="0"/>
              </a:spcAft>
              <a:buSzPts val="2500"/>
              <a:buNone/>
              <a:defRPr sz="2750"/>
            </a:lvl2pPr>
            <a:lvl3pPr lvl="2" rtl="0">
              <a:spcBef>
                <a:spcPts val="0"/>
              </a:spcBef>
              <a:spcAft>
                <a:spcPts val="0"/>
              </a:spcAft>
              <a:buSzPts val="2500"/>
              <a:buNone/>
              <a:defRPr sz="2750"/>
            </a:lvl3pPr>
            <a:lvl4pPr lvl="3" rtl="0">
              <a:spcBef>
                <a:spcPts val="0"/>
              </a:spcBef>
              <a:spcAft>
                <a:spcPts val="0"/>
              </a:spcAft>
              <a:buSzPts val="2500"/>
              <a:buNone/>
              <a:defRPr sz="2750"/>
            </a:lvl4pPr>
            <a:lvl5pPr lvl="4" rtl="0">
              <a:spcBef>
                <a:spcPts val="0"/>
              </a:spcBef>
              <a:spcAft>
                <a:spcPts val="0"/>
              </a:spcAft>
              <a:buSzPts val="2500"/>
              <a:buNone/>
              <a:defRPr sz="2750"/>
            </a:lvl5pPr>
            <a:lvl6pPr lvl="5" rtl="0">
              <a:spcBef>
                <a:spcPts val="0"/>
              </a:spcBef>
              <a:spcAft>
                <a:spcPts val="0"/>
              </a:spcAft>
              <a:buSzPts val="2500"/>
              <a:buNone/>
              <a:defRPr sz="2750"/>
            </a:lvl6pPr>
            <a:lvl7pPr lvl="6" rtl="0">
              <a:spcBef>
                <a:spcPts val="0"/>
              </a:spcBef>
              <a:spcAft>
                <a:spcPts val="0"/>
              </a:spcAft>
              <a:buSzPts val="2500"/>
              <a:buNone/>
              <a:defRPr sz="2750"/>
            </a:lvl7pPr>
            <a:lvl8pPr lvl="7" rtl="0">
              <a:spcBef>
                <a:spcPts val="0"/>
              </a:spcBef>
              <a:spcAft>
                <a:spcPts val="0"/>
              </a:spcAft>
              <a:buSzPts val="2500"/>
              <a:buNone/>
              <a:defRPr sz="2750"/>
            </a:lvl8pPr>
            <a:lvl9pPr lvl="8" rtl="0">
              <a:spcBef>
                <a:spcPts val="0"/>
              </a:spcBef>
              <a:spcAft>
                <a:spcPts val="0"/>
              </a:spcAft>
              <a:buSzPts val="2500"/>
              <a:buNone/>
              <a:defRPr sz="2750"/>
            </a:lvl9pPr>
          </a:lstStyle>
          <a:p>
            <a:endParaRPr/>
          </a:p>
        </p:txBody>
      </p:sp>
      <p:sp>
        <p:nvSpPr>
          <p:cNvPr id="51" name="Google Shape;51;p13"/>
          <p:cNvSpPr txBox="1">
            <a:spLocks noGrp="1"/>
          </p:cNvSpPr>
          <p:nvPr>
            <p:ph type="title" idx="13" hasCustomPrompt="1"/>
          </p:nvPr>
        </p:nvSpPr>
        <p:spPr>
          <a:xfrm>
            <a:off x="792000" y="4441156"/>
            <a:ext cx="1402830" cy="89669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50"/>
            </a:lvl1pPr>
            <a:lvl2pPr lvl="1" rtl="0">
              <a:spcBef>
                <a:spcPts val="0"/>
              </a:spcBef>
              <a:spcAft>
                <a:spcPts val="0"/>
              </a:spcAft>
              <a:buSzPts val="2500"/>
              <a:buNone/>
              <a:defRPr sz="2750"/>
            </a:lvl2pPr>
            <a:lvl3pPr lvl="2" rtl="0">
              <a:spcBef>
                <a:spcPts val="0"/>
              </a:spcBef>
              <a:spcAft>
                <a:spcPts val="0"/>
              </a:spcAft>
              <a:buSzPts val="2500"/>
              <a:buNone/>
              <a:defRPr sz="2750"/>
            </a:lvl3pPr>
            <a:lvl4pPr lvl="3" rtl="0">
              <a:spcBef>
                <a:spcPts val="0"/>
              </a:spcBef>
              <a:spcAft>
                <a:spcPts val="0"/>
              </a:spcAft>
              <a:buSzPts val="2500"/>
              <a:buNone/>
              <a:defRPr sz="2750"/>
            </a:lvl4pPr>
            <a:lvl5pPr lvl="4" rtl="0">
              <a:spcBef>
                <a:spcPts val="0"/>
              </a:spcBef>
              <a:spcAft>
                <a:spcPts val="0"/>
              </a:spcAft>
              <a:buSzPts val="2500"/>
              <a:buNone/>
              <a:defRPr sz="2750"/>
            </a:lvl5pPr>
            <a:lvl6pPr lvl="5" rtl="0">
              <a:spcBef>
                <a:spcPts val="0"/>
              </a:spcBef>
              <a:spcAft>
                <a:spcPts val="0"/>
              </a:spcAft>
              <a:buSzPts val="2500"/>
              <a:buNone/>
              <a:defRPr sz="2750"/>
            </a:lvl6pPr>
            <a:lvl7pPr lvl="6" rtl="0">
              <a:spcBef>
                <a:spcPts val="0"/>
              </a:spcBef>
              <a:spcAft>
                <a:spcPts val="0"/>
              </a:spcAft>
              <a:buSzPts val="2500"/>
              <a:buNone/>
              <a:defRPr sz="2750"/>
            </a:lvl7pPr>
            <a:lvl8pPr lvl="7" rtl="0">
              <a:spcBef>
                <a:spcPts val="0"/>
              </a:spcBef>
              <a:spcAft>
                <a:spcPts val="0"/>
              </a:spcAft>
              <a:buSzPts val="2500"/>
              <a:buNone/>
              <a:defRPr sz="2750"/>
            </a:lvl8pPr>
            <a:lvl9pPr lvl="8" rtl="0">
              <a:spcBef>
                <a:spcPts val="0"/>
              </a:spcBef>
              <a:spcAft>
                <a:spcPts val="0"/>
              </a:spcAft>
              <a:buSzPts val="2500"/>
              <a:buNone/>
              <a:defRPr sz="2750"/>
            </a:lvl9pPr>
          </a:lstStyle>
          <a:p>
            <a:r>
              <a:t>xx%</a:t>
            </a:r>
          </a:p>
        </p:txBody>
      </p:sp>
      <p:sp>
        <p:nvSpPr>
          <p:cNvPr id="52" name="Google Shape;52;p13"/>
          <p:cNvSpPr txBox="1">
            <a:spLocks noGrp="1"/>
          </p:cNvSpPr>
          <p:nvPr>
            <p:ph type="subTitle" idx="14"/>
          </p:nvPr>
        </p:nvSpPr>
        <p:spPr>
          <a:xfrm>
            <a:off x="792000" y="6134960"/>
            <a:ext cx="2570040" cy="82144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760"/>
            </a:lvl1pPr>
            <a:lvl2pPr lvl="1" rtl="0">
              <a:lnSpc>
                <a:spcPct val="100000"/>
              </a:lnSpc>
              <a:spcBef>
                <a:spcPts val="0"/>
              </a:spcBef>
              <a:spcAft>
                <a:spcPts val="0"/>
              </a:spcAft>
              <a:buSzPts val="1600"/>
              <a:buNone/>
              <a:defRPr sz="1760"/>
            </a:lvl2pPr>
            <a:lvl3pPr lvl="2" rtl="0">
              <a:lnSpc>
                <a:spcPct val="100000"/>
              </a:lnSpc>
              <a:spcBef>
                <a:spcPts val="0"/>
              </a:spcBef>
              <a:spcAft>
                <a:spcPts val="0"/>
              </a:spcAft>
              <a:buSzPts val="1600"/>
              <a:buNone/>
              <a:defRPr sz="1760"/>
            </a:lvl3pPr>
            <a:lvl4pPr lvl="3" rtl="0">
              <a:lnSpc>
                <a:spcPct val="100000"/>
              </a:lnSpc>
              <a:spcBef>
                <a:spcPts val="0"/>
              </a:spcBef>
              <a:spcAft>
                <a:spcPts val="0"/>
              </a:spcAft>
              <a:buSzPts val="1600"/>
              <a:buNone/>
              <a:defRPr sz="1760"/>
            </a:lvl4pPr>
            <a:lvl5pPr lvl="4" rtl="0">
              <a:lnSpc>
                <a:spcPct val="100000"/>
              </a:lnSpc>
              <a:spcBef>
                <a:spcPts val="0"/>
              </a:spcBef>
              <a:spcAft>
                <a:spcPts val="0"/>
              </a:spcAft>
              <a:buSzPts val="1600"/>
              <a:buNone/>
              <a:defRPr sz="1760"/>
            </a:lvl5pPr>
            <a:lvl6pPr lvl="5" rtl="0">
              <a:lnSpc>
                <a:spcPct val="100000"/>
              </a:lnSpc>
              <a:spcBef>
                <a:spcPts val="0"/>
              </a:spcBef>
              <a:spcAft>
                <a:spcPts val="0"/>
              </a:spcAft>
              <a:buSzPts val="1600"/>
              <a:buNone/>
              <a:defRPr sz="1760"/>
            </a:lvl6pPr>
            <a:lvl7pPr lvl="6" rtl="0">
              <a:lnSpc>
                <a:spcPct val="100000"/>
              </a:lnSpc>
              <a:spcBef>
                <a:spcPts val="0"/>
              </a:spcBef>
              <a:spcAft>
                <a:spcPts val="0"/>
              </a:spcAft>
              <a:buSzPts val="1600"/>
              <a:buNone/>
              <a:defRPr sz="1760"/>
            </a:lvl7pPr>
            <a:lvl8pPr lvl="7" rtl="0">
              <a:lnSpc>
                <a:spcPct val="100000"/>
              </a:lnSpc>
              <a:spcBef>
                <a:spcPts val="0"/>
              </a:spcBef>
              <a:spcAft>
                <a:spcPts val="0"/>
              </a:spcAft>
              <a:buSzPts val="1600"/>
              <a:buNone/>
              <a:defRPr sz="1760"/>
            </a:lvl8pPr>
            <a:lvl9pPr lvl="8" rtl="0">
              <a:lnSpc>
                <a:spcPct val="100000"/>
              </a:lnSpc>
              <a:spcBef>
                <a:spcPts val="0"/>
              </a:spcBef>
              <a:spcAft>
                <a:spcPts val="0"/>
              </a:spcAft>
              <a:buSzPts val="1600"/>
              <a:buNone/>
              <a:defRPr sz="1760"/>
            </a:lvl9pPr>
          </a:lstStyle>
          <a:p>
            <a:endParaRPr/>
          </a:p>
        </p:txBody>
      </p:sp>
      <p:sp>
        <p:nvSpPr>
          <p:cNvPr id="53" name="Google Shape;53;p13"/>
          <p:cNvSpPr txBox="1">
            <a:spLocks noGrp="1"/>
          </p:cNvSpPr>
          <p:nvPr>
            <p:ph type="title" idx="15"/>
          </p:nvPr>
        </p:nvSpPr>
        <p:spPr>
          <a:xfrm>
            <a:off x="3744180" y="5337509"/>
            <a:ext cx="2570040" cy="79741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50"/>
            </a:lvl1pPr>
            <a:lvl2pPr lvl="1" rtl="0">
              <a:spcBef>
                <a:spcPts val="0"/>
              </a:spcBef>
              <a:spcAft>
                <a:spcPts val="0"/>
              </a:spcAft>
              <a:buSzPts val="2500"/>
              <a:buNone/>
              <a:defRPr sz="2750"/>
            </a:lvl2pPr>
            <a:lvl3pPr lvl="2" rtl="0">
              <a:spcBef>
                <a:spcPts val="0"/>
              </a:spcBef>
              <a:spcAft>
                <a:spcPts val="0"/>
              </a:spcAft>
              <a:buSzPts val="2500"/>
              <a:buNone/>
              <a:defRPr sz="2750"/>
            </a:lvl3pPr>
            <a:lvl4pPr lvl="3" rtl="0">
              <a:spcBef>
                <a:spcPts val="0"/>
              </a:spcBef>
              <a:spcAft>
                <a:spcPts val="0"/>
              </a:spcAft>
              <a:buSzPts val="2500"/>
              <a:buNone/>
              <a:defRPr sz="2750"/>
            </a:lvl4pPr>
            <a:lvl5pPr lvl="4" rtl="0">
              <a:spcBef>
                <a:spcPts val="0"/>
              </a:spcBef>
              <a:spcAft>
                <a:spcPts val="0"/>
              </a:spcAft>
              <a:buSzPts val="2500"/>
              <a:buNone/>
              <a:defRPr sz="2750"/>
            </a:lvl5pPr>
            <a:lvl6pPr lvl="5" rtl="0">
              <a:spcBef>
                <a:spcPts val="0"/>
              </a:spcBef>
              <a:spcAft>
                <a:spcPts val="0"/>
              </a:spcAft>
              <a:buSzPts val="2500"/>
              <a:buNone/>
              <a:defRPr sz="2750"/>
            </a:lvl6pPr>
            <a:lvl7pPr lvl="6" rtl="0">
              <a:spcBef>
                <a:spcPts val="0"/>
              </a:spcBef>
              <a:spcAft>
                <a:spcPts val="0"/>
              </a:spcAft>
              <a:buSzPts val="2500"/>
              <a:buNone/>
              <a:defRPr sz="2750"/>
            </a:lvl7pPr>
            <a:lvl8pPr lvl="7" rtl="0">
              <a:spcBef>
                <a:spcPts val="0"/>
              </a:spcBef>
              <a:spcAft>
                <a:spcPts val="0"/>
              </a:spcAft>
              <a:buSzPts val="2500"/>
              <a:buNone/>
              <a:defRPr sz="2750"/>
            </a:lvl8pPr>
            <a:lvl9pPr lvl="8" rtl="0">
              <a:spcBef>
                <a:spcPts val="0"/>
              </a:spcBef>
              <a:spcAft>
                <a:spcPts val="0"/>
              </a:spcAft>
              <a:buSzPts val="2500"/>
              <a:buNone/>
              <a:defRPr sz="2750"/>
            </a:lvl9pPr>
          </a:lstStyle>
          <a:p>
            <a:endParaRPr/>
          </a:p>
        </p:txBody>
      </p:sp>
      <p:sp>
        <p:nvSpPr>
          <p:cNvPr id="54" name="Google Shape;54;p13"/>
          <p:cNvSpPr txBox="1">
            <a:spLocks noGrp="1"/>
          </p:cNvSpPr>
          <p:nvPr>
            <p:ph type="title" idx="16" hasCustomPrompt="1"/>
          </p:nvPr>
        </p:nvSpPr>
        <p:spPr>
          <a:xfrm>
            <a:off x="3744180" y="4441156"/>
            <a:ext cx="1402830" cy="89669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50"/>
            </a:lvl1pPr>
            <a:lvl2pPr lvl="1" rtl="0">
              <a:spcBef>
                <a:spcPts val="0"/>
              </a:spcBef>
              <a:spcAft>
                <a:spcPts val="0"/>
              </a:spcAft>
              <a:buSzPts val="2500"/>
              <a:buNone/>
              <a:defRPr sz="2750"/>
            </a:lvl2pPr>
            <a:lvl3pPr lvl="2" rtl="0">
              <a:spcBef>
                <a:spcPts val="0"/>
              </a:spcBef>
              <a:spcAft>
                <a:spcPts val="0"/>
              </a:spcAft>
              <a:buSzPts val="2500"/>
              <a:buNone/>
              <a:defRPr sz="2750"/>
            </a:lvl3pPr>
            <a:lvl4pPr lvl="3" rtl="0">
              <a:spcBef>
                <a:spcPts val="0"/>
              </a:spcBef>
              <a:spcAft>
                <a:spcPts val="0"/>
              </a:spcAft>
              <a:buSzPts val="2500"/>
              <a:buNone/>
              <a:defRPr sz="2750"/>
            </a:lvl4pPr>
            <a:lvl5pPr lvl="4" rtl="0">
              <a:spcBef>
                <a:spcPts val="0"/>
              </a:spcBef>
              <a:spcAft>
                <a:spcPts val="0"/>
              </a:spcAft>
              <a:buSzPts val="2500"/>
              <a:buNone/>
              <a:defRPr sz="2750"/>
            </a:lvl5pPr>
            <a:lvl6pPr lvl="5" rtl="0">
              <a:spcBef>
                <a:spcPts val="0"/>
              </a:spcBef>
              <a:spcAft>
                <a:spcPts val="0"/>
              </a:spcAft>
              <a:buSzPts val="2500"/>
              <a:buNone/>
              <a:defRPr sz="2750"/>
            </a:lvl6pPr>
            <a:lvl7pPr lvl="6" rtl="0">
              <a:spcBef>
                <a:spcPts val="0"/>
              </a:spcBef>
              <a:spcAft>
                <a:spcPts val="0"/>
              </a:spcAft>
              <a:buSzPts val="2500"/>
              <a:buNone/>
              <a:defRPr sz="2750"/>
            </a:lvl7pPr>
            <a:lvl8pPr lvl="7" rtl="0">
              <a:spcBef>
                <a:spcPts val="0"/>
              </a:spcBef>
              <a:spcAft>
                <a:spcPts val="0"/>
              </a:spcAft>
              <a:buSzPts val="2500"/>
              <a:buNone/>
              <a:defRPr sz="2750"/>
            </a:lvl8pPr>
            <a:lvl9pPr lvl="8" rtl="0">
              <a:spcBef>
                <a:spcPts val="0"/>
              </a:spcBef>
              <a:spcAft>
                <a:spcPts val="0"/>
              </a:spcAft>
              <a:buSzPts val="2500"/>
              <a:buNone/>
              <a:defRPr sz="2750"/>
            </a:lvl9pPr>
          </a:lstStyle>
          <a:p>
            <a:r>
              <a:t>xx%</a:t>
            </a:r>
          </a:p>
        </p:txBody>
      </p:sp>
      <p:sp>
        <p:nvSpPr>
          <p:cNvPr id="55" name="Google Shape;55;p13"/>
          <p:cNvSpPr txBox="1">
            <a:spLocks noGrp="1"/>
          </p:cNvSpPr>
          <p:nvPr>
            <p:ph type="subTitle" idx="17"/>
          </p:nvPr>
        </p:nvSpPr>
        <p:spPr>
          <a:xfrm>
            <a:off x="3744180" y="6134960"/>
            <a:ext cx="2570040" cy="82144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760"/>
            </a:lvl1pPr>
            <a:lvl2pPr lvl="1" rtl="0">
              <a:lnSpc>
                <a:spcPct val="100000"/>
              </a:lnSpc>
              <a:spcBef>
                <a:spcPts val="0"/>
              </a:spcBef>
              <a:spcAft>
                <a:spcPts val="0"/>
              </a:spcAft>
              <a:buSzPts val="1600"/>
              <a:buNone/>
              <a:defRPr sz="1760"/>
            </a:lvl2pPr>
            <a:lvl3pPr lvl="2" rtl="0">
              <a:lnSpc>
                <a:spcPct val="100000"/>
              </a:lnSpc>
              <a:spcBef>
                <a:spcPts val="0"/>
              </a:spcBef>
              <a:spcAft>
                <a:spcPts val="0"/>
              </a:spcAft>
              <a:buSzPts val="1600"/>
              <a:buNone/>
              <a:defRPr sz="1760"/>
            </a:lvl3pPr>
            <a:lvl4pPr lvl="3" rtl="0">
              <a:lnSpc>
                <a:spcPct val="100000"/>
              </a:lnSpc>
              <a:spcBef>
                <a:spcPts val="0"/>
              </a:spcBef>
              <a:spcAft>
                <a:spcPts val="0"/>
              </a:spcAft>
              <a:buSzPts val="1600"/>
              <a:buNone/>
              <a:defRPr sz="1760"/>
            </a:lvl4pPr>
            <a:lvl5pPr lvl="4" rtl="0">
              <a:lnSpc>
                <a:spcPct val="100000"/>
              </a:lnSpc>
              <a:spcBef>
                <a:spcPts val="0"/>
              </a:spcBef>
              <a:spcAft>
                <a:spcPts val="0"/>
              </a:spcAft>
              <a:buSzPts val="1600"/>
              <a:buNone/>
              <a:defRPr sz="1760"/>
            </a:lvl5pPr>
            <a:lvl6pPr lvl="5" rtl="0">
              <a:lnSpc>
                <a:spcPct val="100000"/>
              </a:lnSpc>
              <a:spcBef>
                <a:spcPts val="0"/>
              </a:spcBef>
              <a:spcAft>
                <a:spcPts val="0"/>
              </a:spcAft>
              <a:buSzPts val="1600"/>
              <a:buNone/>
              <a:defRPr sz="1760"/>
            </a:lvl6pPr>
            <a:lvl7pPr lvl="6" rtl="0">
              <a:lnSpc>
                <a:spcPct val="100000"/>
              </a:lnSpc>
              <a:spcBef>
                <a:spcPts val="0"/>
              </a:spcBef>
              <a:spcAft>
                <a:spcPts val="0"/>
              </a:spcAft>
              <a:buSzPts val="1600"/>
              <a:buNone/>
              <a:defRPr sz="1760"/>
            </a:lvl7pPr>
            <a:lvl8pPr lvl="7" rtl="0">
              <a:lnSpc>
                <a:spcPct val="100000"/>
              </a:lnSpc>
              <a:spcBef>
                <a:spcPts val="0"/>
              </a:spcBef>
              <a:spcAft>
                <a:spcPts val="0"/>
              </a:spcAft>
              <a:buSzPts val="1600"/>
              <a:buNone/>
              <a:defRPr sz="1760"/>
            </a:lvl8pPr>
            <a:lvl9pPr lvl="8" rtl="0">
              <a:lnSpc>
                <a:spcPct val="100000"/>
              </a:lnSpc>
              <a:spcBef>
                <a:spcPts val="0"/>
              </a:spcBef>
              <a:spcAft>
                <a:spcPts val="0"/>
              </a:spcAft>
              <a:buSzPts val="1600"/>
              <a:buNone/>
              <a:defRPr sz="1760"/>
            </a:lvl9pPr>
          </a:lstStyle>
          <a:p>
            <a:endParaRPr/>
          </a:p>
        </p:txBody>
      </p:sp>
      <p:sp>
        <p:nvSpPr>
          <p:cNvPr id="56" name="Google Shape;56;p13"/>
          <p:cNvSpPr txBox="1">
            <a:spLocks noGrp="1"/>
          </p:cNvSpPr>
          <p:nvPr>
            <p:ph type="title" idx="18"/>
          </p:nvPr>
        </p:nvSpPr>
        <p:spPr>
          <a:xfrm>
            <a:off x="6696360" y="5337509"/>
            <a:ext cx="2570040" cy="79741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50"/>
            </a:lvl1pPr>
            <a:lvl2pPr lvl="1" rtl="0">
              <a:spcBef>
                <a:spcPts val="0"/>
              </a:spcBef>
              <a:spcAft>
                <a:spcPts val="0"/>
              </a:spcAft>
              <a:buSzPts val="2500"/>
              <a:buNone/>
              <a:defRPr sz="2750"/>
            </a:lvl2pPr>
            <a:lvl3pPr lvl="2" rtl="0">
              <a:spcBef>
                <a:spcPts val="0"/>
              </a:spcBef>
              <a:spcAft>
                <a:spcPts val="0"/>
              </a:spcAft>
              <a:buSzPts val="2500"/>
              <a:buNone/>
              <a:defRPr sz="2750"/>
            </a:lvl3pPr>
            <a:lvl4pPr lvl="3" rtl="0">
              <a:spcBef>
                <a:spcPts val="0"/>
              </a:spcBef>
              <a:spcAft>
                <a:spcPts val="0"/>
              </a:spcAft>
              <a:buSzPts val="2500"/>
              <a:buNone/>
              <a:defRPr sz="2750"/>
            </a:lvl4pPr>
            <a:lvl5pPr lvl="4" rtl="0">
              <a:spcBef>
                <a:spcPts val="0"/>
              </a:spcBef>
              <a:spcAft>
                <a:spcPts val="0"/>
              </a:spcAft>
              <a:buSzPts val="2500"/>
              <a:buNone/>
              <a:defRPr sz="2750"/>
            </a:lvl5pPr>
            <a:lvl6pPr lvl="5" rtl="0">
              <a:spcBef>
                <a:spcPts val="0"/>
              </a:spcBef>
              <a:spcAft>
                <a:spcPts val="0"/>
              </a:spcAft>
              <a:buSzPts val="2500"/>
              <a:buNone/>
              <a:defRPr sz="2750"/>
            </a:lvl6pPr>
            <a:lvl7pPr lvl="6" rtl="0">
              <a:spcBef>
                <a:spcPts val="0"/>
              </a:spcBef>
              <a:spcAft>
                <a:spcPts val="0"/>
              </a:spcAft>
              <a:buSzPts val="2500"/>
              <a:buNone/>
              <a:defRPr sz="2750"/>
            </a:lvl7pPr>
            <a:lvl8pPr lvl="7" rtl="0">
              <a:spcBef>
                <a:spcPts val="0"/>
              </a:spcBef>
              <a:spcAft>
                <a:spcPts val="0"/>
              </a:spcAft>
              <a:buSzPts val="2500"/>
              <a:buNone/>
              <a:defRPr sz="2750"/>
            </a:lvl8pPr>
            <a:lvl9pPr lvl="8" rtl="0">
              <a:spcBef>
                <a:spcPts val="0"/>
              </a:spcBef>
              <a:spcAft>
                <a:spcPts val="0"/>
              </a:spcAft>
              <a:buSzPts val="2500"/>
              <a:buNone/>
              <a:defRPr sz="2750"/>
            </a:lvl9pPr>
          </a:lstStyle>
          <a:p>
            <a:endParaRPr/>
          </a:p>
        </p:txBody>
      </p:sp>
      <p:sp>
        <p:nvSpPr>
          <p:cNvPr id="57" name="Google Shape;57;p13"/>
          <p:cNvSpPr txBox="1">
            <a:spLocks noGrp="1"/>
          </p:cNvSpPr>
          <p:nvPr>
            <p:ph type="title" idx="19" hasCustomPrompt="1"/>
          </p:nvPr>
        </p:nvSpPr>
        <p:spPr>
          <a:xfrm>
            <a:off x="6696360" y="4441156"/>
            <a:ext cx="1402830" cy="89669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50"/>
            </a:lvl1pPr>
            <a:lvl2pPr lvl="1" rtl="0">
              <a:spcBef>
                <a:spcPts val="0"/>
              </a:spcBef>
              <a:spcAft>
                <a:spcPts val="0"/>
              </a:spcAft>
              <a:buSzPts val="2500"/>
              <a:buNone/>
              <a:defRPr sz="2750"/>
            </a:lvl2pPr>
            <a:lvl3pPr lvl="2" rtl="0">
              <a:spcBef>
                <a:spcPts val="0"/>
              </a:spcBef>
              <a:spcAft>
                <a:spcPts val="0"/>
              </a:spcAft>
              <a:buSzPts val="2500"/>
              <a:buNone/>
              <a:defRPr sz="2750"/>
            </a:lvl3pPr>
            <a:lvl4pPr lvl="3" rtl="0">
              <a:spcBef>
                <a:spcPts val="0"/>
              </a:spcBef>
              <a:spcAft>
                <a:spcPts val="0"/>
              </a:spcAft>
              <a:buSzPts val="2500"/>
              <a:buNone/>
              <a:defRPr sz="2750"/>
            </a:lvl4pPr>
            <a:lvl5pPr lvl="4" rtl="0">
              <a:spcBef>
                <a:spcPts val="0"/>
              </a:spcBef>
              <a:spcAft>
                <a:spcPts val="0"/>
              </a:spcAft>
              <a:buSzPts val="2500"/>
              <a:buNone/>
              <a:defRPr sz="2750"/>
            </a:lvl5pPr>
            <a:lvl6pPr lvl="5" rtl="0">
              <a:spcBef>
                <a:spcPts val="0"/>
              </a:spcBef>
              <a:spcAft>
                <a:spcPts val="0"/>
              </a:spcAft>
              <a:buSzPts val="2500"/>
              <a:buNone/>
              <a:defRPr sz="2750"/>
            </a:lvl6pPr>
            <a:lvl7pPr lvl="6" rtl="0">
              <a:spcBef>
                <a:spcPts val="0"/>
              </a:spcBef>
              <a:spcAft>
                <a:spcPts val="0"/>
              </a:spcAft>
              <a:buSzPts val="2500"/>
              <a:buNone/>
              <a:defRPr sz="2750"/>
            </a:lvl7pPr>
            <a:lvl8pPr lvl="7" rtl="0">
              <a:spcBef>
                <a:spcPts val="0"/>
              </a:spcBef>
              <a:spcAft>
                <a:spcPts val="0"/>
              </a:spcAft>
              <a:buSzPts val="2500"/>
              <a:buNone/>
              <a:defRPr sz="2750"/>
            </a:lvl8pPr>
            <a:lvl9pPr lvl="8" rtl="0">
              <a:spcBef>
                <a:spcPts val="0"/>
              </a:spcBef>
              <a:spcAft>
                <a:spcPts val="0"/>
              </a:spcAft>
              <a:buSzPts val="2500"/>
              <a:buNone/>
              <a:defRPr sz="2750"/>
            </a:lvl9pPr>
          </a:lstStyle>
          <a:p>
            <a:r>
              <a:t>xx%</a:t>
            </a:r>
          </a:p>
        </p:txBody>
      </p:sp>
      <p:sp>
        <p:nvSpPr>
          <p:cNvPr id="58" name="Google Shape;58;p13"/>
          <p:cNvSpPr txBox="1">
            <a:spLocks noGrp="1"/>
          </p:cNvSpPr>
          <p:nvPr>
            <p:ph type="subTitle" idx="20"/>
          </p:nvPr>
        </p:nvSpPr>
        <p:spPr>
          <a:xfrm>
            <a:off x="6696360" y="6134960"/>
            <a:ext cx="2570040" cy="82144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760"/>
            </a:lvl1pPr>
            <a:lvl2pPr lvl="1" rtl="0">
              <a:lnSpc>
                <a:spcPct val="100000"/>
              </a:lnSpc>
              <a:spcBef>
                <a:spcPts val="0"/>
              </a:spcBef>
              <a:spcAft>
                <a:spcPts val="0"/>
              </a:spcAft>
              <a:buSzPts val="1600"/>
              <a:buNone/>
              <a:defRPr sz="1760"/>
            </a:lvl2pPr>
            <a:lvl3pPr lvl="2" rtl="0">
              <a:lnSpc>
                <a:spcPct val="100000"/>
              </a:lnSpc>
              <a:spcBef>
                <a:spcPts val="0"/>
              </a:spcBef>
              <a:spcAft>
                <a:spcPts val="0"/>
              </a:spcAft>
              <a:buSzPts val="1600"/>
              <a:buNone/>
              <a:defRPr sz="1760"/>
            </a:lvl3pPr>
            <a:lvl4pPr lvl="3" rtl="0">
              <a:lnSpc>
                <a:spcPct val="100000"/>
              </a:lnSpc>
              <a:spcBef>
                <a:spcPts val="0"/>
              </a:spcBef>
              <a:spcAft>
                <a:spcPts val="0"/>
              </a:spcAft>
              <a:buSzPts val="1600"/>
              <a:buNone/>
              <a:defRPr sz="1760"/>
            </a:lvl4pPr>
            <a:lvl5pPr lvl="4" rtl="0">
              <a:lnSpc>
                <a:spcPct val="100000"/>
              </a:lnSpc>
              <a:spcBef>
                <a:spcPts val="0"/>
              </a:spcBef>
              <a:spcAft>
                <a:spcPts val="0"/>
              </a:spcAft>
              <a:buSzPts val="1600"/>
              <a:buNone/>
              <a:defRPr sz="1760"/>
            </a:lvl5pPr>
            <a:lvl6pPr lvl="5" rtl="0">
              <a:lnSpc>
                <a:spcPct val="100000"/>
              </a:lnSpc>
              <a:spcBef>
                <a:spcPts val="0"/>
              </a:spcBef>
              <a:spcAft>
                <a:spcPts val="0"/>
              </a:spcAft>
              <a:buSzPts val="1600"/>
              <a:buNone/>
              <a:defRPr sz="1760"/>
            </a:lvl6pPr>
            <a:lvl7pPr lvl="6" rtl="0">
              <a:lnSpc>
                <a:spcPct val="100000"/>
              </a:lnSpc>
              <a:spcBef>
                <a:spcPts val="0"/>
              </a:spcBef>
              <a:spcAft>
                <a:spcPts val="0"/>
              </a:spcAft>
              <a:buSzPts val="1600"/>
              <a:buNone/>
              <a:defRPr sz="1760"/>
            </a:lvl7pPr>
            <a:lvl8pPr lvl="7" rtl="0">
              <a:lnSpc>
                <a:spcPct val="100000"/>
              </a:lnSpc>
              <a:spcBef>
                <a:spcPts val="0"/>
              </a:spcBef>
              <a:spcAft>
                <a:spcPts val="0"/>
              </a:spcAft>
              <a:buSzPts val="1600"/>
              <a:buNone/>
              <a:defRPr sz="1760"/>
            </a:lvl8pPr>
            <a:lvl9pPr lvl="8" rtl="0">
              <a:lnSpc>
                <a:spcPct val="100000"/>
              </a:lnSpc>
              <a:spcBef>
                <a:spcPts val="0"/>
              </a:spcBef>
              <a:spcAft>
                <a:spcPts val="0"/>
              </a:spcAft>
              <a:buSzPts val="1600"/>
              <a:buNone/>
              <a:defRPr sz="1760"/>
            </a:lvl9pPr>
          </a:lstStyle>
          <a:p>
            <a:endParaRPr/>
          </a:p>
        </p:txBody>
      </p:sp>
      <p:sp>
        <p:nvSpPr>
          <p:cNvPr id="59" name="Google Shape;59;p13"/>
          <p:cNvSpPr txBox="1">
            <a:spLocks noGrp="1"/>
          </p:cNvSpPr>
          <p:nvPr>
            <p:ph type="title" idx="21"/>
          </p:nvPr>
        </p:nvSpPr>
        <p:spPr>
          <a:xfrm>
            <a:off x="792000" y="672483"/>
            <a:ext cx="8474400" cy="86541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625304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2542980" y="1796862"/>
            <a:ext cx="4972440" cy="296842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6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2" name="Google Shape;62;p14"/>
          <p:cNvSpPr txBox="1">
            <a:spLocks noGrp="1"/>
          </p:cNvSpPr>
          <p:nvPr>
            <p:ph type="subTitle" idx="1"/>
          </p:nvPr>
        </p:nvSpPr>
        <p:spPr>
          <a:xfrm>
            <a:off x="2374405" y="4765289"/>
            <a:ext cx="5360190" cy="121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1760"/>
              </a:spcBef>
              <a:spcAft>
                <a:spcPts val="0"/>
              </a:spcAft>
              <a:buSzPts val="1600"/>
              <a:buNone/>
              <a:defRPr/>
            </a:lvl3pPr>
            <a:lvl4pPr lvl="3" algn="ctr" rtl="0">
              <a:lnSpc>
                <a:spcPct val="100000"/>
              </a:lnSpc>
              <a:spcBef>
                <a:spcPts val="1760"/>
              </a:spcBef>
              <a:spcAft>
                <a:spcPts val="0"/>
              </a:spcAft>
              <a:buSzPts val="1600"/>
              <a:buNone/>
              <a:defRPr/>
            </a:lvl4pPr>
            <a:lvl5pPr lvl="4" algn="ctr" rtl="0">
              <a:lnSpc>
                <a:spcPct val="100000"/>
              </a:lnSpc>
              <a:spcBef>
                <a:spcPts val="1760"/>
              </a:spcBef>
              <a:spcAft>
                <a:spcPts val="0"/>
              </a:spcAft>
              <a:buSzPts val="1600"/>
              <a:buNone/>
              <a:defRPr/>
            </a:lvl5pPr>
            <a:lvl6pPr lvl="5" algn="ctr" rtl="0">
              <a:lnSpc>
                <a:spcPct val="100000"/>
              </a:lnSpc>
              <a:spcBef>
                <a:spcPts val="1760"/>
              </a:spcBef>
              <a:spcAft>
                <a:spcPts val="0"/>
              </a:spcAft>
              <a:buSzPts val="1600"/>
              <a:buNone/>
              <a:defRPr/>
            </a:lvl6pPr>
            <a:lvl7pPr lvl="6" algn="ctr" rtl="0">
              <a:lnSpc>
                <a:spcPct val="100000"/>
              </a:lnSpc>
              <a:spcBef>
                <a:spcPts val="1760"/>
              </a:spcBef>
              <a:spcAft>
                <a:spcPts val="0"/>
              </a:spcAft>
              <a:buSzPts val="1600"/>
              <a:buNone/>
              <a:defRPr/>
            </a:lvl7pPr>
            <a:lvl8pPr lvl="7" algn="ctr" rtl="0">
              <a:lnSpc>
                <a:spcPct val="100000"/>
              </a:lnSpc>
              <a:spcBef>
                <a:spcPts val="1760"/>
              </a:spcBef>
              <a:spcAft>
                <a:spcPts val="0"/>
              </a:spcAft>
              <a:buSzPts val="1600"/>
              <a:buNone/>
              <a:defRPr/>
            </a:lvl8pPr>
            <a:lvl9pPr lvl="8" algn="ctr" rtl="0">
              <a:lnSpc>
                <a:spcPct val="100000"/>
              </a:lnSpc>
              <a:spcBef>
                <a:spcPts val="1760"/>
              </a:spcBef>
              <a:spcAft>
                <a:spcPts val="1760"/>
              </a:spcAft>
              <a:buSzPts val="1600"/>
              <a:buNone/>
              <a:defRPr/>
            </a:lvl9pPr>
          </a:lstStyle>
          <a:p>
            <a:endParaRPr/>
          </a:p>
        </p:txBody>
      </p:sp>
    </p:spTree>
    <p:extLst>
      <p:ext uri="{BB962C8B-B14F-4D97-AF65-F5344CB8AC3E}">
        <p14:creationId xmlns:p14="http://schemas.microsoft.com/office/powerpoint/2010/main" val="16958131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3913140" y="4517810"/>
            <a:ext cx="4796220" cy="97104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300"/>
            </a:lvl1pPr>
            <a:lvl2pPr lvl="1" algn="ctr" rtl="0">
              <a:spcBef>
                <a:spcPts val="0"/>
              </a:spcBef>
              <a:spcAft>
                <a:spcPts val="0"/>
              </a:spcAft>
              <a:buSzPts val="3000"/>
              <a:buNone/>
              <a:defRPr sz="3300"/>
            </a:lvl2pPr>
            <a:lvl3pPr lvl="2" algn="ctr" rtl="0">
              <a:spcBef>
                <a:spcPts val="0"/>
              </a:spcBef>
              <a:spcAft>
                <a:spcPts val="0"/>
              </a:spcAft>
              <a:buSzPts val="3000"/>
              <a:buNone/>
              <a:defRPr sz="3300"/>
            </a:lvl3pPr>
            <a:lvl4pPr lvl="3" algn="ctr" rtl="0">
              <a:spcBef>
                <a:spcPts val="0"/>
              </a:spcBef>
              <a:spcAft>
                <a:spcPts val="0"/>
              </a:spcAft>
              <a:buSzPts val="3000"/>
              <a:buNone/>
              <a:defRPr sz="3300"/>
            </a:lvl4pPr>
            <a:lvl5pPr lvl="4" algn="ctr" rtl="0">
              <a:spcBef>
                <a:spcPts val="0"/>
              </a:spcBef>
              <a:spcAft>
                <a:spcPts val="0"/>
              </a:spcAft>
              <a:buSzPts val="3000"/>
              <a:buNone/>
              <a:defRPr sz="3300"/>
            </a:lvl5pPr>
            <a:lvl6pPr lvl="5" algn="ctr" rtl="0">
              <a:spcBef>
                <a:spcPts val="0"/>
              </a:spcBef>
              <a:spcAft>
                <a:spcPts val="0"/>
              </a:spcAft>
              <a:buSzPts val="3000"/>
              <a:buNone/>
              <a:defRPr sz="3300"/>
            </a:lvl6pPr>
            <a:lvl7pPr lvl="6" algn="ctr" rtl="0">
              <a:spcBef>
                <a:spcPts val="0"/>
              </a:spcBef>
              <a:spcAft>
                <a:spcPts val="0"/>
              </a:spcAft>
              <a:buSzPts val="3000"/>
              <a:buNone/>
              <a:defRPr sz="3300"/>
            </a:lvl7pPr>
            <a:lvl8pPr lvl="7" algn="ctr" rtl="0">
              <a:spcBef>
                <a:spcPts val="0"/>
              </a:spcBef>
              <a:spcAft>
                <a:spcPts val="0"/>
              </a:spcAft>
              <a:buSzPts val="3000"/>
              <a:buNone/>
              <a:defRPr sz="3300"/>
            </a:lvl8pPr>
            <a:lvl9pPr lvl="8" algn="ctr" rtl="0">
              <a:spcBef>
                <a:spcPts val="0"/>
              </a:spcBef>
              <a:spcAft>
                <a:spcPts val="0"/>
              </a:spcAft>
              <a:buSzPts val="3000"/>
              <a:buNone/>
              <a:defRPr sz="3300"/>
            </a:lvl9pPr>
          </a:lstStyle>
          <a:p>
            <a:endParaRPr/>
          </a:p>
        </p:txBody>
      </p:sp>
      <p:sp>
        <p:nvSpPr>
          <p:cNvPr id="65" name="Google Shape;65;p15"/>
          <p:cNvSpPr txBox="1">
            <a:spLocks noGrp="1"/>
          </p:cNvSpPr>
          <p:nvPr>
            <p:ph type="subTitle" idx="1"/>
          </p:nvPr>
        </p:nvSpPr>
        <p:spPr>
          <a:xfrm>
            <a:off x="1349040" y="2283762"/>
            <a:ext cx="7360320" cy="2234027"/>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300"/>
            </a:lvl1pPr>
            <a:lvl2pPr lvl="1" algn="ctr" rtl="0">
              <a:lnSpc>
                <a:spcPct val="100000"/>
              </a:lnSpc>
              <a:spcBef>
                <a:spcPts val="0"/>
              </a:spcBef>
              <a:spcAft>
                <a:spcPts val="0"/>
              </a:spcAft>
              <a:buSzPts val="3000"/>
              <a:buNone/>
              <a:defRPr sz="3300"/>
            </a:lvl2pPr>
            <a:lvl3pPr lvl="2" algn="ctr" rtl="0">
              <a:lnSpc>
                <a:spcPct val="100000"/>
              </a:lnSpc>
              <a:spcBef>
                <a:spcPts val="1760"/>
              </a:spcBef>
              <a:spcAft>
                <a:spcPts val="0"/>
              </a:spcAft>
              <a:buSzPts val="3000"/>
              <a:buNone/>
              <a:defRPr sz="3300"/>
            </a:lvl3pPr>
            <a:lvl4pPr lvl="3" algn="ctr" rtl="0">
              <a:lnSpc>
                <a:spcPct val="100000"/>
              </a:lnSpc>
              <a:spcBef>
                <a:spcPts val="1760"/>
              </a:spcBef>
              <a:spcAft>
                <a:spcPts val="0"/>
              </a:spcAft>
              <a:buSzPts val="3000"/>
              <a:buNone/>
              <a:defRPr sz="3300"/>
            </a:lvl4pPr>
            <a:lvl5pPr lvl="4" algn="ctr" rtl="0">
              <a:lnSpc>
                <a:spcPct val="100000"/>
              </a:lnSpc>
              <a:spcBef>
                <a:spcPts val="1760"/>
              </a:spcBef>
              <a:spcAft>
                <a:spcPts val="0"/>
              </a:spcAft>
              <a:buSzPts val="3000"/>
              <a:buNone/>
              <a:defRPr sz="3300"/>
            </a:lvl5pPr>
            <a:lvl6pPr lvl="5" algn="ctr" rtl="0">
              <a:lnSpc>
                <a:spcPct val="100000"/>
              </a:lnSpc>
              <a:spcBef>
                <a:spcPts val="1760"/>
              </a:spcBef>
              <a:spcAft>
                <a:spcPts val="0"/>
              </a:spcAft>
              <a:buSzPts val="3000"/>
              <a:buNone/>
              <a:defRPr sz="3300"/>
            </a:lvl6pPr>
            <a:lvl7pPr lvl="6" algn="ctr" rtl="0">
              <a:lnSpc>
                <a:spcPct val="100000"/>
              </a:lnSpc>
              <a:spcBef>
                <a:spcPts val="1760"/>
              </a:spcBef>
              <a:spcAft>
                <a:spcPts val="0"/>
              </a:spcAft>
              <a:buSzPts val="3000"/>
              <a:buNone/>
              <a:defRPr sz="3300"/>
            </a:lvl7pPr>
            <a:lvl8pPr lvl="7" algn="ctr" rtl="0">
              <a:lnSpc>
                <a:spcPct val="100000"/>
              </a:lnSpc>
              <a:spcBef>
                <a:spcPts val="1760"/>
              </a:spcBef>
              <a:spcAft>
                <a:spcPts val="0"/>
              </a:spcAft>
              <a:buSzPts val="3000"/>
              <a:buNone/>
              <a:defRPr sz="3300"/>
            </a:lvl8pPr>
            <a:lvl9pPr lvl="8" algn="ctr" rtl="0">
              <a:lnSpc>
                <a:spcPct val="100000"/>
              </a:lnSpc>
              <a:spcBef>
                <a:spcPts val="1760"/>
              </a:spcBef>
              <a:spcAft>
                <a:spcPts val="1760"/>
              </a:spcAft>
              <a:buSzPts val="3000"/>
              <a:buNone/>
              <a:defRPr sz="3300"/>
            </a:lvl9pPr>
          </a:lstStyle>
          <a:p>
            <a:endParaRPr/>
          </a:p>
        </p:txBody>
      </p:sp>
    </p:spTree>
    <p:extLst>
      <p:ext uri="{BB962C8B-B14F-4D97-AF65-F5344CB8AC3E}">
        <p14:creationId xmlns:p14="http://schemas.microsoft.com/office/powerpoint/2010/main" val="41396142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792000" y="4436774"/>
            <a:ext cx="8474400" cy="86541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 name="Google Shape;68;p16"/>
          <p:cNvSpPr txBox="1">
            <a:spLocks noGrp="1"/>
          </p:cNvSpPr>
          <p:nvPr>
            <p:ph type="subTitle" idx="1"/>
          </p:nvPr>
        </p:nvSpPr>
        <p:spPr>
          <a:xfrm>
            <a:off x="792000" y="5302187"/>
            <a:ext cx="4724280" cy="151821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1760"/>
              </a:spcBef>
              <a:spcAft>
                <a:spcPts val="0"/>
              </a:spcAft>
              <a:buSzPts val="1600"/>
              <a:buNone/>
              <a:defRPr/>
            </a:lvl2pPr>
            <a:lvl3pPr lvl="2" algn="ctr" rtl="0">
              <a:lnSpc>
                <a:spcPct val="100000"/>
              </a:lnSpc>
              <a:spcBef>
                <a:spcPts val="1760"/>
              </a:spcBef>
              <a:spcAft>
                <a:spcPts val="0"/>
              </a:spcAft>
              <a:buSzPts val="1600"/>
              <a:buNone/>
              <a:defRPr/>
            </a:lvl3pPr>
            <a:lvl4pPr lvl="3" algn="ctr" rtl="0">
              <a:lnSpc>
                <a:spcPct val="100000"/>
              </a:lnSpc>
              <a:spcBef>
                <a:spcPts val="1760"/>
              </a:spcBef>
              <a:spcAft>
                <a:spcPts val="0"/>
              </a:spcAft>
              <a:buSzPts val="1600"/>
              <a:buNone/>
              <a:defRPr/>
            </a:lvl4pPr>
            <a:lvl5pPr lvl="4" algn="ctr" rtl="0">
              <a:lnSpc>
                <a:spcPct val="100000"/>
              </a:lnSpc>
              <a:spcBef>
                <a:spcPts val="1760"/>
              </a:spcBef>
              <a:spcAft>
                <a:spcPts val="0"/>
              </a:spcAft>
              <a:buSzPts val="1600"/>
              <a:buNone/>
              <a:defRPr/>
            </a:lvl5pPr>
            <a:lvl6pPr lvl="5" algn="ctr" rtl="0">
              <a:lnSpc>
                <a:spcPct val="100000"/>
              </a:lnSpc>
              <a:spcBef>
                <a:spcPts val="1760"/>
              </a:spcBef>
              <a:spcAft>
                <a:spcPts val="0"/>
              </a:spcAft>
              <a:buSzPts val="1600"/>
              <a:buNone/>
              <a:defRPr/>
            </a:lvl6pPr>
            <a:lvl7pPr lvl="6" algn="ctr" rtl="0">
              <a:lnSpc>
                <a:spcPct val="100000"/>
              </a:lnSpc>
              <a:spcBef>
                <a:spcPts val="1760"/>
              </a:spcBef>
              <a:spcAft>
                <a:spcPts val="0"/>
              </a:spcAft>
              <a:buSzPts val="1600"/>
              <a:buNone/>
              <a:defRPr/>
            </a:lvl7pPr>
            <a:lvl8pPr lvl="7" algn="ctr" rtl="0">
              <a:lnSpc>
                <a:spcPct val="100000"/>
              </a:lnSpc>
              <a:spcBef>
                <a:spcPts val="1760"/>
              </a:spcBef>
              <a:spcAft>
                <a:spcPts val="0"/>
              </a:spcAft>
              <a:buSzPts val="1600"/>
              <a:buNone/>
              <a:defRPr/>
            </a:lvl8pPr>
            <a:lvl9pPr lvl="8" algn="ctr" rtl="0">
              <a:lnSpc>
                <a:spcPct val="100000"/>
              </a:lnSpc>
              <a:spcBef>
                <a:spcPts val="1760"/>
              </a:spcBef>
              <a:spcAft>
                <a:spcPts val="1760"/>
              </a:spcAft>
              <a:buSzPts val="1600"/>
              <a:buNone/>
              <a:defRPr/>
            </a:lvl9pPr>
          </a:lstStyle>
          <a:p>
            <a:endParaRPr/>
          </a:p>
        </p:txBody>
      </p:sp>
    </p:spTree>
    <p:extLst>
      <p:ext uri="{BB962C8B-B14F-4D97-AF65-F5344CB8AC3E}">
        <p14:creationId xmlns:p14="http://schemas.microsoft.com/office/powerpoint/2010/main" val="1831229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11.xml"/><Relationship Id="rId7" Type="http://schemas.openxmlformats.org/officeDocument/2006/relationships/image" Target="../media/image15.png"/><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theme" Target="../theme/theme10.xml"/><Relationship Id="rId5" Type="http://schemas.openxmlformats.org/officeDocument/2006/relationships/slideLayout" Target="../slideLayouts/slideLayout113.xml"/><Relationship Id="rId4"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16.xml"/><Relationship Id="rId7" Type="http://schemas.openxmlformats.org/officeDocument/2006/relationships/image" Target="../media/image15.png"/><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theme" Target="../theme/theme11.xml"/><Relationship Id="rId5" Type="http://schemas.openxmlformats.org/officeDocument/2006/relationships/slideLayout" Target="../slideLayouts/slideLayout118.xml"/><Relationship Id="rId4"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 Type="http://schemas.openxmlformats.org/officeDocument/2006/relationships/slideLayout" Target="../slideLayouts/slideLayout121.xml"/><Relationship Id="rId21" Type="http://schemas.openxmlformats.org/officeDocument/2006/relationships/slideLayout" Target="../slideLayouts/slideLayout139.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theme" Target="../theme/theme12.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26" Type="http://schemas.openxmlformats.org/officeDocument/2006/relationships/slideLayout" Target="../slideLayouts/slideLayout175.xml"/><Relationship Id="rId3" Type="http://schemas.openxmlformats.org/officeDocument/2006/relationships/slideLayout" Target="../slideLayouts/slideLayout152.xml"/><Relationship Id="rId21" Type="http://schemas.openxmlformats.org/officeDocument/2006/relationships/slideLayout" Target="../slideLayouts/slideLayout170.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29" Type="http://schemas.openxmlformats.org/officeDocument/2006/relationships/slideLayout" Target="../slideLayouts/slideLayout178.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32" Type="http://schemas.openxmlformats.org/officeDocument/2006/relationships/theme" Target="../theme/theme13.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28" Type="http://schemas.openxmlformats.org/officeDocument/2006/relationships/slideLayout" Target="../slideLayouts/slideLayout177.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31" Type="http://schemas.openxmlformats.org/officeDocument/2006/relationships/slideLayout" Target="../slideLayouts/slideLayout180.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 Id="rId27" Type="http://schemas.openxmlformats.org/officeDocument/2006/relationships/slideLayout" Target="../slideLayouts/slideLayout176.xml"/><Relationship Id="rId30" Type="http://schemas.openxmlformats.org/officeDocument/2006/relationships/slideLayout" Target="../slideLayouts/slideLayout17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4.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18" Type="http://schemas.openxmlformats.org/officeDocument/2006/relationships/slideLayout" Target="../slideLayouts/slideLayout209.xml"/><Relationship Id="rId26" Type="http://schemas.openxmlformats.org/officeDocument/2006/relationships/slideLayout" Target="../slideLayouts/slideLayout217.xml"/><Relationship Id="rId3" Type="http://schemas.openxmlformats.org/officeDocument/2006/relationships/slideLayout" Target="../slideLayouts/slideLayout194.xml"/><Relationship Id="rId21" Type="http://schemas.openxmlformats.org/officeDocument/2006/relationships/slideLayout" Target="../slideLayouts/slideLayout212.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slideLayout" Target="../slideLayouts/slideLayout208.xml"/><Relationship Id="rId25" Type="http://schemas.openxmlformats.org/officeDocument/2006/relationships/slideLayout" Target="../slideLayouts/slideLayout216.xml"/><Relationship Id="rId2" Type="http://schemas.openxmlformats.org/officeDocument/2006/relationships/slideLayout" Target="../slideLayouts/slideLayout193.xml"/><Relationship Id="rId16" Type="http://schemas.openxmlformats.org/officeDocument/2006/relationships/slideLayout" Target="../slideLayouts/slideLayout207.xml"/><Relationship Id="rId20" Type="http://schemas.openxmlformats.org/officeDocument/2006/relationships/slideLayout" Target="../slideLayouts/slideLayout211.xml"/><Relationship Id="rId29" Type="http://schemas.openxmlformats.org/officeDocument/2006/relationships/slideLayout" Target="../slideLayouts/slideLayout220.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24" Type="http://schemas.openxmlformats.org/officeDocument/2006/relationships/slideLayout" Target="../slideLayouts/slideLayout215.xml"/><Relationship Id="rId32" Type="http://schemas.openxmlformats.org/officeDocument/2006/relationships/theme" Target="../theme/theme15.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23" Type="http://schemas.openxmlformats.org/officeDocument/2006/relationships/slideLayout" Target="../slideLayouts/slideLayout214.xml"/><Relationship Id="rId28" Type="http://schemas.openxmlformats.org/officeDocument/2006/relationships/slideLayout" Target="../slideLayouts/slideLayout219.xml"/><Relationship Id="rId10" Type="http://schemas.openxmlformats.org/officeDocument/2006/relationships/slideLayout" Target="../slideLayouts/slideLayout201.xml"/><Relationship Id="rId19" Type="http://schemas.openxmlformats.org/officeDocument/2006/relationships/slideLayout" Target="../slideLayouts/slideLayout210.xml"/><Relationship Id="rId31" Type="http://schemas.openxmlformats.org/officeDocument/2006/relationships/slideLayout" Target="../slideLayouts/slideLayout222.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 Id="rId22" Type="http://schemas.openxmlformats.org/officeDocument/2006/relationships/slideLayout" Target="../slideLayouts/slideLayout213.xml"/><Relationship Id="rId27" Type="http://schemas.openxmlformats.org/officeDocument/2006/relationships/slideLayout" Target="../slideLayouts/slideLayout218.xml"/><Relationship Id="rId30" Type="http://schemas.openxmlformats.org/officeDocument/2006/relationships/slideLayout" Target="../slideLayouts/slideLayout2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image" Target="../media/image13.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5.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theme" Target="../theme/theme9.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 xmlns:a16="http://schemas.microsoft.com/office/drawing/2014/main" id="{F203987E-DEC0-47D1-AF55-F62F5E7A4656}"/>
              </a:ext>
            </a:extLst>
          </p:cNvPr>
          <p:cNvSpPr>
            <a:spLocks noGrp="1"/>
          </p:cNvSpPr>
          <p:nvPr>
            <p:ph type="title"/>
          </p:nvPr>
        </p:nvSpPr>
        <p:spPr>
          <a:xfrm>
            <a:off x="691515" y="413809"/>
            <a:ext cx="8675370" cy="1502305"/>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 xmlns:a16="http://schemas.microsoft.com/office/drawing/2014/main" id="{A7401F72-21D4-4F92-BB36-C17D8DC8EACA}"/>
              </a:ext>
            </a:extLst>
          </p:cNvPr>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 xmlns:a16="http://schemas.microsoft.com/office/drawing/2014/main" id="{8446F036-B273-452E-8477-D110D5D134CD}"/>
              </a:ext>
            </a:extLst>
          </p:cNvPr>
          <p:cNvSpPr>
            <a:spLocks noGrp="1"/>
          </p:cNvSpPr>
          <p:nvPr>
            <p:ph type="dt" sz="half" idx="2"/>
          </p:nvPr>
        </p:nvSpPr>
        <p:spPr>
          <a:xfrm>
            <a:off x="691515" y="7203864"/>
            <a:ext cx="2263140" cy="413808"/>
          </a:xfrm>
          <a:prstGeom prst="rect">
            <a:avLst/>
          </a:prstGeom>
        </p:spPr>
        <p:txBody>
          <a:bodyPr vert="horz" lIns="91440" tIns="45720" rIns="91440" bIns="45720" rtlCol="0" anchor="ctr"/>
          <a:lstStyle>
            <a:lvl1pPr algn="l">
              <a:defRPr sz="990">
                <a:solidFill>
                  <a:schemeClr val="tx1">
                    <a:tint val="75000"/>
                  </a:schemeClr>
                </a:solidFill>
              </a:defRPr>
            </a:lvl1pPr>
          </a:lstStyle>
          <a:p>
            <a:endParaRPr lang="fr-BE"/>
          </a:p>
        </p:txBody>
      </p:sp>
      <p:sp>
        <p:nvSpPr>
          <p:cNvPr id="5" name="Espace réservé du pied de page 4">
            <a:extLst>
              <a:ext uri="{FF2B5EF4-FFF2-40B4-BE49-F238E27FC236}">
                <a16:creationId xmlns="" xmlns:a16="http://schemas.microsoft.com/office/drawing/2014/main" id="{3CC85E97-CC91-49E2-9148-56E0782D4726}"/>
              </a:ext>
            </a:extLst>
          </p:cNvPr>
          <p:cNvSpPr>
            <a:spLocks noGrp="1"/>
          </p:cNvSpPr>
          <p:nvPr>
            <p:ph type="ftr" sz="quarter" idx="3"/>
          </p:nvPr>
        </p:nvSpPr>
        <p:spPr>
          <a:xfrm>
            <a:off x="3331845" y="7203864"/>
            <a:ext cx="3394710" cy="413808"/>
          </a:xfrm>
          <a:prstGeom prst="rect">
            <a:avLst/>
          </a:prstGeom>
        </p:spPr>
        <p:txBody>
          <a:bodyPr vert="horz" lIns="91440" tIns="45720" rIns="91440" bIns="45720" rtlCol="0" anchor="ctr"/>
          <a:lstStyle>
            <a:lvl1pPr algn="ctr">
              <a:defRPr sz="990">
                <a:solidFill>
                  <a:schemeClr val="tx1">
                    <a:tint val="75000"/>
                  </a:schemeClr>
                </a:solidFill>
              </a:defRPr>
            </a:lvl1pPr>
          </a:lstStyle>
          <a:p>
            <a:endParaRPr lang="fr-BE"/>
          </a:p>
        </p:txBody>
      </p:sp>
      <p:sp>
        <p:nvSpPr>
          <p:cNvPr id="6" name="Espace réservé du numéro de diapositive 5">
            <a:extLst>
              <a:ext uri="{FF2B5EF4-FFF2-40B4-BE49-F238E27FC236}">
                <a16:creationId xmlns="" xmlns:a16="http://schemas.microsoft.com/office/drawing/2014/main" id="{6E5AF7A5-196C-43E5-98A6-4B28BE12FF47}"/>
              </a:ext>
            </a:extLst>
          </p:cNvPr>
          <p:cNvSpPr>
            <a:spLocks noGrp="1"/>
          </p:cNvSpPr>
          <p:nvPr>
            <p:ph type="sldNum" sz="quarter" idx="4"/>
          </p:nvPr>
        </p:nvSpPr>
        <p:spPr>
          <a:xfrm>
            <a:off x="7103745" y="7203864"/>
            <a:ext cx="2263140" cy="413808"/>
          </a:xfrm>
          <a:prstGeom prst="rect">
            <a:avLst/>
          </a:prstGeom>
        </p:spPr>
        <p:txBody>
          <a:bodyPr vert="horz" lIns="91440" tIns="45720" rIns="91440" bIns="45720" rtlCol="0" anchor="ctr"/>
          <a:lstStyle>
            <a:lvl1pPr algn="r">
              <a:defRPr sz="990">
                <a:solidFill>
                  <a:schemeClr val="tx1">
                    <a:tint val="75000"/>
                  </a:schemeClr>
                </a:solidFill>
              </a:defRPr>
            </a:lvl1pPr>
          </a:lstStyle>
          <a:p>
            <a:fld id="{5CA797CC-7A09-4A76-9E30-29A7D31036DD}" type="slidenum">
              <a:rPr lang="fr-BE" smtClean="0"/>
              <a:pPr/>
              <a:t>‹#›</a:t>
            </a:fld>
            <a:endParaRPr lang="fr-BE"/>
          </a:p>
        </p:txBody>
      </p:sp>
    </p:spTree>
    <p:extLst>
      <p:ext uri="{BB962C8B-B14F-4D97-AF65-F5344CB8AC3E}">
        <p14:creationId xmlns:p14="http://schemas.microsoft.com/office/powerpoint/2010/main" val="516782787"/>
      </p:ext>
    </p:extLst>
  </p:cSld>
  <p:clrMap bg1="lt1" tx1="dk1" bg2="lt2" tx2="dk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 id="2147484463" r:id="rId12"/>
    <p:sldLayoutId id="2147484464" r:id="rId13"/>
    <p:sldLayoutId id="2147484465" r:id="rId14"/>
  </p:sldLayoutIdLst>
  <p:hf sldNum="0" hdr="0" ftr="0" dt="0"/>
  <p:txStyles>
    <p:titleStyle>
      <a:lvl1pPr algn="l" defTabSz="754380" rtl="0" eaLnBrk="1" latinLnBrk="0" hangingPunct="1">
        <a:lnSpc>
          <a:spcPct val="90000"/>
        </a:lnSpc>
        <a:spcBef>
          <a:spcPct val="0"/>
        </a:spcBef>
        <a:buNone/>
        <a:defRPr sz="3630" kern="1200">
          <a:solidFill>
            <a:schemeClr val="tx1"/>
          </a:solidFill>
          <a:latin typeface="+mj-lt"/>
          <a:ea typeface="+mj-ea"/>
          <a:cs typeface="+mj-cs"/>
        </a:defRPr>
      </a:lvl1pPr>
    </p:titleStyle>
    <p:body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fr-FR"/>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387668" y="6941278"/>
            <a:ext cx="0" cy="56134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9209723" y="6941278"/>
            <a:ext cx="0" cy="56134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Slide Number Placeholder 8"/>
          <p:cNvSpPr>
            <a:spLocks noGrp="1"/>
          </p:cNvSpPr>
          <p:nvPr>
            <p:ph type="sldNum" sz="quarter" idx="4"/>
          </p:nvPr>
        </p:nvSpPr>
        <p:spPr>
          <a:xfrm>
            <a:off x="9304020" y="6854918"/>
            <a:ext cx="953453" cy="566309"/>
          </a:xfrm>
          <a:prstGeom prst="rect">
            <a:avLst/>
          </a:prstGeom>
          <a:noFill/>
        </p:spPr>
        <p:txBody>
          <a:bodyPr wrap="square" rtlCol="0">
            <a:spAutoFit/>
          </a:bodyPr>
          <a:lstStyle>
            <a:lvl1pPr>
              <a:defRPr lang="uk-UA" sz="1540" b="1" smtClean="0">
                <a:solidFill>
                  <a:schemeClr val="accent2"/>
                </a:solidFill>
              </a:defRPr>
            </a:lvl1pPr>
          </a:lstStyle>
          <a:p>
            <a:pPr defTabSz="754380" eaLnBrk="1" fontAlgn="auto" hangingPunct="1">
              <a:spcBef>
                <a:spcPts val="0"/>
              </a:spcBef>
              <a:spcAft>
                <a:spcPts val="0"/>
              </a:spcAft>
            </a:pPr>
            <a:r>
              <a:rPr lang="en-US">
                <a:solidFill>
                  <a:srgbClr val="C94242"/>
                </a:solidFill>
                <a:latin typeface="Roboto"/>
              </a:rPr>
              <a:t>page</a:t>
            </a:r>
          </a:p>
          <a:p>
            <a:pPr defTabSz="754380" eaLnBrk="1" fontAlgn="auto" hangingPunct="1">
              <a:spcBef>
                <a:spcPts val="0"/>
              </a:spcBef>
              <a:spcAft>
                <a:spcPts val="0"/>
              </a:spcAft>
            </a:pPr>
            <a:r>
              <a:rPr lang="en-US">
                <a:solidFill>
                  <a:srgbClr val="C94242"/>
                </a:solidFill>
                <a:latin typeface="Roboto"/>
              </a:rPr>
              <a:t>0</a:t>
            </a:r>
            <a:fld id="{37D409AB-2201-4E18-8A34-C31753AD9B06}" type="slidenum">
              <a:rPr smtClean="0">
                <a:solidFill>
                  <a:srgbClr val="C94242"/>
                </a:solidFill>
                <a:latin typeface="Roboto"/>
              </a:rPr>
              <a:pPr defTabSz="754380" eaLnBrk="1" fontAlgn="auto" hangingPunct="1">
                <a:spcBef>
                  <a:spcPts val="0"/>
                </a:spcBef>
                <a:spcAft>
                  <a:spcPts val="0"/>
                </a:spcAft>
              </a:pPr>
              <a:t>‹#›</a:t>
            </a:fld>
            <a:endParaRPr>
              <a:solidFill>
                <a:srgbClr val="C94242"/>
              </a:solidFill>
              <a:latin typeface="Roboto"/>
            </a:endParaRPr>
          </a:p>
        </p:txBody>
      </p:sp>
      <p:pic>
        <p:nvPicPr>
          <p:cNvPr id="2" name="Picture 1">
            <a:extLst>
              <a:ext uri="{FF2B5EF4-FFF2-40B4-BE49-F238E27FC236}">
                <a16:creationId xmlns="" xmlns:a16="http://schemas.microsoft.com/office/drawing/2014/main" id="{760DC7CB-2626-4D51-BF0F-60E3C8EAB6A7}"/>
              </a:ext>
            </a:extLst>
          </p:cNvPr>
          <p:cNvPicPr>
            <a:picLocks noChangeAspect="1"/>
          </p:cNvPicPr>
          <p:nvPr userDrawn="1"/>
        </p:nvPicPr>
        <p:blipFill>
          <a:blip r:embed="rId7"/>
          <a:stretch>
            <a:fillRect/>
          </a:stretch>
        </p:blipFill>
        <p:spPr>
          <a:xfrm>
            <a:off x="356234" y="6939006"/>
            <a:ext cx="2011334" cy="621792"/>
          </a:xfrm>
          <a:prstGeom prst="rect">
            <a:avLst/>
          </a:prstGeom>
        </p:spPr>
      </p:pic>
    </p:spTree>
    <p:extLst>
      <p:ext uri="{BB962C8B-B14F-4D97-AF65-F5344CB8AC3E}">
        <p14:creationId xmlns:p14="http://schemas.microsoft.com/office/powerpoint/2010/main" val="3895791460"/>
      </p:ext>
    </p:extLst>
  </p:cSld>
  <p:clrMap bg1="lt1" tx1="dk1" bg2="lt2" tx2="dk2" accent1="accent1" accent2="accent2" accent3="accent3" accent4="accent4" accent5="accent5" accent6="accent6" hlink="hlink" folHlink="folHlink"/>
  <p:sldLayoutIdLst>
    <p:sldLayoutId id="2147485039" r:id="rId1"/>
    <p:sldLayoutId id="2147485040" r:id="rId2"/>
    <p:sldLayoutId id="2147485041" r:id="rId3"/>
    <p:sldLayoutId id="2147485042" r:id="rId4"/>
    <p:sldLayoutId id="2147485043" r:id="rId5"/>
  </p:sldLayoutIdLst>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sldNum="0" hdr="0" dt="0"/>
  <p:txStyles>
    <p:titleStyle>
      <a:lvl1pPr algn="l" defTabSz="754380" rtl="0" eaLnBrk="1" latinLnBrk="0" hangingPunct="1">
        <a:lnSpc>
          <a:spcPct val="90000"/>
        </a:lnSpc>
        <a:spcBef>
          <a:spcPct val="0"/>
        </a:spcBef>
        <a:buNone/>
        <a:defRPr sz="3630" kern="1200">
          <a:solidFill>
            <a:schemeClr val="tx1"/>
          </a:solidFill>
          <a:latin typeface="+mj-lt"/>
          <a:ea typeface="+mj-ea"/>
          <a:cs typeface="+mj-cs"/>
        </a:defRPr>
      </a:lvl1pPr>
    </p:titleStyle>
    <p:body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387668" y="6941278"/>
            <a:ext cx="0" cy="56134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9209723" y="6941278"/>
            <a:ext cx="0" cy="56134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Slide Number Placeholder 8"/>
          <p:cNvSpPr>
            <a:spLocks noGrp="1"/>
          </p:cNvSpPr>
          <p:nvPr>
            <p:ph type="sldNum" sz="quarter" idx="4"/>
          </p:nvPr>
        </p:nvSpPr>
        <p:spPr>
          <a:xfrm>
            <a:off x="9304020" y="6854918"/>
            <a:ext cx="953453" cy="566309"/>
          </a:xfrm>
          <a:prstGeom prst="rect">
            <a:avLst/>
          </a:prstGeom>
          <a:noFill/>
        </p:spPr>
        <p:txBody>
          <a:bodyPr wrap="square" rtlCol="0">
            <a:spAutoFit/>
          </a:bodyPr>
          <a:lstStyle>
            <a:lvl1pPr>
              <a:defRPr lang="uk-UA" sz="1540" b="1" smtClean="0">
                <a:solidFill>
                  <a:schemeClr val="accent2"/>
                </a:solidFill>
              </a:defRPr>
            </a:lvl1pPr>
          </a:lstStyle>
          <a:p>
            <a:pPr defTabSz="754380" eaLnBrk="1" fontAlgn="auto" hangingPunct="1">
              <a:spcBef>
                <a:spcPts val="0"/>
              </a:spcBef>
              <a:spcAft>
                <a:spcPts val="0"/>
              </a:spcAft>
            </a:pPr>
            <a:r>
              <a:rPr lang="en-US">
                <a:solidFill>
                  <a:srgbClr val="C94242"/>
                </a:solidFill>
                <a:latin typeface="Roboto"/>
              </a:rPr>
              <a:t>page</a:t>
            </a:r>
          </a:p>
          <a:p>
            <a:pPr defTabSz="754380" eaLnBrk="1" fontAlgn="auto" hangingPunct="1">
              <a:spcBef>
                <a:spcPts val="0"/>
              </a:spcBef>
              <a:spcAft>
                <a:spcPts val="0"/>
              </a:spcAft>
            </a:pPr>
            <a:r>
              <a:rPr lang="en-US">
                <a:solidFill>
                  <a:srgbClr val="C94242"/>
                </a:solidFill>
                <a:latin typeface="Roboto"/>
              </a:rPr>
              <a:t>0</a:t>
            </a:r>
            <a:fld id="{37D409AB-2201-4E18-8A34-C31753AD9B06}" type="slidenum">
              <a:rPr smtClean="0">
                <a:solidFill>
                  <a:srgbClr val="C94242"/>
                </a:solidFill>
                <a:latin typeface="Roboto"/>
              </a:rPr>
              <a:pPr defTabSz="754380" eaLnBrk="1" fontAlgn="auto" hangingPunct="1">
                <a:spcBef>
                  <a:spcPts val="0"/>
                </a:spcBef>
                <a:spcAft>
                  <a:spcPts val="0"/>
                </a:spcAft>
              </a:pPr>
              <a:t>‹#›</a:t>
            </a:fld>
            <a:endParaRPr>
              <a:solidFill>
                <a:srgbClr val="C94242"/>
              </a:solidFill>
              <a:latin typeface="Roboto"/>
            </a:endParaRPr>
          </a:p>
        </p:txBody>
      </p:sp>
      <p:pic>
        <p:nvPicPr>
          <p:cNvPr id="2" name="Picture 1">
            <a:extLst>
              <a:ext uri="{FF2B5EF4-FFF2-40B4-BE49-F238E27FC236}">
                <a16:creationId xmlns="" xmlns:a16="http://schemas.microsoft.com/office/drawing/2014/main" id="{760DC7CB-2626-4D51-BF0F-60E3C8EAB6A7}"/>
              </a:ext>
            </a:extLst>
          </p:cNvPr>
          <p:cNvPicPr>
            <a:picLocks noChangeAspect="1"/>
          </p:cNvPicPr>
          <p:nvPr userDrawn="1"/>
        </p:nvPicPr>
        <p:blipFill>
          <a:blip r:embed="rId7"/>
          <a:stretch>
            <a:fillRect/>
          </a:stretch>
        </p:blipFill>
        <p:spPr>
          <a:xfrm>
            <a:off x="356234" y="6939006"/>
            <a:ext cx="2011334" cy="621792"/>
          </a:xfrm>
          <a:prstGeom prst="rect">
            <a:avLst/>
          </a:prstGeom>
        </p:spPr>
      </p:pic>
    </p:spTree>
    <p:extLst>
      <p:ext uri="{BB962C8B-B14F-4D97-AF65-F5344CB8AC3E}">
        <p14:creationId xmlns:p14="http://schemas.microsoft.com/office/powerpoint/2010/main" val="3851940273"/>
      </p:ext>
    </p:extLst>
  </p:cSld>
  <p:clrMap bg1="lt1" tx1="dk1" bg2="lt2" tx2="dk2" accent1="accent1" accent2="accent2" accent3="accent3" accent4="accent4" accent5="accent5" accent6="accent6" hlink="hlink" folHlink="folHlink"/>
  <p:sldLayoutIdLst>
    <p:sldLayoutId id="2147485045" r:id="rId1"/>
    <p:sldLayoutId id="2147485046" r:id="rId2"/>
    <p:sldLayoutId id="2147485047" r:id="rId3"/>
    <p:sldLayoutId id="2147485048" r:id="rId4"/>
    <p:sldLayoutId id="2147485049" r:id="rId5"/>
  </p:sldLayoutIdLst>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sldNum="0" hdr="0" dt="0"/>
  <p:txStyles>
    <p:titleStyle>
      <a:lvl1pPr algn="l" defTabSz="754380" rtl="0" eaLnBrk="1" latinLnBrk="0" hangingPunct="1">
        <a:lnSpc>
          <a:spcPct val="90000"/>
        </a:lnSpc>
        <a:spcBef>
          <a:spcPct val="0"/>
        </a:spcBef>
        <a:buNone/>
        <a:defRPr sz="3630" kern="1200">
          <a:solidFill>
            <a:schemeClr val="tx1"/>
          </a:solidFill>
          <a:latin typeface="+mj-lt"/>
          <a:ea typeface="+mj-ea"/>
          <a:cs typeface="+mj-cs"/>
        </a:defRPr>
      </a:lvl1pPr>
    </p:titleStyle>
    <p:body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 xmlns:a16="http://schemas.microsoft.com/office/drawing/2014/main" id="{D2F9B8C8-725E-4684-A6FF-27A063BEB4AE}"/>
              </a:ext>
            </a:extLst>
          </p:cNvPr>
          <p:cNvSpPr>
            <a:spLocks noGrp="1"/>
          </p:cNvSpPr>
          <p:nvPr>
            <p:ph type="title"/>
          </p:nvPr>
        </p:nvSpPr>
        <p:spPr>
          <a:xfrm>
            <a:off x="377190" y="499099"/>
            <a:ext cx="9272587" cy="404141"/>
          </a:xfrm>
          <a:prstGeom prst="rect">
            <a:avLst/>
          </a:prstGeom>
          <a:noFill/>
        </p:spPr>
        <p:txBody>
          <a:bodyPr wrap="square" lIns="0" tIns="36000" rIns="0" bIns="36000" rtlCol="0">
            <a:spAutoFit/>
          </a:bodyPr>
          <a:lstStyle/>
          <a:p>
            <a:pPr marL="0" lvl="0"/>
            <a:r>
              <a:rPr lang="en-GB" noProof="0" dirty="0"/>
              <a:t>Heading</a:t>
            </a:r>
          </a:p>
        </p:txBody>
      </p:sp>
      <p:sp>
        <p:nvSpPr>
          <p:cNvPr id="3" name="Chỗ dành sẵn cho Văn bản 2">
            <a:extLst>
              <a:ext uri="{FF2B5EF4-FFF2-40B4-BE49-F238E27FC236}">
                <a16:creationId xmlns="" xmlns:a16="http://schemas.microsoft.com/office/drawing/2014/main" id="{04EE58F7-7228-4288-A37E-9539F436AD6A}"/>
              </a:ext>
            </a:extLst>
          </p:cNvPr>
          <p:cNvSpPr>
            <a:spLocks noGrp="1"/>
          </p:cNvSpPr>
          <p:nvPr>
            <p:ph type="body" idx="1"/>
          </p:nvPr>
        </p:nvSpPr>
        <p:spPr>
          <a:xfrm>
            <a:off x="377190" y="1520152"/>
            <a:ext cx="9272588" cy="4931516"/>
          </a:xfrm>
          <a:prstGeom prst="rect">
            <a:avLst/>
          </a:prstGeom>
        </p:spPr>
        <p:txBody>
          <a:bodyPr vert="horz" lIns="0" tIns="36000" rIns="0" bIns="36000" rtlCol="0">
            <a:norm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Chỗ dành sẵn cho Số hiệu Bản chiếu 5">
            <a:extLst>
              <a:ext uri="{FF2B5EF4-FFF2-40B4-BE49-F238E27FC236}">
                <a16:creationId xmlns="" xmlns:a16="http://schemas.microsoft.com/office/drawing/2014/main" id="{BCA79BB3-12FB-416C-8E63-848026C62654}"/>
              </a:ext>
            </a:extLst>
          </p:cNvPr>
          <p:cNvSpPr>
            <a:spLocks noGrp="1"/>
          </p:cNvSpPr>
          <p:nvPr>
            <p:ph type="sldNum" sz="quarter" idx="4"/>
          </p:nvPr>
        </p:nvSpPr>
        <p:spPr>
          <a:xfrm>
            <a:off x="7748451" y="7283027"/>
            <a:ext cx="2263140" cy="413808"/>
          </a:xfrm>
          <a:prstGeom prst="rect">
            <a:avLst/>
          </a:prstGeom>
        </p:spPr>
        <p:txBody>
          <a:bodyPr vert="horz" lIns="91440" tIns="45720" rIns="91440" bIns="45720" rtlCol="0" anchor="ctr"/>
          <a:lstStyle>
            <a:lvl1pPr algn="r">
              <a:defRPr sz="990">
                <a:solidFill>
                  <a:schemeClr val="tx1">
                    <a:tint val="75000"/>
                  </a:schemeClr>
                </a:solidFill>
              </a:defRPr>
            </a:lvl1pPr>
          </a:lstStyle>
          <a:p>
            <a:pPr eaLnBrk="1" fontAlgn="auto" hangingPunct="1">
              <a:spcBef>
                <a:spcPts val="0"/>
              </a:spcBef>
              <a:spcAft>
                <a:spcPts val="0"/>
              </a:spcAft>
            </a:pPr>
            <a:fld id="{D267DE37-29B4-4030-B27D-A8205C301805}" type="slidenum">
              <a:rPr lang="en-GB" smtClean="0">
                <a:solidFill>
                  <a:srgbClr val="000000">
                    <a:tint val="75000"/>
                  </a:srgbClr>
                </a:solidFill>
                <a:latin typeface="Arial" panose="020B0604020202020204"/>
              </a:rPr>
              <a:pPr eaLnBrk="1" fontAlgn="auto" hangingPunct="1">
                <a:spcBef>
                  <a:spcPts val="0"/>
                </a:spcBef>
                <a:spcAft>
                  <a:spcPts val="0"/>
                </a:spcAft>
              </a:pPr>
              <a:t>‹#›</a:t>
            </a:fld>
            <a:endParaRPr lang="en-GB" dirty="0">
              <a:solidFill>
                <a:srgbClr val="000000">
                  <a:tint val="75000"/>
                </a:srgbClr>
              </a:solidFill>
              <a:latin typeface="Arial" panose="020B0604020202020204"/>
            </a:endParaRPr>
          </a:p>
        </p:txBody>
      </p:sp>
      <p:grpSp>
        <p:nvGrpSpPr>
          <p:cNvPr id="40" name="Nhóm 39">
            <a:extLst>
              <a:ext uri="{FF2B5EF4-FFF2-40B4-BE49-F238E27FC236}">
                <a16:creationId xmlns="" xmlns:a16="http://schemas.microsoft.com/office/drawing/2014/main" id="{91C6BD36-3EB4-430F-878E-5E1BDC7E7DC5}"/>
              </a:ext>
            </a:extLst>
          </p:cNvPr>
          <p:cNvGrpSpPr/>
          <p:nvPr userDrawn="1"/>
        </p:nvGrpSpPr>
        <p:grpSpPr>
          <a:xfrm>
            <a:off x="358258" y="7016598"/>
            <a:ext cx="914051" cy="532916"/>
            <a:chOff x="5013331" y="3131693"/>
            <a:chExt cx="1638965" cy="695592"/>
          </a:xfrm>
        </p:grpSpPr>
        <p:sp>
          <p:nvSpPr>
            <p:cNvPr id="41" name="Hình tự do: Hình 40">
              <a:extLst>
                <a:ext uri="{FF2B5EF4-FFF2-40B4-BE49-F238E27FC236}">
                  <a16:creationId xmlns="" xmlns:a16="http://schemas.microsoft.com/office/drawing/2014/main" id="{CEFA9BB9-E223-45F5-8682-5014DC6F851F}"/>
                </a:ext>
              </a:extLst>
            </p:cNvPr>
            <p:cNvSpPr/>
            <p:nvPr/>
          </p:nvSpPr>
          <p:spPr>
            <a:xfrm>
              <a:off x="5076259" y="3131693"/>
              <a:ext cx="122173" cy="114029"/>
            </a:xfrm>
            <a:custGeom>
              <a:avLst/>
              <a:gdLst>
                <a:gd name="connsiteX0" fmla="*/ 125431 w 122173"/>
                <a:gd name="connsiteY0" fmla="*/ 57847 h 114028"/>
                <a:gd name="connsiteX1" fmla="*/ 62716 w 122173"/>
                <a:gd name="connsiteY1" fmla="*/ 115676 h 114028"/>
                <a:gd name="connsiteX2" fmla="*/ 0 w 122173"/>
                <a:gd name="connsiteY2" fmla="*/ 57847 h 114028"/>
                <a:gd name="connsiteX3" fmla="*/ 62716 w 122173"/>
                <a:gd name="connsiteY3" fmla="*/ 19 h 114028"/>
                <a:gd name="connsiteX4" fmla="*/ 125431 w 122173"/>
                <a:gd name="connsiteY4" fmla="*/ 57847 h 114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3" h="114028">
                  <a:moveTo>
                    <a:pt x="125431" y="57847"/>
                  </a:moveTo>
                  <a:cubicBezTo>
                    <a:pt x="125431" y="89612"/>
                    <a:pt x="97739" y="115676"/>
                    <a:pt x="62716" y="115676"/>
                  </a:cubicBezTo>
                  <a:cubicBezTo>
                    <a:pt x="28507" y="115676"/>
                    <a:pt x="0" y="89612"/>
                    <a:pt x="0" y="57847"/>
                  </a:cubicBezTo>
                  <a:cubicBezTo>
                    <a:pt x="0" y="26082"/>
                    <a:pt x="27693" y="19"/>
                    <a:pt x="62716" y="19"/>
                  </a:cubicBezTo>
                  <a:cubicBezTo>
                    <a:pt x="97739" y="-796"/>
                    <a:pt x="125431" y="25268"/>
                    <a:pt x="125431" y="57847"/>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42" name="Hình tự do: Hình 41">
              <a:extLst>
                <a:ext uri="{FF2B5EF4-FFF2-40B4-BE49-F238E27FC236}">
                  <a16:creationId xmlns="" xmlns:a16="http://schemas.microsoft.com/office/drawing/2014/main" id="{8801B15C-0610-4496-98F3-15A5A4AFB794}"/>
                </a:ext>
              </a:extLst>
            </p:cNvPr>
            <p:cNvSpPr/>
            <p:nvPr/>
          </p:nvSpPr>
          <p:spPr>
            <a:xfrm>
              <a:off x="5013331" y="3272406"/>
              <a:ext cx="179188" cy="374665"/>
            </a:xfrm>
            <a:custGeom>
              <a:avLst/>
              <a:gdLst>
                <a:gd name="connsiteX0" fmla="*/ 181843 w 179187"/>
                <a:gd name="connsiteY0" fmla="*/ 3470 h 374665"/>
                <a:gd name="connsiteX1" fmla="*/ 177770 w 179187"/>
                <a:gd name="connsiteY1" fmla="*/ 212 h 374665"/>
                <a:gd name="connsiteX2" fmla="*/ 25461 w 179187"/>
                <a:gd name="connsiteY2" fmla="*/ 29533 h 374665"/>
                <a:gd name="connsiteX3" fmla="*/ 23017 w 179187"/>
                <a:gd name="connsiteY3" fmla="*/ 31977 h 374665"/>
                <a:gd name="connsiteX4" fmla="*/ 212 w 179187"/>
                <a:gd name="connsiteY4" fmla="*/ 93878 h 374665"/>
                <a:gd name="connsiteX5" fmla="*/ 3470 w 179187"/>
                <a:gd name="connsiteY5" fmla="*/ 98765 h 374665"/>
                <a:gd name="connsiteX6" fmla="*/ 65371 w 179187"/>
                <a:gd name="connsiteY6" fmla="*/ 98765 h 374665"/>
                <a:gd name="connsiteX7" fmla="*/ 69443 w 179187"/>
                <a:gd name="connsiteY7" fmla="*/ 102023 h 374665"/>
                <a:gd name="connsiteX8" fmla="*/ 69443 w 179187"/>
                <a:gd name="connsiteY8" fmla="*/ 377321 h 374665"/>
                <a:gd name="connsiteX9" fmla="*/ 73516 w 179187"/>
                <a:gd name="connsiteY9" fmla="*/ 380578 h 374665"/>
                <a:gd name="connsiteX10" fmla="*/ 179400 w 179187"/>
                <a:gd name="connsiteY10" fmla="*/ 380578 h 374665"/>
                <a:gd name="connsiteX11" fmla="*/ 183472 w 179187"/>
                <a:gd name="connsiteY11" fmla="*/ 377321 h 374665"/>
                <a:gd name="connsiteX12" fmla="*/ 181843 w 179187"/>
                <a:gd name="connsiteY12" fmla="*/ 3470 h 37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187" h="374665">
                  <a:moveTo>
                    <a:pt x="181843" y="3470"/>
                  </a:moveTo>
                  <a:cubicBezTo>
                    <a:pt x="181843" y="1026"/>
                    <a:pt x="179400" y="-602"/>
                    <a:pt x="177770" y="212"/>
                  </a:cubicBezTo>
                  <a:cubicBezTo>
                    <a:pt x="96322" y="14058"/>
                    <a:pt x="36864" y="27090"/>
                    <a:pt x="25461" y="29533"/>
                  </a:cubicBezTo>
                  <a:cubicBezTo>
                    <a:pt x="23832" y="29533"/>
                    <a:pt x="23017" y="30348"/>
                    <a:pt x="23017" y="31977"/>
                  </a:cubicBezTo>
                  <a:lnTo>
                    <a:pt x="212" y="93878"/>
                  </a:lnTo>
                  <a:cubicBezTo>
                    <a:pt x="-603" y="96322"/>
                    <a:pt x="1026" y="98765"/>
                    <a:pt x="3470" y="98765"/>
                  </a:cubicBezTo>
                  <a:lnTo>
                    <a:pt x="65371" y="98765"/>
                  </a:lnTo>
                  <a:cubicBezTo>
                    <a:pt x="67814" y="98765"/>
                    <a:pt x="69443" y="100394"/>
                    <a:pt x="69443" y="102023"/>
                  </a:cubicBezTo>
                  <a:lnTo>
                    <a:pt x="69443" y="377321"/>
                  </a:lnTo>
                  <a:cubicBezTo>
                    <a:pt x="69443" y="378949"/>
                    <a:pt x="71072" y="380578"/>
                    <a:pt x="73516" y="380578"/>
                  </a:cubicBezTo>
                  <a:lnTo>
                    <a:pt x="179400" y="380578"/>
                  </a:lnTo>
                  <a:cubicBezTo>
                    <a:pt x="181843" y="380578"/>
                    <a:pt x="183472" y="378949"/>
                    <a:pt x="183472" y="377321"/>
                  </a:cubicBezTo>
                  <a:lnTo>
                    <a:pt x="181843" y="3470"/>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43" name="Hình tự do: Hình 42">
              <a:extLst>
                <a:ext uri="{FF2B5EF4-FFF2-40B4-BE49-F238E27FC236}">
                  <a16:creationId xmlns="" xmlns:a16="http://schemas.microsoft.com/office/drawing/2014/main" id="{79971C83-9F54-4E8A-BDE3-FF6A7548FF0B}"/>
                </a:ext>
              </a:extLst>
            </p:cNvPr>
            <p:cNvSpPr/>
            <p:nvPr/>
          </p:nvSpPr>
          <p:spPr>
            <a:xfrm>
              <a:off x="5661034" y="3258612"/>
              <a:ext cx="301361" cy="390955"/>
            </a:xfrm>
            <a:custGeom>
              <a:avLst/>
              <a:gdLst>
                <a:gd name="connsiteX0" fmla="*/ 293245 w 301361"/>
                <a:gd name="connsiteY0" fmla="*/ 379712 h 390954"/>
                <a:gd name="connsiteX1" fmla="*/ 292430 w 301361"/>
                <a:gd name="connsiteY1" fmla="*/ 295005 h 390954"/>
                <a:gd name="connsiteX2" fmla="*/ 287543 w 301361"/>
                <a:gd name="connsiteY2" fmla="*/ 291747 h 390954"/>
                <a:gd name="connsiteX3" fmla="*/ 111613 w 301361"/>
                <a:gd name="connsiteY3" fmla="*/ 211927 h 390954"/>
                <a:gd name="connsiteX4" fmla="*/ 270439 w 301361"/>
                <a:gd name="connsiteY4" fmla="*/ 101156 h 390954"/>
                <a:gd name="connsiteX5" fmla="*/ 275326 w 301361"/>
                <a:gd name="connsiteY5" fmla="*/ 98713 h 390954"/>
                <a:gd name="connsiteX6" fmla="*/ 306277 w 301361"/>
                <a:gd name="connsiteY6" fmla="*/ 15635 h 390954"/>
                <a:gd name="connsiteX7" fmla="*/ 303833 w 301361"/>
                <a:gd name="connsiteY7" fmla="*/ 10748 h 390954"/>
                <a:gd name="connsiteX8" fmla="*/ 29 w 301361"/>
                <a:gd name="connsiteY8" fmla="*/ 207854 h 390954"/>
                <a:gd name="connsiteX9" fmla="*/ 290801 w 301361"/>
                <a:gd name="connsiteY9" fmla="*/ 382970 h 390954"/>
                <a:gd name="connsiteX10" fmla="*/ 293245 w 301361"/>
                <a:gd name="connsiteY10" fmla="*/ 379712 h 39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361" h="390954">
                  <a:moveTo>
                    <a:pt x="293245" y="379712"/>
                  </a:moveTo>
                  <a:lnTo>
                    <a:pt x="292430" y="295005"/>
                  </a:lnTo>
                  <a:cubicBezTo>
                    <a:pt x="292430" y="292561"/>
                    <a:pt x="289987" y="290932"/>
                    <a:pt x="287543" y="291747"/>
                  </a:cubicBezTo>
                  <a:cubicBezTo>
                    <a:pt x="115686" y="354463"/>
                    <a:pt x="111613" y="211927"/>
                    <a:pt x="111613" y="211927"/>
                  </a:cubicBezTo>
                  <a:cubicBezTo>
                    <a:pt x="111613" y="211927"/>
                    <a:pt x="96953" y="55545"/>
                    <a:pt x="270439" y="101156"/>
                  </a:cubicBezTo>
                  <a:cubicBezTo>
                    <a:pt x="272068" y="101971"/>
                    <a:pt x="274511" y="100342"/>
                    <a:pt x="275326" y="98713"/>
                  </a:cubicBezTo>
                  <a:lnTo>
                    <a:pt x="306277" y="15635"/>
                  </a:lnTo>
                  <a:cubicBezTo>
                    <a:pt x="307091" y="13192"/>
                    <a:pt x="305462" y="11562"/>
                    <a:pt x="303833" y="10748"/>
                  </a:cubicBezTo>
                  <a:cubicBezTo>
                    <a:pt x="118944" y="-31605"/>
                    <a:pt x="-1601" y="54730"/>
                    <a:pt x="29" y="207854"/>
                  </a:cubicBezTo>
                  <a:cubicBezTo>
                    <a:pt x="29" y="207854"/>
                    <a:pt x="-8931" y="453016"/>
                    <a:pt x="290801" y="382970"/>
                  </a:cubicBezTo>
                  <a:cubicBezTo>
                    <a:pt x="292430" y="382970"/>
                    <a:pt x="293245" y="381341"/>
                    <a:pt x="293245" y="379712"/>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44" name="Hình tự do: Hình 43">
              <a:extLst>
                <a:ext uri="{FF2B5EF4-FFF2-40B4-BE49-F238E27FC236}">
                  <a16:creationId xmlns="" xmlns:a16="http://schemas.microsoft.com/office/drawing/2014/main" id="{41723F28-15D7-4909-8C95-E792DF038319}"/>
                </a:ext>
              </a:extLst>
            </p:cNvPr>
            <p:cNvSpPr/>
            <p:nvPr/>
          </p:nvSpPr>
          <p:spPr>
            <a:xfrm>
              <a:off x="5249745" y="3253175"/>
              <a:ext cx="366520" cy="553853"/>
            </a:xfrm>
            <a:custGeom>
              <a:avLst/>
              <a:gdLst>
                <a:gd name="connsiteX0" fmla="*/ 368964 w 366520"/>
                <a:gd name="connsiteY0" fmla="*/ 205147 h 553852"/>
                <a:gd name="connsiteX1" fmla="*/ 3258 w 366520"/>
                <a:gd name="connsiteY1" fmla="*/ 8855 h 553852"/>
                <a:gd name="connsiteX2" fmla="*/ 0 w 366520"/>
                <a:gd name="connsiteY2" fmla="*/ 12113 h 553852"/>
                <a:gd name="connsiteX3" fmla="*/ 0 w 366520"/>
                <a:gd name="connsiteY3" fmla="*/ 557821 h 553852"/>
                <a:gd name="connsiteX4" fmla="*/ 4072 w 366520"/>
                <a:gd name="connsiteY4" fmla="*/ 561079 h 553852"/>
                <a:gd name="connsiteX5" fmla="*/ 109956 w 366520"/>
                <a:gd name="connsiteY5" fmla="*/ 561079 h 553852"/>
                <a:gd name="connsiteX6" fmla="*/ 114028 w 366520"/>
                <a:gd name="connsiteY6" fmla="*/ 557821 h 553852"/>
                <a:gd name="connsiteX7" fmla="*/ 114028 w 366520"/>
                <a:gd name="connsiteY7" fmla="*/ 400624 h 553852"/>
                <a:gd name="connsiteX8" fmla="*/ 118101 w 366520"/>
                <a:gd name="connsiteY8" fmla="*/ 397367 h 553852"/>
                <a:gd name="connsiteX9" fmla="*/ 368964 w 366520"/>
                <a:gd name="connsiteY9" fmla="*/ 205147 h 553852"/>
                <a:gd name="connsiteX10" fmla="*/ 113214 w 366520"/>
                <a:gd name="connsiteY10" fmla="*/ 306144 h 553852"/>
                <a:gd name="connsiteX11" fmla="*/ 113214 w 366520"/>
                <a:gd name="connsiteY11" fmla="*/ 104965 h 553852"/>
                <a:gd name="connsiteX12" fmla="*/ 116472 w 366520"/>
                <a:gd name="connsiteY12" fmla="*/ 101707 h 553852"/>
                <a:gd name="connsiteX13" fmla="*/ 257379 w 366520"/>
                <a:gd name="connsiteY13" fmla="*/ 206776 h 553852"/>
                <a:gd name="connsiteX14" fmla="*/ 116472 w 366520"/>
                <a:gd name="connsiteY14" fmla="*/ 310216 h 553852"/>
                <a:gd name="connsiteX15" fmla="*/ 113214 w 366520"/>
                <a:gd name="connsiteY15" fmla="*/ 306144 h 55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6520" h="553852">
                  <a:moveTo>
                    <a:pt x="368964" y="205147"/>
                  </a:moveTo>
                  <a:cubicBezTo>
                    <a:pt x="368964" y="60168"/>
                    <a:pt x="260637" y="-29426"/>
                    <a:pt x="3258" y="8855"/>
                  </a:cubicBezTo>
                  <a:cubicBezTo>
                    <a:pt x="1629" y="8855"/>
                    <a:pt x="0" y="10484"/>
                    <a:pt x="0" y="12113"/>
                  </a:cubicBezTo>
                  <a:lnTo>
                    <a:pt x="0" y="557821"/>
                  </a:lnTo>
                  <a:cubicBezTo>
                    <a:pt x="0" y="559450"/>
                    <a:pt x="1629" y="561079"/>
                    <a:pt x="4072" y="561079"/>
                  </a:cubicBezTo>
                  <a:lnTo>
                    <a:pt x="109956" y="561079"/>
                  </a:lnTo>
                  <a:cubicBezTo>
                    <a:pt x="112399" y="561079"/>
                    <a:pt x="114028" y="559450"/>
                    <a:pt x="114028" y="557821"/>
                  </a:cubicBezTo>
                  <a:lnTo>
                    <a:pt x="114028" y="400624"/>
                  </a:lnTo>
                  <a:cubicBezTo>
                    <a:pt x="114028" y="398181"/>
                    <a:pt x="116472" y="396552"/>
                    <a:pt x="118101" y="397367"/>
                  </a:cubicBezTo>
                  <a:cubicBezTo>
                    <a:pt x="383624" y="433204"/>
                    <a:pt x="368964" y="205147"/>
                    <a:pt x="368964" y="205147"/>
                  </a:cubicBezTo>
                  <a:moveTo>
                    <a:pt x="113214" y="306144"/>
                  </a:moveTo>
                  <a:lnTo>
                    <a:pt x="113214" y="104965"/>
                  </a:lnTo>
                  <a:cubicBezTo>
                    <a:pt x="113214" y="103336"/>
                    <a:pt x="114843" y="101707"/>
                    <a:pt x="116472" y="101707"/>
                  </a:cubicBezTo>
                  <a:cubicBezTo>
                    <a:pt x="264709" y="78901"/>
                    <a:pt x="257379" y="206776"/>
                    <a:pt x="257379" y="206776"/>
                  </a:cubicBezTo>
                  <a:cubicBezTo>
                    <a:pt x="257379" y="206776"/>
                    <a:pt x="264709" y="337909"/>
                    <a:pt x="116472" y="310216"/>
                  </a:cubicBezTo>
                  <a:cubicBezTo>
                    <a:pt x="114843" y="309402"/>
                    <a:pt x="113214" y="307773"/>
                    <a:pt x="113214" y="306144"/>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45" name="Hình tự do: Hình 44">
              <a:extLst>
                <a:ext uri="{FF2B5EF4-FFF2-40B4-BE49-F238E27FC236}">
                  <a16:creationId xmlns="" xmlns:a16="http://schemas.microsoft.com/office/drawing/2014/main" id="{F78BAFB6-BAC5-4AA2-AA50-5F5A2DAE1DCE}"/>
                </a:ext>
              </a:extLst>
            </p:cNvPr>
            <p:cNvSpPr/>
            <p:nvPr/>
          </p:nvSpPr>
          <p:spPr>
            <a:xfrm>
              <a:off x="5424046" y="3753981"/>
              <a:ext cx="48869" cy="73304"/>
            </a:xfrm>
            <a:custGeom>
              <a:avLst/>
              <a:gdLst>
                <a:gd name="connsiteX0" fmla="*/ 6516 w 48869"/>
                <a:gd name="connsiteY0" fmla="*/ 79820 h 73304"/>
                <a:gd name="connsiteX1" fmla="*/ 0 w 48869"/>
                <a:gd name="connsiteY1" fmla="*/ 79820 h 73304"/>
                <a:gd name="connsiteX2" fmla="*/ 0 w 48869"/>
                <a:gd name="connsiteY2" fmla="*/ 3258 h 73304"/>
                <a:gd name="connsiteX3" fmla="*/ 8145 w 48869"/>
                <a:gd name="connsiteY3" fmla="*/ 815 h 73304"/>
                <a:gd name="connsiteX4" fmla="*/ 21177 w 48869"/>
                <a:gd name="connsiteY4" fmla="*/ 0 h 73304"/>
                <a:gd name="connsiteX5" fmla="*/ 32580 w 48869"/>
                <a:gd name="connsiteY5" fmla="*/ 2444 h 73304"/>
                <a:gd name="connsiteX6" fmla="*/ 41539 w 48869"/>
                <a:gd name="connsiteY6" fmla="*/ 8145 h 73304"/>
                <a:gd name="connsiteX7" fmla="*/ 47240 w 48869"/>
                <a:gd name="connsiteY7" fmla="*/ 17919 h 73304"/>
                <a:gd name="connsiteX8" fmla="*/ 49684 w 48869"/>
                <a:gd name="connsiteY8" fmla="*/ 30951 h 73304"/>
                <a:gd name="connsiteX9" fmla="*/ 48055 w 48869"/>
                <a:gd name="connsiteY9" fmla="*/ 43168 h 73304"/>
                <a:gd name="connsiteX10" fmla="*/ 43168 w 48869"/>
                <a:gd name="connsiteY10" fmla="*/ 52942 h 73304"/>
                <a:gd name="connsiteX11" fmla="*/ 35023 w 48869"/>
                <a:gd name="connsiteY11" fmla="*/ 59458 h 73304"/>
                <a:gd name="connsiteX12" fmla="*/ 23620 w 48869"/>
                <a:gd name="connsiteY12" fmla="*/ 61901 h 73304"/>
                <a:gd name="connsiteX13" fmla="*/ 13846 w 48869"/>
                <a:gd name="connsiteY13" fmla="*/ 60272 h 73304"/>
                <a:gd name="connsiteX14" fmla="*/ 8145 w 48869"/>
                <a:gd name="connsiteY14" fmla="*/ 57014 h 73304"/>
                <a:gd name="connsiteX15" fmla="*/ 8145 w 48869"/>
                <a:gd name="connsiteY15" fmla="*/ 79820 h 73304"/>
                <a:gd name="connsiteX16" fmla="*/ 6516 w 48869"/>
                <a:gd name="connsiteY16" fmla="*/ 48869 h 73304"/>
                <a:gd name="connsiteX17" fmla="*/ 8959 w 48869"/>
                <a:gd name="connsiteY17" fmla="*/ 50498 h 73304"/>
                <a:gd name="connsiteX18" fmla="*/ 12217 w 48869"/>
                <a:gd name="connsiteY18" fmla="*/ 52127 h 73304"/>
                <a:gd name="connsiteX19" fmla="*/ 16290 w 48869"/>
                <a:gd name="connsiteY19" fmla="*/ 53756 h 73304"/>
                <a:gd name="connsiteX20" fmla="*/ 21177 w 48869"/>
                <a:gd name="connsiteY20" fmla="*/ 54571 h 73304"/>
                <a:gd name="connsiteX21" fmla="*/ 30136 w 48869"/>
                <a:gd name="connsiteY21" fmla="*/ 52942 h 73304"/>
                <a:gd name="connsiteX22" fmla="*/ 35837 w 48869"/>
                <a:gd name="connsiteY22" fmla="*/ 48055 h 73304"/>
                <a:gd name="connsiteX23" fmla="*/ 39096 w 48869"/>
                <a:gd name="connsiteY23" fmla="*/ 40724 h 73304"/>
                <a:gd name="connsiteX24" fmla="*/ 39910 w 48869"/>
                <a:gd name="connsiteY24" fmla="*/ 31765 h 73304"/>
                <a:gd name="connsiteX25" fmla="*/ 34209 w 48869"/>
                <a:gd name="connsiteY25" fmla="*/ 14661 h 73304"/>
                <a:gd name="connsiteX26" fmla="*/ 18733 w 48869"/>
                <a:gd name="connsiteY26" fmla="*/ 8959 h 73304"/>
                <a:gd name="connsiteX27" fmla="*/ 9774 w 48869"/>
                <a:gd name="connsiteY27" fmla="*/ 9774 h 73304"/>
                <a:gd name="connsiteX28" fmla="*/ 4887 w 48869"/>
                <a:gd name="connsiteY28" fmla="*/ 10589 h 73304"/>
                <a:gd name="connsiteX29" fmla="*/ 4887 w 48869"/>
                <a:gd name="connsiteY29" fmla="*/ 48869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73304">
                  <a:moveTo>
                    <a:pt x="6516" y="79820"/>
                  </a:moveTo>
                  <a:lnTo>
                    <a:pt x="0" y="79820"/>
                  </a:lnTo>
                  <a:lnTo>
                    <a:pt x="0" y="3258"/>
                  </a:lnTo>
                  <a:cubicBezTo>
                    <a:pt x="2443" y="2444"/>
                    <a:pt x="4887" y="1629"/>
                    <a:pt x="8145" y="815"/>
                  </a:cubicBezTo>
                  <a:cubicBezTo>
                    <a:pt x="11403" y="0"/>
                    <a:pt x="15475" y="0"/>
                    <a:pt x="21177" y="0"/>
                  </a:cubicBezTo>
                  <a:cubicBezTo>
                    <a:pt x="25249" y="0"/>
                    <a:pt x="29322" y="815"/>
                    <a:pt x="32580" y="2444"/>
                  </a:cubicBezTo>
                  <a:cubicBezTo>
                    <a:pt x="35837" y="4072"/>
                    <a:pt x="39096" y="5702"/>
                    <a:pt x="41539" y="8145"/>
                  </a:cubicBezTo>
                  <a:cubicBezTo>
                    <a:pt x="43982" y="10589"/>
                    <a:pt x="45611" y="13846"/>
                    <a:pt x="47240" y="17919"/>
                  </a:cubicBezTo>
                  <a:cubicBezTo>
                    <a:pt x="48869" y="21991"/>
                    <a:pt x="49684" y="26064"/>
                    <a:pt x="49684" y="30951"/>
                  </a:cubicBezTo>
                  <a:cubicBezTo>
                    <a:pt x="49684" y="35023"/>
                    <a:pt x="48869" y="39096"/>
                    <a:pt x="48055" y="43168"/>
                  </a:cubicBezTo>
                  <a:cubicBezTo>
                    <a:pt x="47240" y="47241"/>
                    <a:pt x="45611" y="49684"/>
                    <a:pt x="43168" y="52942"/>
                  </a:cubicBezTo>
                  <a:cubicBezTo>
                    <a:pt x="40724" y="55385"/>
                    <a:pt x="38281" y="57829"/>
                    <a:pt x="35023" y="59458"/>
                  </a:cubicBezTo>
                  <a:cubicBezTo>
                    <a:pt x="31765" y="61087"/>
                    <a:pt x="27693" y="61901"/>
                    <a:pt x="23620" y="61901"/>
                  </a:cubicBezTo>
                  <a:cubicBezTo>
                    <a:pt x="19548" y="61901"/>
                    <a:pt x="16290" y="61087"/>
                    <a:pt x="13846" y="60272"/>
                  </a:cubicBezTo>
                  <a:cubicBezTo>
                    <a:pt x="11403" y="59458"/>
                    <a:pt x="8959" y="57829"/>
                    <a:pt x="8145" y="57014"/>
                  </a:cubicBezTo>
                  <a:lnTo>
                    <a:pt x="8145" y="79820"/>
                  </a:lnTo>
                  <a:close/>
                  <a:moveTo>
                    <a:pt x="6516" y="48869"/>
                  </a:moveTo>
                  <a:cubicBezTo>
                    <a:pt x="7330" y="49684"/>
                    <a:pt x="8145" y="49684"/>
                    <a:pt x="8959" y="50498"/>
                  </a:cubicBezTo>
                  <a:cubicBezTo>
                    <a:pt x="9774" y="51313"/>
                    <a:pt x="11403" y="51313"/>
                    <a:pt x="12217" y="52127"/>
                  </a:cubicBezTo>
                  <a:cubicBezTo>
                    <a:pt x="13846" y="52942"/>
                    <a:pt x="14661" y="52942"/>
                    <a:pt x="16290" y="53756"/>
                  </a:cubicBezTo>
                  <a:cubicBezTo>
                    <a:pt x="17919" y="53756"/>
                    <a:pt x="19548" y="54571"/>
                    <a:pt x="21177" y="54571"/>
                  </a:cubicBezTo>
                  <a:cubicBezTo>
                    <a:pt x="24435" y="54571"/>
                    <a:pt x="27693" y="53756"/>
                    <a:pt x="30136" y="52942"/>
                  </a:cubicBezTo>
                  <a:cubicBezTo>
                    <a:pt x="32580" y="51313"/>
                    <a:pt x="34209" y="49684"/>
                    <a:pt x="35837" y="48055"/>
                  </a:cubicBezTo>
                  <a:cubicBezTo>
                    <a:pt x="37467" y="45611"/>
                    <a:pt x="38281" y="43168"/>
                    <a:pt x="39096" y="40724"/>
                  </a:cubicBezTo>
                  <a:cubicBezTo>
                    <a:pt x="39910" y="37467"/>
                    <a:pt x="39910" y="35023"/>
                    <a:pt x="39910" y="31765"/>
                  </a:cubicBezTo>
                  <a:cubicBezTo>
                    <a:pt x="39910" y="24435"/>
                    <a:pt x="38281" y="17919"/>
                    <a:pt x="34209" y="14661"/>
                  </a:cubicBezTo>
                  <a:cubicBezTo>
                    <a:pt x="30136" y="10589"/>
                    <a:pt x="25249" y="8959"/>
                    <a:pt x="18733" y="8959"/>
                  </a:cubicBezTo>
                  <a:cubicBezTo>
                    <a:pt x="15475" y="8959"/>
                    <a:pt x="12217" y="8959"/>
                    <a:pt x="9774" y="9774"/>
                  </a:cubicBezTo>
                  <a:cubicBezTo>
                    <a:pt x="7330" y="9774"/>
                    <a:pt x="5701" y="10589"/>
                    <a:pt x="4887" y="10589"/>
                  </a:cubicBezTo>
                  <a:lnTo>
                    <a:pt x="4887" y="48869"/>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46" name="Hình tự do: Hình 45">
              <a:extLst>
                <a:ext uri="{FF2B5EF4-FFF2-40B4-BE49-F238E27FC236}">
                  <a16:creationId xmlns="" xmlns:a16="http://schemas.microsoft.com/office/drawing/2014/main" id="{8FF91AE9-C71D-4B4B-B4DC-42FDE36F84EA}"/>
                </a:ext>
              </a:extLst>
            </p:cNvPr>
            <p:cNvSpPr/>
            <p:nvPr/>
          </p:nvSpPr>
          <p:spPr>
            <a:xfrm>
              <a:off x="5484318" y="3753981"/>
              <a:ext cx="40724" cy="57014"/>
            </a:xfrm>
            <a:custGeom>
              <a:avLst/>
              <a:gdLst>
                <a:gd name="connsiteX0" fmla="*/ 21991 w 40724"/>
                <a:gd name="connsiteY0" fmla="*/ 0 h 57014"/>
                <a:gd name="connsiteX1" fmla="*/ 31765 w 40724"/>
                <a:gd name="connsiteY1" fmla="*/ 1629 h 57014"/>
                <a:gd name="connsiteX2" fmla="*/ 38281 w 40724"/>
                <a:gd name="connsiteY2" fmla="*/ 6516 h 57014"/>
                <a:gd name="connsiteX3" fmla="*/ 41539 w 40724"/>
                <a:gd name="connsiteY3" fmla="*/ 13032 h 57014"/>
                <a:gd name="connsiteX4" fmla="*/ 42354 w 40724"/>
                <a:gd name="connsiteY4" fmla="*/ 21177 h 57014"/>
                <a:gd name="connsiteX5" fmla="*/ 42354 w 40724"/>
                <a:gd name="connsiteY5" fmla="*/ 57829 h 57014"/>
                <a:gd name="connsiteX6" fmla="*/ 39096 w 40724"/>
                <a:gd name="connsiteY6" fmla="*/ 58643 h 57014"/>
                <a:gd name="connsiteX7" fmla="*/ 34209 w 40724"/>
                <a:gd name="connsiteY7" fmla="*/ 59458 h 57014"/>
                <a:gd name="connsiteX8" fmla="*/ 27693 w 40724"/>
                <a:gd name="connsiteY8" fmla="*/ 60272 h 57014"/>
                <a:gd name="connsiteX9" fmla="*/ 20362 w 40724"/>
                <a:gd name="connsiteY9" fmla="*/ 60272 h 57014"/>
                <a:gd name="connsiteX10" fmla="*/ 12217 w 40724"/>
                <a:gd name="connsiteY10" fmla="*/ 59458 h 57014"/>
                <a:gd name="connsiteX11" fmla="*/ 5702 w 40724"/>
                <a:gd name="connsiteY11" fmla="*/ 56200 h 57014"/>
                <a:gd name="connsiteX12" fmla="*/ 1629 w 40724"/>
                <a:gd name="connsiteY12" fmla="*/ 50498 h 57014"/>
                <a:gd name="connsiteX13" fmla="*/ 0 w 40724"/>
                <a:gd name="connsiteY13" fmla="*/ 42354 h 57014"/>
                <a:gd name="connsiteX14" fmla="*/ 1629 w 40724"/>
                <a:gd name="connsiteY14" fmla="*/ 34209 h 57014"/>
                <a:gd name="connsiteX15" fmla="*/ 6516 w 40724"/>
                <a:gd name="connsiteY15" fmla="*/ 28507 h 57014"/>
                <a:gd name="connsiteX16" fmla="*/ 13846 w 40724"/>
                <a:gd name="connsiteY16" fmla="*/ 25249 h 57014"/>
                <a:gd name="connsiteX17" fmla="*/ 23620 w 40724"/>
                <a:gd name="connsiteY17" fmla="*/ 24435 h 57014"/>
                <a:gd name="connsiteX18" fmla="*/ 26878 w 40724"/>
                <a:gd name="connsiteY18" fmla="*/ 24435 h 57014"/>
                <a:gd name="connsiteX19" fmla="*/ 30136 w 40724"/>
                <a:gd name="connsiteY19" fmla="*/ 25249 h 57014"/>
                <a:gd name="connsiteX20" fmla="*/ 32580 w 40724"/>
                <a:gd name="connsiteY20" fmla="*/ 26064 h 57014"/>
                <a:gd name="connsiteX21" fmla="*/ 34209 w 40724"/>
                <a:gd name="connsiteY21" fmla="*/ 26878 h 57014"/>
                <a:gd name="connsiteX22" fmla="*/ 34209 w 40724"/>
                <a:gd name="connsiteY22" fmla="*/ 23620 h 57014"/>
                <a:gd name="connsiteX23" fmla="*/ 33394 w 40724"/>
                <a:gd name="connsiteY23" fmla="*/ 17919 h 57014"/>
                <a:gd name="connsiteX24" fmla="*/ 31765 w 40724"/>
                <a:gd name="connsiteY24" fmla="*/ 13032 h 57014"/>
                <a:gd name="connsiteX25" fmla="*/ 27693 w 40724"/>
                <a:gd name="connsiteY25" fmla="*/ 8959 h 57014"/>
                <a:gd name="connsiteX26" fmla="*/ 20362 w 40724"/>
                <a:gd name="connsiteY26" fmla="*/ 7330 h 57014"/>
                <a:gd name="connsiteX27" fmla="*/ 10588 w 40724"/>
                <a:gd name="connsiteY27" fmla="*/ 8145 h 57014"/>
                <a:gd name="connsiteX28" fmla="*/ 5702 w 40724"/>
                <a:gd name="connsiteY28" fmla="*/ 9774 h 57014"/>
                <a:gd name="connsiteX29" fmla="*/ 4887 w 40724"/>
                <a:gd name="connsiteY29" fmla="*/ 3258 h 57014"/>
                <a:gd name="connsiteX30" fmla="*/ 10588 w 40724"/>
                <a:gd name="connsiteY30" fmla="*/ 1629 h 57014"/>
                <a:gd name="connsiteX31" fmla="*/ 21991 w 40724"/>
                <a:gd name="connsiteY31" fmla="*/ 0 h 57014"/>
                <a:gd name="connsiteX32" fmla="*/ 22806 w 40724"/>
                <a:gd name="connsiteY32" fmla="*/ 53756 h 57014"/>
                <a:gd name="connsiteX33" fmla="*/ 30136 w 40724"/>
                <a:gd name="connsiteY33" fmla="*/ 53756 h 57014"/>
                <a:gd name="connsiteX34" fmla="*/ 35838 w 40724"/>
                <a:gd name="connsiteY34" fmla="*/ 52942 h 57014"/>
                <a:gd name="connsiteX35" fmla="*/ 35838 w 40724"/>
                <a:gd name="connsiteY35" fmla="*/ 32580 h 57014"/>
                <a:gd name="connsiteX36" fmla="*/ 31765 w 40724"/>
                <a:gd name="connsiteY36" fmla="*/ 31765 h 57014"/>
                <a:gd name="connsiteX37" fmla="*/ 24435 w 40724"/>
                <a:gd name="connsiteY37" fmla="*/ 30951 h 57014"/>
                <a:gd name="connsiteX38" fmla="*/ 18733 w 40724"/>
                <a:gd name="connsiteY38" fmla="*/ 30951 h 57014"/>
                <a:gd name="connsiteX39" fmla="*/ 13032 w 40724"/>
                <a:gd name="connsiteY39" fmla="*/ 32580 h 57014"/>
                <a:gd name="connsiteX40" fmla="*/ 8959 w 40724"/>
                <a:gd name="connsiteY40" fmla="*/ 35837 h 57014"/>
                <a:gd name="connsiteX41" fmla="*/ 7330 w 40724"/>
                <a:gd name="connsiteY41" fmla="*/ 41539 h 57014"/>
                <a:gd name="connsiteX42" fmla="*/ 8145 w 40724"/>
                <a:gd name="connsiteY42" fmla="*/ 47241 h 57014"/>
                <a:gd name="connsiteX43" fmla="*/ 11403 w 40724"/>
                <a:gd name="connsiteY43" fmla="*/ 50498 h 57014"/>
                <a:gd name="connsiteX44" fmla="*/ 16290 w 40724"/>
                <a:gd name="connsiteY44" fmla="*/ 52127 h 57014"/>
                <a:gd name="connsiteX45" fmla="*/ 22806 w 40724"/>
                <a:gd name="connsiteY45" fmla="*/ 53756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724" h="57014">
                  <a:moveTo>
                    <a:pt x="21991" y="0"/>
                  </a:moveTo>
                  <a:cubicBezTo>
                    <a:pt x="26064" y="0"/>
                    <a:pt x="29322" y="815"/>
                    <a:pt x="31765" y="1629"/>
                  </a:cubicBezTo>
                  <a:cubicBezTo>
                    <a:pt x="34209" y="2444"/>
                    <a:pt x="36652" y="4072"/>
                    <a:pt x="38281" y="6516"/>
                  </a:cubicBezTo>
                  <a:cubicBezTo>
                    <a:pt x="39910" y="8145"/>
                    <a:pt x="40724" y="10589"/>
                    <a:pt x="41539" y="13032"/>
                  </a:cubicBezTo>
                  <a:cubicBezTo>
                    <a:pt x="42354" y="15475"/>
                    <a:pt x="42354" y="18733"/>
                    <a:pt x="42354" y="21177"/>
                  </a:cubicBezTo>
                  <a:lnTo>
                    <a:pt x="42354" y="57829"/>
                  </a:lnTo>
                  <a:cubicBezTo>
                    <a:pt x="41539" y="57829"/>
                    <a:pt x="40724" y="58643"/>
                    <a:pt x="39096" y="58643"/>
                  </a:cubicBezTo>
                  <a:cubicBezTo>
                    <a:pt x="37467" y="58643"/>
                    <a:pt x="35838" y="59458"/>
                    <a:pt x="34209" y="59458"/>
                  </a:cubicBezTo>
                  <a:cubicBezTo>
                    <a:pt x="32580" y="59458"/>
                    <a:pt x="30136" y="60272"/>
                    <a:pt x="27693" y="60272"/>
                  </a:cubicBezTo>
                  <a:cubicBezTo>
                    <a:pt x="25249" y="60272"/>
                    <a:pt x="22806" y="60272"/>
                    <a:pt x="20362" y="60272"/>
                  </a:cubicBezTo>
                  <a:cubicBezTo>
                    <a:pt x="17104" y="60272"/>
                    <a:pt x="14661" y="60272"/>
                    <a:pt x="12217" y="59458"/>
                  </a:cubicBezTo>
                  <a:cubicBezTo>
                    <a:pt x="9774" y="58643"/>
                    <a:pt x="7330" y="57829"/>
                    <a:pt x="5702" y="56200"/>
                  </a:cubicBezTo>
                  <a:cubicBezTo>
                    <a:pt x="4072" y="54571"/>
                    <a:pt x="2443" y="52942"/>
                    <a:pt x="1629" y="50498"/>
                  </a:cubicBezTo>
                  <a:cubicBezTo>
                    <a:pt x="815" y="48055"/>
                    <a:pt x="0" y="45611"/>
                    <a:pt x="0" y="42354"/>
                  </a:cubicBezTo>
                  <a:cubicBezTo>
                    <a:pt x="0" y="39096"/>
                    <a:pt x="815" y="36652"/>
                    <a:pt x="1629" y="34209"/>
                  </a:cubicBezTo>
                  <a:cubicBezTo>
                    <a:pt x="2443" y="31765"/>
                    <a:pt x="4887" y="30136"/>
                    <a:pt x="6516" y="28507"/>
                  </a:cubicBezTo>
                  <a:cubicBezTo>
                    <a:pt x="8959" y="26878"/>
                    <a:pt x="11403" y="26064"/>
                    <a:pt x="13846" y="25249"/>
                  </a:cubicBezTo>
                  <a:cubicBezTo>
                    <a:pt x="17104" y="24435"/>
                    <a:pt x="20362" y="24435"/>
                    <a:pt x="23620" y="24435"/>
                  </a:cubicBezTo>
                  <a:cubicBezTo>
                    <a:pt x="24435" y="24435"/>
                    <a:pt x="26064" y="24435"/>
                    <a:pt x="26878" y="24435"/>
                  </a:cubicBezTo>
                  <a:cubicBezTo>
                    <a:pt x="27693" y="24435"/>
                    <a:pt x="29322" y="24435"/>
                    <a:pt x="30136" y="25249"/>
                  </a:cubicBezTo>
                  <a:cubicBezTo>
                    <a:pt x="30951" y="25249"/>
                    <a:pt x="31765" y="25249"/>
                    <a:pt x="32580" y="26064"/>
                  </a:cubicBezTo>
                  <a:cubicBezTo>
                    <a:pt x="33394" y="26064"/>
                    <a:pt x="34209" y="26064"/>
                    <a:pt x="34209" y="26878"/>
                  </a:cubicBezTo>
                  <a:lnTo>
                    <a:pt x="34209" y="23620"/>
                  </a:lnTo>
                  <a:cubicBezTo>
                    <a:pt x="34209" y="21991"/>
                    <a:pt x="34209" y="19548"/>
                    <a:pt x="33394" y="17919"/>
                  </a:cubicBezTo>
                  <a:cubicBezTo>
                    <a:pt x="33394" y="16290"/>
                    <a:pt x="32580" y="14661"/>
                    <a:pt x="31765" y="13032"/>
                  </a:cubicBezTo>
                  <a:cubicBezTo>
                    <a:pt x="30951" y="11403"/>
                    <a:pt x="29322" y="10589"/>
                    <a:pt x="27693" y="8959"/>
                  </a:cubicBezTo>
                  <a:cubicBezTo>
                    <a:pt x="26064" y="8145"/>
                    <a:pt x="23620" y="7330"/>
                    <a:pt x="20362" y="7330"/>
                  </a:cubicBezTo>
                  <a:cubicBezTo>
                    <a:pt x="16290" y="7330"/>
                    <a:pt x="13032" y="7330"/>
                    <a:pt x="10588" y="8145"/>
                  </a:cubicBezTo>
                  <a:cubicBezTo>
                    <a:pt x="8145" y="8959"/>
                    <a:pt x="7330" y="8959"/>
                    <a:pt x="5702" y="9774"/>
                  </a:cubicBezTo>
                  <a:lnTo>
                    <a:pt x="4887" y="3258"/>
                  </a:lnTo>
                  <a:cubicBezTo>
                    <a:pt x="6516" y="2444"/>
                    <a:pt x="8145" y="2444"/>
                    <a:pt x="10588" y="1629"/>
                  </a:cubicBezTo>
                  <a:cubicBezTo>
                    <a:pt x="15475" y="0"/>
                    <a:pt x="18733" y="0"/>
                    <a:pt x="21991" y="0"/>
                  </a:cubicBezTo>
                  <a:moveTo>
                    <a:pt x="22806" y="53756"/>
                  </a:moveTo>
                  <a:cubicBezTo>
                    <a:pt x="25249" y="53756"/>
                    <a:pt x="28507" y="53756"/>
                    <a:pt x="30136" y="53756"/>
                  </a:cubicBezTo>
                  <a:cubicBezTo>
                    <a:pt x="32580" y="53756"/>
                    <a:pt x="34209" y="52942"/>
                    <a:pt x="35838" y="52942"/>
                  </a:cubicBezTo>
                  <a:lnTo>
                    <a:pt x="35838" y="32580"/>
                  </a:lnTo>
                  <a:cubicBezTo>
                    <a:pt x="35023" y="32580"/>
                    <a:pt x="33394" y="31765"/>
                    <a:pt x="31765" y="31765"/>
                  </a:cubicBezTo>
                  <a:cubicBezTo>
                    <a:pt x="30136" y="30951"/>
                    <a:pt x="27693" y="30951"/>
                    <a:pt x="24435" y="30951"/>
                  </a:cubicBezTo>
                  <a:cubicBezTo>
                    <a:pt x="22806" y="30951"/>
                    <a:pt x="21177" y="30951"/>
                    <a:pt x="18733" y="30951"/>
                  </a:cubicBezTo>
                  <a:cubicBezTo>
                    <a:pt x="17104" y="30951"/>
                    <a:pt x="14661" y="31765"/>
                    <a:pt x="13032" y="32580"/>
                  </a:cubicBezTo>
                  <a:cubicBezTo>
                    <a:pt x="11403" y="33394"/>
                    <a:pt x="9774" y="34209"/>
                    <a:pt x="8959" y="35837"/>
                  </a:cubicBezTo>
                  <a:cubicBezTo>
                    <a:pt x="8145" y="37467"/>
                    <a:pt x="7330" y="39096"/>
                    <a:pt x="7330" y="41539"/>
                  </a:cubicBezTo>
                  <a:cubicBezTo>
                    <a:pt x="7330" y="43982"/>
                    <a:pt x="7330" y="45611"/>
                    <a:pt x="8145" y="47241"/>
                  </a:cubicBezTo>
                  <a:cubicBezTo>
                    <a:pt x="8959" y="48869"/>
                    <a:pt x="9774" y="49684"/>
                    <a:pt x="11403" y="50498"/>
                  </a:cubicBezTo>
                  <a:cubicBezTo>
                    <a:pt x="13032" y="51313"/>
                    <a:pt x="14661" y="52127"/>
                    <a:pt x="16290" y="52127"/>
                  </a:cubicBezTo>
                  <a:cubicBezTo>
                    <a:pt x="18733" y="53756"/>
                    <a:pt x="20362" y="53756"/>
                    <a:pt x="22806" y="53756"/>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47" name="Hình tự do: Hình 46">
              <a:extLst>
                <a:ext uri="{FF2B5EF4-FFF2-40B4-BE49-F238E27FC236}">
                  <a16:creationId xmlns="" xmlns:a16="http://schemas.microsoft.com/office/drawing/2014/main" id="{46AAF9BE-7F72-46E7-B93A-EF688621477B}"/>
                </a:ext>
              </a:extLst>
            </p:cNvPr>
            <p:cNvSpPr/>
            <p:nvPr/>
          </p:nvSpPr>
          <p:spPr>
            <a:xfrm>
              <a:off x="5546219" y="3753981"/>
              <a:ext cx="24435" cy="57014"/>
            </a:xfrm>
            <a:custGeom>
              <a:avLst/>
              <a:gdLst>
                <a:gd name="connsiteX0" fmla="*/ 19548 w 24434"/>
                <a:gd name="connsiteY0" fmla="*/ 0 h 57014"/>
                <a:gd name="connsiteX1" fmla="*/ 26064 w 24434"/>
                <a:gd name="connsiteY1" fmla="*/ 815 h 57014"/>
                <a:gd name="connsiteX2" fmla="*/ 30136 w 24434"/>
                <a:gd name="connsiteY2" fmla="*/ 1629 h 57014"/>
                <a:gd name="connsiteX3" fmla="*/ 28507 w 24434"/>
                <a:gd name="connsiteY3" fmla="*/ 8145 h 57014"/>
                <a:gd name="connsiteX4" fmla="*/ 25249 w 24434"/>
                <a:gd name="connsiteY4" fmla="*/ 7330 h 57014"/>
                <a:gd name="connsiteX5" fmla="*/ 17919 w 24434"/>
                <a:gd name="connsiteY5" fmla="*/ 6516 h 57014"/>
                <a:gd name="connsiteX6" fmla="*/ 10588 w 24434"/>
                <a:gd name="connsiteY6" fmla="*/ 7330 h 57014"/>
                <a:gd name="connsiteX7" fmla="*/ 6516 w 24434"/>
                <a:gd name="connsiteY7" fmla="*/ 8145 h 57014"/>
                <a:gd name="connsiteX8" fmla="*/ 6516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19548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19548" y="0"/>
                  </a:moveTo>
                  <a:cubicBezTo>
                    <a:pt x="21991" y="0"/>
                    <a:pt x="24435" y="0"/>
                    <a:pt x="26064" y="815"/>
                  </a:cubicBezTo>
                  <a:cubicBezTo>
                    <a:pt x="28507" y="815"/>
                    <a:pt x="29322" y="1629"/>
                    <a:pt x="30136" y="1629"/>
                  </a:cubicBezTo>
                  <a:lnTo>
                    <a:pt x="28507" y="8145"/>
                  </a:lnTo>
                  <a:cubicBezTo>
                    <a:pt x="27693" y="8145"/>
                    <a:pt x="26878" y="7330"/>
                    <a:pt x="25249" y="7330"/>
                  </a:cubicBezTo>
                  <a:cubicBezTo>
                    <a:pt x="23620" y="7330"/>
                    <a:pt x="21177" y="6516"/>
                    <a:pt x="17919" y="6516"/>
                  </a:cubicBezTo>
                  <a:cubicBezTo>
                    <a:pt x="14661" y="6516"/>
                    <a:pt x="12217" y="6516"/>
                    <a:pt x="10588" y="7330"/>
                  </a:cubicBezTo>
                  <a:cubicBezTo>
                    <a:pt x="8959" y="8145"/>
                    <a:pt x="7330" y="8145"/>
                    <a:pt x="6516" y="8145"/>
                  </a:cubicBezTo>
                  <a:lnTo>
                    <a:pt x="6516" y="58643"/>
                  </a:lnTo>
                  <a:lnTo>
                    <a:pt x="0" y="58643"/>
                  </a:lnTo>
                  <a:lnTo>
                    <a:pt x="0" y="3258"/>
                  </a:lnTo>
                  <a:cubicBezTo>
                    <a:pt x="1629" y="2444"/>
                    <a:pt x="4072" y="1629"/>
                    <a:pt x="7330" y="815"/>
                  </a:cubicBezTo>
                  <a:cubicBezTo>
                    <a:pt x="10588" y="815"/>
                    <a:pt x="14661" y="0"/>
                    <a:pt x="19548" y="0"/>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48" name="Hình tự do: Hình 47">
              <a:extLst>
                <a:ext uri="{FF2B5EF4-FFF2-40B4-BE49-F238E27FC236}">
                  <a16:creationId xmlns="" xmlns:a16="http://schemas.microsoft.com/office/drawing/2014/main" id="{CF25FF91-9CFE-4EE6-9CC5-63031A3B3473}"/>
                </a:ext>
              </a:extLst>
            </p:cNvPr>
            <p:cNvSpPr/>
            <p:nvPr/>
          </p:nvSpPr>
          <p:spPr>
            <a:xfrm>
              <a:off x="5586944" y="3736877"/>
              <a:ext cx="32580" cy="73304"/>
            </a:xfrm>
            <a:custGeom>
              <a:avLst/>
              <a:gdLst>
                <a:gd name="connsiteX0" fmla="*/ 7330 w 32579"/>
                <a:gd name="connsiteY0" fmla="*/ 18733 h 73304"/>
                <a:gd name="connsiteX1" fmla="*/ 30136 w 32579"/>
                <a:gd name="connsiteY1" fmla="*/ 18733 h 73304"/>
                <a:gd name="connsiteX2" fmla="*/ 30136 w 32579"/>
                <a:gd name="connsiteY2" fmla="*/ 25249 h 73304"/>
                <a:gd name="connsiteX3" fmla="*/ 7330 w 32579"/>
                <a:gd name="connsiteY3" fmla="*/ 25249 h 73304"/>
                <a:gd name="connsiteX4" fmla="*/ 7330 w 32579"/>
                <a:gd name="connsiteY4" fmla="*/ 56200 h 73304"/>
                <a:gd name="connsiteX5" fmla="*/ 8145 w 32579"/>
                <a:gd name="connsiteY5" fmla="*/ 64345 h 73304"/>
                <a:gd name="connsiteX6" fmla="*/ 10588 w 32579"/>
                <a:gd name="connsiteY6" fmla="*/ 69232 h 73304"/>
                <a:gd name="connsiteX7" fmla="*/ 14661 w 32579"/>
                <a:gd name="connsiteY7" fmla="*/ 71675 h 73304"/>
                <a:gd name="connsiteX8" fmla="*/ 19548 w 32579"/>
                <a:gd name="connsiteY8" fmla="*/ 72490 h 73304"/>
                <a:gd name="connsiteX9" fmla="*/ 26878 w 32579"/>
                <a:gd name="connsiteY9" fmla="*/ 71675 h 73304"/>
                <a:gd name="connsiteX10" fmla="*/ 30951 w 32579"/>
                <a:gd name="connsiteY10" fmla="*/ 70046 h 73304"/>
                <a:gd name="connsiteX11" fmla="*/ 32580 w 32579"/>
                <a:gd name="connsiteY11" fmla="*/ 75748 h 73304"/>
                <a:gd name="connsiteX12" fmla="*/ 26878 w 32579"/>
                <a:gd name="connsiteY12" fmla="*/ 78191 h 73304"/>
                <a:gd name="connsiteX13" fmla="*/ 18733 w 32579"/>
                <a:gd name="connsiteY13" fmla="*/ 79820 h 73304"/>
                <a:gd name="connsiteX14" fmla="*/ 9774 w 32579"/>
                <a:gd name="connsiteY14" fmla="*/ 78191 h 73304"/>
                <a:gd name="connsiteX15" fmla="*/ 4072 w 32579"/>
                <a:gd name="connsiteY15" fmla="*/ 74119 h 73304"/>
                <a:gd name="connsiteX16" fmla="*/ 815 w 32579"/>
                <a:gd name="connsiteY16" fmla="*/ 66788 h 73304"/>
                <a:gd name="connsiteX17" fmla="*/ 0 w 32579"/>
                <a:gd name="connsiteY17" fmla="*/ 57014 h 73304"/>
                <a:gd name="connsiteX18" fmla="*/ 0 w 32579"/>
                <a:gd name="connsiteY18" fmla="*/ 1629 h 73304"/>
                <a:gd name="connsiteX19" fmla="*/ 7330 w 32579"/>
                <a:gd name="connsiteY19" fmla="*/ 0 h 73304"/>
                <a:gd name="connsiteX20" fmla="*/ 7330 w 32579"/>
                <a:gd name="connsiteY20" fmla="*/ 18733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9" h="73304">
                  <a:moveTo>
                    <a:pt x="7330" y="18733"/>
                  </a:moveTo>
                  <a:lnTo>
                    <a:pt x="30136" y="18733"/>
                  </a:lnTo>
                  <a:lnTo>
                    <a:pt x="30136" y="25249"/>
                  </a:lnTo>
                  <a:lnTo>
                    <a:pt x="7330" y="25249"/>
                  </a:lnTo>
                  <a:lnTo>
                    <a:pt x="7330" y="56200"/>
                  </a:lnTo>
                  <a:cubicBezTo>
                    <a:pt x="7330" y="59458"/>
                    <a:pt x="7330" y="61901"/>
                    <a:pt x="8145" y="64345"/>
                  </a:cubicBezTo>
                  <a:cubicBezTo>
                    <a:pt x="8959" y="66788"/>
                    <a:pt x="9774" y="67603"/>
                    <a:pt x="10588" y="69232"/>
                  </a:cubicBezTo>
                  <a:cubicBezTo>
                    <a:pt x="11403" y="70046"/>
                    <a:pt x="13032" y="70861"/>
                    <a:pt x="14661" y="71675"/>
                  </a:cubicBezTo>
                  <a:cubicBezTo>
                    <a:pt x="16290" y="71675"/>
                    <a:pt x="17919" y="72490"/>
                    <a:pt x="19548" y="72490"/>
                  </a:cubicBezTo>
                  <a:cubicBezTo>
                    <a:pt x="22806" y="72490"/>
                    <a:pt x="25249" y="72490"/>
                    <a:pt x="26878" y="71675"/>
                  </a:cubicBezTo>
                  <a:cubicBezTo>
                    <a:pt x="28507" y="70861"/>
                    <a:pt x="30136" y="70046"/>
                    <a:pt x="30951" y="70046"/>
                  </a:cubicBezTo>
                  <a:lnTo>
                    <a:pt x="32580" y="75748"/>
                  </a:lnTo>
                  <a:cubicBezTo>
                    <a:pt x="31765" y="76562"/>
                    <a:pt x="29322" y="77376"/>
                    <a:pt x="26878" y="78191"/>
                  </a:cubicBezTo>
                  <a:cubicBezTo>
                    <a:pt x="24435" y="79006"/>
                    <a:pt x="21177" y="79820"/>
                    <a:pt x="18733" y="79820"/>
                  </a:cubicBezTo>
                  <a:cubicBezTo>
                    <a:pt x="15475" y="79820"/>
                    <a:pt x="12217" y="79006"/>
                    <a:pt x="9774" y="78191"/>
                  </a:cubicBezTo>
                  <a:cubicBezTo>
                    <a:pt x="7330" y="77376"/>
                    <a:pt x="5701" y="75748"/>
                    <a:pt x="4072" y="74119"/>
                  </a:cubicBezTo>
                  <a:cubicBezTo>
                    <a:pt x="2443" y="72490"/>
                    <a:pt x="1629" y="70046"/>
                    <a:pt x="815" y="66788"/>
                  </a:cubicBezTo>
                  <a:cubicBezTo>
                    <a:pt x="0" y="64345"/>
                    <a:pt x="0" y="60272"/>
                    <a:pt x="0" y="57014"/>
                  </a:cubicBezTo>
                  <a:lnTo>
                    <a:pt x="0" y="1629"/>
                  </a:lnTo>
                  <a:lnTo>
                    <a:pt x="7330" y="0"/>
                  </a:lnTo>
                  <a:lnTo>
                    <a:pt x="7330" y="18733"/>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49" name="Hình tự do: Hình 48">
              <a:extLst>
                <a:ext uri="{FF2B5EF4-FFF2-40B4-BE49-F238E27FC236}">
                  <a16:creationId xmlns="" xmlns:a16="http://schemas.microsoft.com/office/drawing/2014/main" id="{729C20CA-A13D-43FE-BFC3-34FDB08DD0D7}"/>
                </a:ext>
              </a:extLst>
            </p:cNvPr>
            <p:cNvSpPr/>
            <p:nvPr/>
          </p:nvSpPr>
          <p:spPr>
            <a:xfrm>
              <a:off x="5630926" y="3754796"/>
              <a:ext cx="40724" cy="57014"/>
            </a:xfrm>
            <a:custGeom>
              <a:avLst/>
              <a:gdLst>
                <a:gd name="connsiteX0" fmla="*/ 0 w 40724"/>
                <a:gd name="connsiteY0" fmla="*/ 2443 h 57014"/>
                <a:gd name="connsiteX1" fmla="*/ 8959 w 40724"/>
                <a:gd name="connsiteY1" fmla="*/ 815 h 57014"/>
                <a:gd name="connsiteX2" fmla="*/ 21991 w 40724"/>
                <a:gd name="connsiteY2" fmla="*/ 0 h 57014"/>
                <a:gd name="connsiteX3" fmla="*/ 33394 w 40724"/>
                <a:gd name="connsiteY3" fmla="*/ 1629 h 57014"/>
                <a:gd name="connsiteX4" fmla="*/ 40724 w 40724"/>
                <a:gd name="connsiteY4" fmla="*/ 7330 h 57014"/>
                <a:gd name="connsiteX5" fmla="*/ 44797 w 40724"/>
                <a:gd name="connsiteY5" fmla="*/ 15475 h 57014"/>
                <a:gd name="connsiteX6" fmla="*/ 45611 w 40724"/>
                <a:gd name="connsiteY6" fmla="*/ 26064 h 57014"/>
                <a:gd name="connsiteX7" fmla="*/ 45611 w 40724"/>
                <a:gd name="connsiteY7" fmla="*/ 58643 h 57014"/>
                <a:gd name="connsiteX8" fmla="*/ 38281 w 40724"/>
                <a:gd name="connsiteY8" fmla="*/ 58643 h 57014"/>
                <a:gd name="connsiteX9" fmla="*/ 38281 w 40724"/>
                <a:gd name="connsiteY9" fmla="*/ 28507 h 57014"/>
                <a:gd name="connsiteX10" fmla="*/ 37467 w 40724"/>
                <a:gd name="connsiteY10" fmla="*/ 17919 h 57014"/>
                <a:gd name="connsiteX11" fmla="*/ 35023 w 40724"/>
                <a:gd name="connsiteY11" fmla="*/ 10588 h 57014"/>
                <a:gd name="connsiteX12" fmla="*/ 30136 w 40724"/>
                <a:gd name="connsiteY12" fmla="*/ 6516 h 57014"/>
                <a:gd name="connsiteX13" fmla="*/ 21991 w 40724"/>
                <a:gd name="connsiteY13" fmla="*/ 5702 h 57014"/>
                <a:gd name="connsiteX14" fmla="*/ 13032 w 40724"/>
                <a:gd name="connsiteY14" fmla="*/ 6516 h 57014"/>
                <a:gd name="connsiteX15" fmla="*/ 8145 w 40724"/>
                <a:gd name="connsiteY15" fmla="*/ 7330 h 57014"/>
                <a:gd name="connsiteX16" fmla="*/ 8145 w 40724"/>
                <a:gd name="connsiteY16" fmla="*/ 57829 h 57014"/>
                <a:gd name="connsiteX17" fmla="*/ 815 w 40724"/>
                <a:gd name="connsiteY17" fmla="*/ 57829 h 57014"/>
                <a:gd name="connsiteX18" fmla="*/ 815 w 40724"/>
                <a:gd name="connsiteY18"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24" h="57014">
                  <a:moveTo>
                    <a:pt x="0" y="2443"/>
                  </a:moveTo>
                  <a:cubicBezTo>
                    <a:pt x="2443" y="1629"/>
                    <a:pt x="4887" y="815"/>
                    <a:pt x="8959" y="815"/>
                  </a:cubicBezTo>
                  <a:cubicBezTo>
                    <a:pt x="13032" y="0"/>
                    <a:pt x="17104" y="0"/>
                    <a:pt x="21991" y="0"/>
                  </a:cubicBezTo>
                  <a:cubicBezTo>
                    <a:pt x="26064" y="0"/>
                    <a:pt x="30136" y="815"/>
                    <a:pt x="33394" y="1629"/>
                  </a:cubicBezTo>
                  <a:cubicBezTo>
                    <a:pt x="36652" y="3258"/>
                    <a:pt x="39096" y="4887"/>
                    <a:pt x="40724" y="7330"/>
                  </a:cubicBezTo>
                  <a:cubicBezTo>
                    <a:pt x="42354" y="9774"/>
                    <a:pt x="43982" y="12217"/>
                    <a:pt x="44797" y="15475"/>
                  </a:cubicBezTo>
                  <a:cubicBezTo>
                    <a:pt x="45611" y="18733"/>
                    <a:pt x="45611" y="21991"/>
                    <a:pt x="45611" y="26064"/>
                  </a:cubicBezTo>
                  <a:lnTo>
                    <a:pt x="45611" y="58643"/>
                  </a:lnTo>
                  <a:lnTo>
                    <a:pt x="38281" y="58643"/>
                  </a:lnTo>
                  <a:lnTo>
                    <a:pt x="38281" y="28507"/>
                  </a:lnTo>
                  <a:cubicBezTo>
                    <a:pt x="38281" y="24435"/>
                    <a:pt x="38281" y="21177"/>
                    <a:pt x="37467" y="17919"/>
                  </a:cubicBezTo>
                  <a:cubicBezTo>
                    <a:pt x="36652" y="15475"/>
                    <a:pt x="35838" y="13032"/>
                    <a:pt x="35023" y="10588"/>
                  </a:cubicBezTo>
                  <a:cubicBezTo>
                    <a:pt x="33394" y="8959"/>
                    <a:pt x="31765" y="7330"/>
                    <a:pt x="30136" y="6516"/>
                  </a:cubicBezTo>
                  <a:cubicBezTo>
                    <a:pt x="27693" y="5702"/>
                    <a:pt x="25249" y="5702"/>
                    <a:pt x="21991" y="5702"/>
                  </a:cubicBezTo>
                  <a:cubicBezTo>
                    <a:pt x="18733" y="5702"/>
                    <a:pt x="15475" y="5702"/>
                    <a:pt x="13032" y="6516"/>
                  </a:cubicBezTo>
                  <a:cubicBezTo>
                    <a:pt x="10588" y="6516"/>
                    <a:pt x="8959" y="7330"/>
                    <a:pt x="8145" y="7330"/>
                  </a:cubicBezTo>
                  <a:lnTo>
                    <a:pt x="8145" y="57829"/>
                  </a:lnTo>
                  <a:lnTo>
                    <a:pt x="815" y="57829"/>
                  </a:lnTo>
                  <a:lnTo>
                    <a:pt x="815" y="2443"/>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0" name="Hình tự do: Hình 49">
              <a:extLst>
                <a:ext uri="{FF2B5EF4-FFF2-40B4-BE49-F238E27FC236}">
                  <a16:creationId xmlns="" xmlns:a16="http://schemas.microsoft.com/office/drawing/2014/main" id="{3D6B2742-DC9C-4055-A2C8-DE97F676FA30}"/>
                </a:ext>
              </a:extLst>
            </p:cNvPr>
            <p:cNvSpPr/>
            <p:nvPr/>
          </p:nvSpPr>
          <p:spPr>
            <a:xfrm>
              <a:off x="5691198"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6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4"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6"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814" y="38281"/>
                    <a:pt x="0" y="35023"/>
                    <a:pt x="0" y="30136"/>
                  </a:cubicBezTo>
                  <a:moveTo>
                    <a:pt x="40724" y="25249"/>
                  </a:moveTo>
                  <a:cubicBezTo>
                    <a:pt x="40724" y="19548"/>
                    <a:pt x="39096" y="14661"/>
                    <a:pt x="36652" y="11403"/>
                  </a:cubicBezTo>
                  <a:cubicBezTo>
                    <a:pt x="34209"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1" name="Hình tự do: Hình 50">
              <a:extLst>
                <a:ext uri="{FF2B5EF4-FFF2-40B4-BE49-F238E27FC236}">
                  <a16:creationId xmlns="" xmlns:a16="http://schemas.microsoft.com/office/drawing/2014/main" id="{ABF544F8-74E5-4BE2-AB9F-9B3BD42159C3}"/>
                </a:ext>
              </a:extLst>
            </p:cNvPr>
            <p:cNvSpPr/>
            <p:nvPr/>
          </p:nvSpPr>
          <p:spPr>
            <a:xfrm>
              <a:off x="5755543" y="3753981"/>
              <a:ext cx="24435" cy="57014"/>
            </a:xfrm>
            <a:custGeom>
              <a:avLst/>
              <a:gdLst>
                <a:gd name="connsiteX0" fmla="*/ 20362 w 24434"/>
                <a:gd name="connsiteY0" fmla="*/ 0 h 57014"/>
                <a:gd name="connsiteX1" fmla="*/ 26878 w 24434"/>
                <a:gd name="connsiteY1" fmla="*/ 815 h 57014"/>
                <a:gd name="connsiteX2" fmla="*/ 30951 w 24434"/>
                <a:gd name="connsiteY2" fmla="*/ 1629 h 57014"/>
                <a:gd name="connsiteX3" fmla="*/ 29322 w 24434"/>
                <a:gd name="connsiteY3" fmla="*/ 8145 h 57014"/>
                <a:gd name="connsiteX4" fmla="*/ 26064 w 24434"/>
                <a:gd name="connsiteY4" fmla="*/ 7330 h 57014"/>
                <a:gd name="connsiteX5" fmla="*/ 18733 w 24434"/>
                <a:gd name="connsiteY5" fmla="*/ 6516 h 57014"/>
                <a:gd name="connsiteX6" fmla="*/ 11403 w 24434"/>
                <a:gd name="connsiteY6" fmla="*/ 7330 h 57014"/>
                <a:gd name="connsiteX7" fmla="*/ 7330 w 24434"/>
                <a:gd name="connsiteY7" fmla="*/ 8145 h 57014"/>
                <a:gd name="connsiteX8" fmla="*/ 7330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20362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20362" y="0"/>
                  </a:moveTo>
                  <a:cubicBezTo>
                    <a:pt x="22806" y="0"/>
                    <a:pt x="25249" y="0"/>
                    <a:pt x="26878" y="815"/>
                  </a:cubicBezTo>
                  <a:cubicBezTo>
                    <a:pt x="29322" y="815"/>
                    <a:pt x="30136" y="1629"/>
                    <a:pt x="30951" y="1629"/>
                  </a:cubicBezTo>
                  <a:lnTo>
                    <a:pt x="29322" y="8145"/>
                  </a:lnTo>
                  <a:cubicBezTo>
                    <a:pt x="28507" y="8145"/>
                    <a:pt x="27693" y="7330"/>
                    <a:pt x="26064" y="7330"/>
                  </a:cubicBezTo>
                  <a:cubicBezTo>
                    <a:pt x="24435" y="7330"/>
                    <a:pt x="21991" y="6516"/>
                    <a:pt x="18733" y="6516"/>
                  </a:cubicBezTo>
                  <a:cubicBezTo>
                    <a:pt x="15475" y="6516"/>
                    <a:pt x="13032" y="6516"/>
                    <a:pt x="11403" y="7330"/>
                  </a:cubicBezTo>
                  <a:cubicBezTo>
                    <a:pt x="9774" y="8145"/>
                    <a:pt x="8145" y="8145"/>
                    <a:pt x="7330" y="8145"/>
                  </a:cubicBezTo>
                  <a:lnTo>
                    <a:pt x="7330" y="58643"/>
                  </a:lnTo>
                  <a:lnTo>
                    <a:pt x="0" y="58643"/>
                  </a:lnTo>
                  <a:lnTo>
                    <a:pt x="0" y="3258"/>
                  </a:lnTo>
                  <a:cubicBezTo>
                    <a:pt x="1629" y="2444"/>
                    <a:pt x="4073" y="1629"/>
                    <a:pt x="7330" y="815"/>
                  </a:cubicBezTo>
                  <a:cubicBezTo>
                    <a:pt x="11403" y="815"/>
                    <a:pt x="15475" y="0"/>
                    <a:pt x="20362" y="0"/>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2" name="Hình tự do: Hình 51">
              <a:extLst>
                <a:ext uri="{FF2B5EF4-FFF2-40B4-BE49-F238E27FC236}">
                  <a16:creationId xmlns="" xmlns:a16="http://schemas.microsoft.com/office/drawing/2014/main" id="{59CA3346-8A6E-4B16-9CE3-7A46764C059B}"/>
                </a:ext>
              </a:extLst>
            </p:cNvPr>
            <p:cNvSpPr/>
            <p:nvPr/>
          </p:nvSpPr>
          <p:spPr>
            <a:xfrm>
              <a:off x="5823146" y="3726289"/>
              <a:ext cx="32580" cy="81449"/>
            </a:xfrm>
            <a:custGeom>
              <a:avLst/>
              <a:gdLst>
                <a:gd name="connsiteX0" fmla="*/ 21177 w 32579"/>
                <a:gd name="connsiteY0" fmla="*/ 0 h 81448"/>
                <a:gd name="connsiteX1" fmla="*/ 28507 w 32579"/>
                <a:gd name="connsiteY1" fmla="*/ 815 h 81448"/>
                <a:gd name="connsiteX2" fmla="*/ 32580 w 32579"/>
                <a:gd name="connsiteY2" fmla="*/ 2443 h 81448"/>
                <a:gd name="connsiteX3" fmla="*/ 30950 w 32579"/>
                <a:gd name="connsiteY3" fmla="*/ 8959 h 81448"/>
                <a:gd name="connsiteX4" fmla="*/ 27693 w 32579"/>
                <a:gd name="connsiteY4" fmla="*/ 8145 h 81448"/>
                <a:gd name="connsiteX5" fmla="*/ 21991 w 32579"/>
                <a:gd name="connsiteY5" fmla="*/ 7330 h 81448"/>
                <a:gd name="connsiteX6" fmla="*/ 10588 w 32579"/>
                <a:gd name="connsiteY6" fmla="*/ 11403 h 81448"/>
                <a:gd name="connsiteX7" fmla="*/ 7330 w 32579"/>
                <a:gd name="connsiteY7" fmla="*/ 23620 h 81448"/>
                <a:gd name="connsiteX8" fmla="*/ 7330 w 32579"/>
                <a:gd name="connsiteY8" fmla="*/ 29322 h 81448"/>
                <a:gd name="connsiteX9" fmla="*/ 30950 w 32579"/>
                <a:gd name="connsiteY9" fmla="*/ 29322 h 81448"/>
                <a:gd name="connsiteX10" fmla="*/ 30950 w 32579"/>
                <a:gd name="connsiteY10" fmla="*/ 35837 h 81448"/>
                <a:gd name="connsiteX11" fmla="*/ 7330 w 32579"/>
                <a:gd name="connsiteY11" fmla="*/ 35837 h 81448"/>
                <a:gd name="connsiteX12" fmla="*/ 7330 w 32579"/>
                <a:gd name="connsiteY12" fmla="*/ 87150 h 81448"/>
                <a:gd name="connsiteX13" fmla="*/ 0 w 32579"/>
                <a:gd name="connsiteY13" fmla="*/ 87150 h 81448"/>
                <a:gd name="connsiteX14" fmla="*/ 0 w 32579"/>
                <a:gd name="connsiteY14" fmla="*/ 22806 h 81448"/>
                <a:gd name="connsiteX15" fmla="*/ 4887 w 32579"/>
                <a:gd name="connsiteY15" fmla="*/ 5702 h 81448"/>
                <a:gd name="connsiteX16" fmla="*/ 21177 w 32579"/>
                <a:gd name="connsiteY16" fmla="*/ 0 h 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579" h="81448">
                  <a:moveTo>
                    <a:pt x="21177" y="0"/>
                  </a:moveTo>
                  <a:cubicBezTo>
                    <a:pt x="24435" y="0"/>
                    <a:pt x="26878" y="0"/>
                    <a:pt x="28507" y="815"/>
                  </a:cubicBezTo>
                  <a:cubicBezTo>
                    <a:pt x="30136" y="1629"/>
                    <a:pt x="31765" y="1629"/>
                    <a:pt x="32580" y="2443"/>
                  </a:cubicBezTo>
                  <a:lnTo>
                    <a:pt x="30950" y="8959"/>
                  </a:lnTo>
                  <a:cubicBezTo>
                    <a:pt x="30136" y="8959"/>
                    <a:pt x="28507" y="8145"/>
                    <a:pt x="27693" y="8145"/>
                  </a:cubicBezTo>
                  <a:cubicBezTo>
                    <a:pt x="26064" y="7330"/>
                    <a:pt x="24435" y="7330"/>
                    <a:pt x="21991" y="7330"/>
                  </a:cubicBezTo>
                  <a:cubicBezTo>
                    <a:pt x="17104" y="7330"/>
                    <a:pt x="13032" y="8959"/>
                    <a:pt x="10588" y="11403"/>
                  </a:cubicBezTo>
                  <a:cubicBezTo>
                    <a:pt x="8145" y="13846"/>
                    <a:pt x="7330" y="17919"/>
                    <a:pt x="7330" y="23620"/>
                  </a:cubicBezTo>
                  <a:lnTo>
                    <a:pt x="7330" y="29322"/>
                  </a:lnTo>
                  <a:lnTo>
                    <a:pt x="30950" y="29322"/>
                  </a:lnTo>
                  <a:lnTo>
                    <a:pt x="30950" y="35837"/>
                  </a:lnTo>
                  <a:lnTo>
                    <a:pt x="7330" y="35837"/>
                  </a:lnTo>
                  <a:lnTo>
                    <a:pt x="7330" y="87150"/>
                  </a:lnTo>
                  <a:lnTo>
                    <a:pt x="0" y="87150"/>
                  </a:lnTo>
                  <a:lnTo>
                    <a:pt x="0" y="22806"/>
                  </a:lnTo>
                  <a:cubicBezTo>
                    <a:pt x="0" y="15475"/>
                    <a:pt x="1629" y="9774"/>
                    <a:pt x="4887" y="5702"/>
                  </a:cubicBezTo>
                  <a:cubicBezTo>
                    <a:pt x="8959" y="1629"/>
                    <a:pt x="14661" y="0"/>
                    <a:pt x="21177" y="0"/>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3" name="Hình tự do: Hình 52">
              <a:extLst>
                <a:ext uri="{FF2B5EF4-FFF2-40B4-BE49-F238E27FC236}">
                  <a16:creationId xmlns="" xmlns:a16="http://schemas.microsoft.com/office/drawing/2014/main" id="{35302930-317B-431A-A936-6FBF07C0EFFD}"/>
                </a:ext>
              </a:extLst>
            </p:cNvPr>
            <p:cNvSpPr/>
            <p:nvPr/>
          </p:nvSpPr>
          <p:spPr>
            <a:xfrm>
              <a:off x="5863056" y="3753167"/>
              <a:ext cx="48869" cy="57014"/>
            </a:xfrm>
            <a:custGeom>
              <a:avLst/>
              <a:gdLst>
                <a:gd name="connsiteX0" fmla="*/ 52127 w 48869"/>
                <a:gd name="connsiteY0" fmla="*/ 30951 h 57014"/>
                <a:gd name="connsiteX1" fmla="*/ 50498 w 48869"/>
                <a:gd name="connsiteY1" fmla="*/ 43168 h 57014"/>
                <a:gd name="connsiteX2" fmla="*/ 44797 w 48869"/>
                <a:gd name="connsiteY2" fmla="*/ 52942 h 57014"/>
                <a:gd name="connsiteX3" fmla="*/ 36652 w 48869"/>
                <a:gd name="connsiteY3" fmla="*/ 58643 h 57014"/>
                <a:gd name="connsiteX4" fmla="*/ 26064 w 48869"/>
                <a:gd name="connsiteY4" fmla="*/ 61087 h 57014"/>
                <a:gd name="connsiteX5" fmla="*/ 15475 w 48869"/>
                <a:gd name="connsiteY5" fmla="*/ 58643 h 57014"/>
                <a:gd name="connsiteX6" fmla="*/ 7330 w 48869"/>
                <a:gd name="connsiteY6" fmla="*/ 52942 h 57014"/>
                <a:gd name="connsiteX7" fmla="*/ 1629 w 48869"/>
                <a:gd name="connsiteY7" fmla="*/ 43168 h 57014"/>
                <a:gd name="connsiteX8" fmla="*/ 0 w 48869"/>
                <a:gd name="connsiteY8" fmla="*/ 30951 h 57014"/>
                <a:gd name="connsiteX9" fmla="*/ 1629 w 48869"/>
                <a:gd name="connsiteY9" fmla="*/ 18733 h 57014"/>
                <a:gd name="connsiteX10" fmla="*/ 7330 w 48869"/>
                <a:gd name="connsiteY10" fmla="*/ 8959 h 57014"/>
                <a:gd name="connsiteX11" fmla="*/ 15475 w 48869"/>
                <a:gd name="connsiteY11" fmla="*/ 2444 h 57014"/>
                <a:gd name="connsiteX12" fmla="*/ 26064 w 48869"/>
                <a:gd name="connsiteY12" fmla="*/ 0 h 57014"/>
                <a:gd name="connsiteX13" fmla="*/ 36652 w 48869"/>
                <a:gd name="connsiteY13" fmla="*/ 2444 h 57014"/>
                <a:gd name="connsiteX14" fmla="*/ 44797 w 48869"/>
                <a:gd name="connsiteY14" fmla="*/ 8959 h 57014"/>
                <a:gd name="connsiteX15" fmla="*/ 50498 w 48869"/>
                <a:gd name="connsiteY15" fmla="*/ 18733 h 57014"/>
                <a:gd name="connsiteX16" fmla="*/ 52127 w 48869"/>
                <a:gd name="connsiteY16" fmla="*/ 30951 h 57014"/>
                <a:gd name="connsiteX17" fmla="*/ 43982 w 48869"/>
                <a:gd name="connsiteY17" fmla="*/ 30951 h 57014"/>
                <a:gd name="connsiteX18" fmla="*/ 39096 w 48869"/>
                <a:gd name="connsiteY18" fmla="*/ 13846 h 57014"/>
                <a:gd name="connsiteX19" fmla="*/ 25249 w 48869"/>
                <a:gd name="connsiteY19" fmla="*/ 7331 h 57014"/>
                <a:gd name="connsiteX20" fmla="*/ 11403 w 48869"/>
                <a:gd name="connsiteY20" fmla="*/ 13846 h 57014"/>
                <a:gd name="connsiteX21" fmla="*/ 6516 w 48869"/>
                <a:gd name="connsiteY21" fmla="*/ 30951 h 57014"/>
                <a:gd name="connsiteX22" fmla="*/ 11403 w 48869"/>
                <a:gd name="connsiteY22" fmla="*/ 48055 h 57014"/>
                <a:gd name="connsiteX23" fmla="*/ 25249 w 48869"/>
                <a:gd name="connsiteY23" fmla="*/ 54571 h 57014"/>
                <a:gd name="connsiteX24" fmla="*/ 39096 w 48869"/>
                <a:gd name="connsiteY24" fmla="*/ 48055 h 57014"/>
                <a:gd name="connsiteX25" fmla="*/ 43982 w 48869"/>
                <a:gd name="connsiteY25" fmla="*/ 30951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69" h="57014">
                  <a:moveTo>
                    <a:pt x="52127" y="30951"/>
                  </a:moveTo>
                  <a:cubicBezTo>
                    <a:pt x="52127" y="35838"/>
                    <a:pt x="51313" y="39910"/>
                    <a:pt x="50498" y="43168"/>
                  </a:cubicBezTo>
                  <a:cubicBezTo>
                    <a:pt x="48869" y="47241"/>
                    <a:pt x="47241" y="49684"/>
                    <a:pt x="44797" y="52942"/>
                  </a:cubicBezTo>
                  <a:cubicBezTo>
                    <a:pt x="42354" y="55385"/>
                    <a:pt x="39910" y="57829"/>
                    <a:pt x="36652" y="58643"/>
                  </a:cubicBezTo>
                  <a:cubicBezTo>
                    <a:pt x="33394" y="60272"/>
                    <a:pt x="30136" y="61087"/>
                    <a:pt x="26064" y="61087"/>
                  </a:cubicBezTo>
                  <a:cubicBezTo>
                    <a:pt x="21991" y="61087"/>
                    <a:pt x="18733" y="60272"/>
                    <a:pt x="15475" y="58643"/>
                  </a:cubicBezTo>
                  <a:cubicBezTo>
                    <a:pt x="12217" y="57014"/>
                    <a:pt x="9774" y="55385"/>
                    <a:pt x="7330" y="52942"/>
                  </a:cubicBezTo>
                  <a:cubicBezTo>
                    <a:pt x="4887" y="50498"/>
                    <a:pt x="3258" y="47241"/>
                    <a:pt x="1629" y="43168"/>
                  </a:cubicBezTo>
                  <a:cubicBezTo>
                    <a:pt x="0" y="39096"/>
                    <a:pt x="0" y="35023"/>
                    <a:pt x="0" y="30951"/>
                  </a:cubicBezTo>
                  <a:cubicBezTo>
                    <a:pt x="0" y="26064"/>
                    <a:pt x="815" y="21991"/>
                    <a:pt x="1629" y="18733"/>
                  </a:cubicBezTo>
                  <a:cubicBezTo>
                    <a:pt x="2444" y="15475"/>
                    <a:pt x="4887" y="11403"/>
                    <a:pt x="7330" y="8959"/>
                  </a:cubicBezTo>
                  <a:cubicBezTo>
                    <a:pt x="9774" y="6516"/>
                    <a:pt x="12217" y="4072"/>
                    <a:pt x="15475" y="2444"/>
                  </a:cubicBezTo>
                  <a:cubicBezTo>
                    <a:pt x="18733" y="815"/>
                    <a:pt x="21991" y="0"/>
                    <a:pt x="26064" y="0"/>
                  </a:cubicBezTo>
                  <a:cubicBezTo>
                    <a:pt x="30136" y="0"/>
                    <a:pt x="33394" y="815"/>
                    <a:pt x="36652" y="2444"/>
                  </a:cubicBezTo>
                  <a:cubicBezTo>
                    <a:pt x="39910" y="4072"/>
                    <a:pt x="42354" y="5702"/>
                    <a:pt x="44797" y="8959"/>
                  </a:cubicBezTo>
                  <a:cubicBezTo>
                    <a:pt x="47241" y="11403"/>
                    <a:pt x="48869" y="14661"/>
                    <a:pt x="50498" y="18733"/>
                  </a:cubicBezTo>
                  <a:cubicBezTo>
                    <a:pt x="52127" y="22806"/>
                    <a:pt x="52127" y="26878"/>
                    <a:pt x="52127" y="30951"/>
                  </a:cubicBezTo>
                  <a:moveTo>
                    <a:pt x="43982" y="30951"/>
                  </a:moveTo>
                  <a:cubicBezTo>
                    <a:pt x="43982" y="23620"/>
                    <a:pt x="42354" y="17919"/>
                    <a:pt x="39096" y="13846"/>
                  </a:cubicBezTo>
                  <a:cubicBezTo>
                    <a:pt x="35837" y="9774"/>
                    <a:pt x="30951" y="7331"/>
                    <a:pt x="25249" y="7331"/>
                  </a:cubicBezTo>
                  <a:cubicBezTo>
                    <a:pt x="19548" y="7331"/>
                    <a:pt x="14661" y="9774"/>
                    <a:pt x="11403" y="13846"/>
                  </a:cubicBezTo>
                  <a:cubicBezTo>
                    <a:pt x="8145" y="17919"/>
                    <a:pt x="6516" y="23620"/>
                    <a:pt x="6516" y="30951"/>
                  </a:cubicBezTo>
                  <a:cubicBezTo>
                    <a:pt x="6516" y="38281"/>
                    <a:pt x="8145" y="43983"/>
                    <a:pt x="11403" y="48055"/>
                  </a:cubicBezTo>
                  <a:cubicBezTo>
                    <a:pt x="14661" y="52128"/>
                    <a:pt x="19548" y="54571"/>
                    <a:pt x="25249" y="54571"/>
                  </a:cubicBezTo>
                  <a:cubicBezTo>
                    <a:pt x="30951" y="54571"/>
                    <a:pt x="35837" y="52128"/>
                    <a:pt x="39096" y="48055"/>
                  </a:cubicBezTo>
                  <a:cubicBezTo>
                    <a:pt x="42354" y="43983"/>
                    <a:pt x="43982" y="38281"/>
                    <a:pt x="43982" y="30951"/>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4" name="Hình tự do: Hình 53">
              <a:extLst>
                <a:ext uri="{FF2B5EF4-FFF2-40B4-BE49-F238E27FC236}">
                  <a16:creationId xmlns="" xmlns:a16="http://schemas.microsoft.com/office/drawing/2014/main" id="{2CB218FF-2D69-4256-AF1F-540F806172C4}"/>
                </a:ext>
              </a:extLst>
            </p:cNvPr>
            <p:cNvSpPr/>
            <p:nvPr/>
          </p:nvSpPr>
          <p:spPr>
            <a:xfrm>
              <a:off x="5929844" y="3753981"/>
              <a:ext cx="24435" cy="57014"/>
            </a:xfrm>
            <a:custGeom>
              <a:avLst/>
              <a:gdLst>
                <a:gd name="connsiteX0" fmla="*/ 20362 w 24434"/>
                <a:gd name="connsiteY0" fmla="*/ 0 h 57014"/>
                <a:gd name="connsiteX1" fmla="*/ 26878 w 24434"/>
                <a:gd name="connsiteY1" fmla="*/ 815 h 57014"/>
                <a:gd name="connsiteX2" fmla="*/ 30950 w 24434"/>
                <a:gd name="connsiteY2" fmla="*/ 1629 h 57014"/>
                <a:gd name="connsiteX3" fmla="*/ 29322 w 24434"/>
                <a:gd name="connsiteY3" fmla="*/ 8145 h 57014"/>
                <a:gd name="connsiteX4" fmla="*/ 26064 w 24434"/>
                <a:gd name="connsiteY4" fmla="*/ 7330 h 57014"/>
                <a:gd name="connsiteX5" fmla="*/ 18733 w 24434"/>
                <a:gd name="connsiteY5" fmla="*/ 6516 h 57014"/>
                <a:gd name="connsiteX6" fmla="*/ 11403 w 24434"/>
                <a:gd name="connsiteY6" fmla="*/ 7330 h 57014"/>
                <a:gd name="connsiteX7" fmla="*/ 7330 w 24434"/>
                <a:gd name="connsiteY7" fmla="*/ 8145 h 57014"/>
                <a:gd name="connsiteX8" fmla="*/ 7330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20362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20362" y="0"/>
                  </a:moveTo>
                  <a:cubicBezTo>
                    <a:pt x="22806" y="0"/>
                    <a:pt x="25249" y="0"/>
                    <a:pt x="26878" y="815"/>
                  </a:cubicBezTo>
                  <a:cubicBezTo>
                    <a:pt x="29322" y="815"/>
                    <a:pt x="30136" y="1629"/>
                    <a:pt x="30950" y="1629"/>
                  </a:cubicBezTo>
                  <a:lnTo>
                    <a:pt x="29322" y="8145"/>
                  </a:lnTo>
                  <a:cubicBezTo>
                    <a:pt x="28507" y="8145"/>
                    <a:pt x="27693" y="7330"/>
                    <a:pt x="26064" y="7330"/>
                  </a:cubicBezTo>
                  <a:cubicBezTo>
                    <a:pt x="24435" y="7330"/>
                    <a:pt x="21991" y="6516"/>
                    <a:pt x="18733" y="6516"/>
                  </a:cubicBezTo>
                  <a:cubicBezTo>
                    <a:pt x="15475" y="6516"/>
                    <a:pt x="13032" y="6516"/>
                    <a:pt x="11403" y="7330"/>
                  </a:cubicBezTo>
                  <a:cubicBezTo>
                    <a:pt x="9774" y="8145"/>
                    <a:pt x="8145" y="8145"/>
                    <a:pt x="7330" y="8145"/>
                  </a:cubicBezTo>
                  <a:lnTo>
                    <a:pt x="7330" y="58643"/>
                  </a:lnTo>
                  <a:lnTo>
                    <a:pt x="0" y="58643"/>
                  </a:lnTo>
                  <a:lnTo>
                    <a:pt x="0" y="3258"/>
                  </a:lnTo>
                  <a:cubicBezTo>
                    <a:pt x="1629" y="2444"/>
                    <a:pt x="4072" y="1629"/>
                    <a:pt x="7330" y="815"/>
                  </a:cubicBezTo>
                  <a:cubicBezTo>
                    <a:pt x="11403" y="815"/>
                    <a:pt x="15475" y="0"/>
                    <a:pt x="20362" y="0"/>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5" name="Hình tự do: Hình 54">
              <a:extLst>
                <a:ext uri="{FF2B5EF4-FFF2-40B4-BE49-F238E27FC236}">
                  <a16:creationId xmlns="" xmlns:a16="http://schemas.microsoft.com/office/drawing/2014/main" id="{818DCF80-0F07-4DB6-9630-631E488EFD93}"/>
                </a:ext>
              </a:extLst>
            </p:cNvPr>
            <p:cNvSpPr/>
            <p:nvPr/>
          </p:nvSpPr>
          <p:spPr>
            <a:xfrm>
              <a:off x="5994188" y="3725474"/>
              <a:ext cx="48869" cy="89594"/>
            </a:xfrm>
            <a:custGeom>
              <a:avLst/>
              <a:gdLst>
                <a:gd name="connsiteX0" fmla="*/ 49684 w 48869"/>
                <a:gd name="connsiteY0" fmla="*/ 86336 h 89593"/>
                <a:gd name="connsiteX1" fmla="*/ 41539 w 48869"/>
                <a:gd name="connsiteY1" fmla="*/ 88779 h 89593"/>
                <a:gd name="connsiteX2" fmla="*/ 28507 w 48869"/>
                <a:gd name="connsiteY2" fmla="*/ 89594 h 89593"/>
                <a:gd name="connsiteX3" fmla="*/ 17104 w 48869"/>
                <a:gd name="connsiteY3" fmla="*/ 87150 h 89593"/>
                <a:gd name="connsiteX4" fmla="*/ 8145 w 48869"/>
                <a:gd name="connsiteY4" fmla="*/ 81449 h 89593"/>
                <a:gd name="connsiteX5" fmla="*/ 2443 w 48869"/>
                <a:gd name="connsiteY5" fmla="*/ 71675 h 89593"/>
                <a:gd name="connsiteX6" fmla="*/ 0 w 48869"/>
                <a:gd name="connsiteY6" fmla="*/ 58643 h 89593"/>
                <a:gd name="connsiteX7" fmla="*/ 1629 w 48869"/>
                <a:gd name="connsiteY7" fmla="*/ 46426 h 89593"/>
                <a:gd name="connsiteX8" fmla="*/ 6516 w 48869"/>
                <a:gd name="connsiteY8" fmla="*/ 36652 h 89593"/>
                <a:gd name="connsiteX9" fmla="*/ 14661 w 48869"/>
                <a:gd name="connsiteY9" fmla="*/ 30136 h 89593"/>
                <a:gd name="connsiteX10" fmla="*/ 26064 w 48869"/>
                <a:gd name="connsiteY10" fmla="*/ 27693 h 89593"/>
                <a:gd name="connsiteX11" fmla="*/ 35837 w 48869"/>
                <a:gd name="connsiteY11" fmla="*/ 29322 h 89593"/>
                <a:gd name="connsiteX12" fmla="*/ 41539 w 48869"/>
                <a:gd name="connsiteY12" fmla="*/ 32580 h 89593"/>
                <a:gd name="connsiteX13" fmla="*/ 41539 w 48869"/>
                <a:gd name="connsiteY13" fmla="*/ 1629 h 89593"/>
                <a:gd name="connsiteX14" fmla="*/ 48869 w 48869"/>
                <a:gd name="connsiteY14" fmla="*/ 0 h 89593"/>
                <a:gd name="connsiteX15" fmla="*/ 48869 w 48869"/>
                <a:gd name="connsiteY15" fmla="*/ 86336 h 89593"/>
                <a:gd name="connsiteX16" fmla="*/ 42354 w 48869"/>
                <a:gd name="connsiteY16" fmla="*/ 40724 h 89593"/>
                <a:gd name="connsiteX17" fmla="*/ 39910 w 48869"/>
                <a:gd name="connsiteY17" fmla="*/ 39096 h 89593"/>
                <a:gd name="connsiteX18" fmla="*/ 36652 w 48869"/>
                <a:gd name="connsiteY18" fmla="*/ 37467 h 89593"/>
                <a:gd name="connsiteX19" fmla="*/ 32580 w 48869"/>
                <a:gd name="connsiteY19" fmla="*/ 35837 h 89593"/>
                <a:gd name="connsiteX20" fmla="*/ 27693 w 48869"/>
                <a:gd name="connsiteY20" fmla="*/ 35023 h 89593"/>
                <a:gd name="connsiteX21" fmla="*/ 18733 w 48869"/>
                <a:gd name="connsiteY21" fmla="*/ 36652 h 89593"/>
                <a:gd name="connsiteX22" fmla="*/ 13032 w 48869"/>
                <a:gd name="connsiteY22" fmla="*/ 41539 h 89593"/>
                <a:gd name="connsiteX23" fmla="*/ 9774 w 48869"/>
                <a:gd name="connsiteY23" fmla="*/ 48869 h 89593"/>
                <a:gd name="connsiteX24" fmla="*/ 8959 w 48869"/>
                <a:gd name="connsiteY24" fmla="*/ 57829 h 89593"/>
                <a:gd name="connsiteX25" fmla="*/ 14661 w 48869"/>
                <a:gd name="connsiteY25" fmla="*/ 74933 h 89593"/>
                <a:gd name="connsiteX26" fmla="*/ 30136 w 48869"/>
                <a:gd name="connsiteY26" fmla="*/ 80634 h 89593"/>
                <a:gd name="connsiteX27" fmla="*/ 39095 w 48869"/>
                <a:gd name="connsiteY27" fmla="*/ 79820 h 89593"/>
                <a:gd name="connsiteX28" fmla="*/ 43982 w 48869"/>
                <a:gd name="connsiteY28" fmla="*/ 79006 h 89593"/>
                <a:gd name="connsiteX29" fmla="*/ 43982 w 48869"/>
                <a:gd name="connsiteY29" fmla="*/ 40724 h 8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89593">
                  <a:moveTo>
                    <a:pt x="49684" y="86336"/>
                  </a:moveTo>
                  <a:cubicBezTo>
                    <a:pt x="47240" y="87150"/>
                    <a:pt x="44797" y="87965"/>
                    <a:pt x="41539" y="88779"/>
                  </a:cubicBezTo>
                  <a:cubicBezTo>
                    <a:pt x="38281" y="89594"/>
                    <a:pt x="34209" y="89594"/>
                    <a:pt x="28507" y="89594"/>
                  </a:cubicBezTo>
                  <a:cubicBezTo>
                    <a:pt x="24435" y="89594"/>
                    <a:pt x="20362" y="88779"/>
                    <a:pt x="17104" y="87150"/>
                  </a:cubicBezTo>
                  <a:cubicBezTo>
                    <a:pt x="13846" y="85521"/>
                    <a:pt x="10588" y="83893"/>
                    <a:pt x="8145" y="81449"/>
                  </a:cubicBezTo>
                  <a:cubicBezTo>
                    <a:pt x="5702" y="79006"/>
                    <a:pt x="4072" y="75748"/>
                    <a:pt x="2443" y="71675"/>
                  </a:cubicBezTo>
                  <a:cubicBezTo>
                    <a:pt x="815" y="67603"/>
                    <a:pt x="0" y="63530"/>
                    <a:pt x="0" y="58643"/>
                  </a:cubicBezTo>
                  <a:cubicBezTo>
                    <a:pt x="0" y="54571"/>
                    <a:pt x="815" y="50498"/>
                    <a:pt x="1629" y="46426"/>
                  </a:cubicBezTo>
                  <a:cubicBezTo>
                    <a:pt x="2443" y="42354"/>
                    <a:pt x="4072" y="39910"/>
                    <a:pt x="6516" y="36652"/>
                  </a:cubicBezTo>
                  <a:cubicBezTo>
                    <a:pt x="8959" y="34209"/>
                    <a:pt x="11403" y="31765"/>
                    <a:pt x="14661" y="30136"/>
                  </a:cubicBezTo>
                  <a:cubicBezTo>
                    <a:pt x="17919" y="28507"/>
                    <a:pt x="21991" y="27693"/>
                    <a:pt x="26064" y="27693"/>
                  </a:cubicBezTo>
                  <a:cubicBezTo>
                    <a:pt x="30136" y="27693"/>
                    <a:pt x="33394" y="28507"/>
                    <a:pt x="35837" y="29322"/>
                  </a:cubicBezTo>
                  <a:cubicBezTo>
                    <a:pt x="38281" y="30136"/>
                    <a:pt x="40724" y="31765"/>
                    <a:pt x="41539" y="32580"/>
                  </a:cubicBezTo>
                  <a:lnTo>
                    <a:pt x="41539" y="1629"/>
                  </a:lnTo>
                  <a:lnTo>
                    <a:pt x="48869" y="0"/>
                  </a:lnTo>
                  <a:lnTo>
                    <a:pt x="48869" y="86336"/>
                  </a:lnTo>
                  <a:close/>
                  <a:moveTo>
                    <a:pt x="42354" y="40724"/>
                  </a:moveTo>
                  <a:cubicBezTo>
                    <a:pt x="41539" y="39910"/>
                    <a:pt x="40724" y="39910"/>
                    <a:pt x="39910" y="39096"/>
                  </a:cubicBezTo>
                  <a:cubicBezTo>
                    <a:pt x="39095" y="38281"/>
                    <a:pt x="37467" y="38281"/>
                    <a:pt x="36652" y="37467"/>
                  </a:cubicBezTo>
                  <a:cubicBezTo>
                    <a:pt x="35023" y="36652"/>
                    <a:pt x="34209" y="36652"/>
                    <a:pt x="32580" y="35837"/>
                  </a:cubicBezTo>
                  <a:cubicBezTo>
                    <a:pt x="30950" y="35837"/>
                    <a:pt x="29322" y="35023"/>
                    <a:pt x="27693" y="35023"/>
                  </a:cubicBezTo>
                  <a:cubicBezTo>
                    <a:pt x="24435" y="35023"/>
                    <a:pt x="21177" y="35837"/>
                    <a:pt x="18733" y="36652"/>
                  </a:cubicBezTo>
                  <a:cubicBezTo>
                    <a:pt x="16290" y="38281"/>
                    <a:pt x="14661" y="39910"/>
                    <a:pt x="13032" y="41539"/>
                  </a:cubicBezTo>
                  <a:cubicBezTo>
                    <a:pt x="11403" y="43982"/>
                    <a:pt x="10588" y="46426"/>
                    <a:pt x="9774" y="48869"/>
                  </a:cubicBezTo>
                  <a:cubicBezTo>
                    <a:pt x="8959" y="52127"/>
                    <a:pt x="8959" y="54571"/>
                    <a:pt x="8959" y="57829"/>
                  </a:cubicBezTo>
                  <a:cubicBezTo>
                    <a:pt x="8959" y="65159"/>
                    <a:pt x="10588" y="71675"/>
                    <a:pt x="14661" y="74933"/>
                  </a:cubicBezTo>
                  <a:cubicBezTo>
                    <a:pt x="18733" y="79006"/>
                    <a:pt x="23620" y="80634"/>
                    <a:pt x="30136" y="80634"/>
                  </a:cubicBezTo>
                  <a:cubicBezTo>
                    <a:pt x="33394" y="80634"/>
                    <a:pt x="36652" y="80634"/>
                    <a:pt x="39095" y="79820"/>
                  </a:cubicBezTo>
                  <a:cubicBezTo>
                    <a:pt x="41539" y="79820"/>
                    <a:pt x="43168" y="79006"/>
                    <a:pt x="43982" y="79006"/>
                  </a:cubicBezTo>
                  <a:lnTo>
                    <a:pt x="43982" y="40724"/>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6" name="Hình tự do: Hình 55">
              <a:extLst>
                <a:ext uri="{FF2B5EF4-FFF2-40B4-BE49-F238E27FC236}">
                  <a16:creationId xmlns="" xmlns:a16="http://schemas.microsoft.com/office/drawing/2014/main" id="{82A93674-24B9-4267-97AC-A8CCAA863830}"/>
                </a:ext>
              </a:extLst>
            </p:cNvPr>
            <p:cNvSpPr/>
            <p:nvPr/>
          </p:nvSpPr>
          <p:spPr>
            <a:xfrm>
              <a:off x="6059347"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4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1539 w 48869"/>
                <a:gd name="connsiteY21" fmla="*/ 25249 h 57014"/>
                <a:gd name="connsiteX22" fmla="*/ 37467 w 48869"/>
                <a:gd name="connsiteY22" fmla="*/ 11403 h 57014"/>
                <a:gd name="connsiteX23" fmla="*/ 26064 w 48869"/>
                <a:gd name="connsiteY23" fmla="*/ 6516 h 57014"/>
                <a:gd name="connsiteX24" fmla="*/ 18733 w 48869"/>
                <a:gd name="connsiteY24" fmla="*/ 8145 h 57014"/>
                <a:gd name="connsiteX25" fmla="*/ 13032 w 48869"/>
                <a:gd name="connsiteY25" fmla="*/ 12217 h 57014"/>
                <a:gd name="connsiteX26" fmla="*/ 9774 w 48869"/>
                <a:gd name="connsiteY26" fmla="*/ 17919 h 57014"/>
                <a:gd name="connsiteX27" fmla="*/ 8145 w 48869"/>
                <a:gd name="connsiteY27" fmla="*/ 25249 h 57014"/>
                <a:gd name="connsiteX28" fmla="*/ 41539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5" y="20362"/>
                    <a:pt x="2443" y="17104"/>
                  </a:cubicBezTo>
                  <a:cubicBezTo>
                    <a:pt x="4072" y="13032"/>
                    <a:pt x="5702" y="10589"/>
                    <a:pt x="8145" y="7330"/>
                  </a:cubicBezTo>
                  <a:cubicBezTo>
                    <a:pt x="10588" y="4887"/>
                    <a:pt x="13032" y="3258"/>
                    <a:pt x="16290" y="1629"/>
                  </a:cubicBezTo>
                  <a:cubicBezTo>
                    <a:pt x="19548" y="0"/>
                    <a:pt x="22806" y="0"/>
                    <a:pt x="25249" y="0"/>
                  </a:cubicBezTo>
                  <a:cubicBezTo>
                    <a:pt x="32580" y="0"/>
                    <a:pt x="38281" y="2444"/>
                    <a:pt x="42354"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4" y="51313"/>
                    <a:pt x="43168" y="51313"/>
                  </a:cubicBezTo>
                  <a:lnTo>
                    <a:pt x="44797" y="57829"/>
                  </a:lnTo>
                  <a:cubicBezTo>
                    <a:pt x="43982" y="58643"/>
                    <a:pt x="41539" y="59458"/>
                    <a:pt x="39095"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815" y="38281"/>
                    <a:pt x="0" y="35023"/>
                    <a:pt x="0" y="30136"/>
                  </a:cubicBezTo>
                  <a:moveTo>
                    <a:pt x="41539" y="25249"/>
                  </a:moveTo>
                  <a:cubicBezTo>
                    <a:pt x="41539" y="19548"/>
                    <a:pt x="39910" y="14661"/>
                    <a:pt x="37467" y="11403"/>
                  </a:cubicBezTo>
                  <a:cubicBezTo>
                    <a:pt x="35023" y="8145"/>
                    <a:pt x="30950" y="6516"/>
                    <a:pt x="26064" y="6516"/>
                  </a:cubicBezTo>
                  <a:cubicBezTo>
                    <a:pt x="23620" y="6516"/>
                    <a:pt x="21177" y="7330"/>
                    <a:pt x="18733" y="8145"/>
                  </a:cubicBezTo>
                  <a:cubicBezTo>
                    <a:pt x="16290" y="8959"/>
                    <a:pt x="14661" y="10589"/>
                    <a:pt x="13032" y="12217"/>
                  </a:cubicBezTo>
                  <a:cubicBezTo>
                    <a:pt x="11403" y="13846"/>
                    <a:pt x="10588" y="16290"/>
                    <a:pt x="9774" y="17919"/>
                  </a:cubicBezTo>
                  <a:cubicBezTo>
                    <a:pt x="8959" y="20362"/>
                    <a:pt x="8145" y="22806"/>
                    <a:pt x="8145" y="25249"/>
                  </a:cubicBezTo>
                  <a:lnTo>
                    <a:pt x="41539" y="25249"/>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7" name="Hình tự do: Hình 56">
              <a:extLst>
                <a:ext uri="{FF2B5EF4-FFF2-40B4-BE49-F238E27FC236}">
                  <a16:creationId xmlns="" xmlns:a16="http://schemas.microsoft.com/office/drawing/2014/main" id="{5683E077-8A3F-4FB8-852E-1E57D0E33036}"/>
                </a:ext>
              </a:extLst>
            </p:cNvPr>
            <p:cNvSpPr/>
            <p:nvPr/>
          </p:nvSpPr>
          <p:spPr>
            <a:xfrm>
              <a:off x="6117176" y="3754796"/>
              <a:ext cx="48869" cy="57014"/>
            </a:xfrm>
            <a:custGeom>
              <a:avLst/>
              <a:gdLst>
                <a:gd name="connsiteX0" fmla="*/ 24435 w 48869"/>
                <a:gd name="connsiteY0" fmla="*/ 50498 h 57014"/>
                <a:gd name="connsiteX1" fmla="*/ 29322 w 48869"/>
                <a:gd name="connsiteY1" fmla="*/ 39095 h 57014"/>
                <a:gd name="connsiteX2" fmla="*/ 34208 w 48869"/>
                <a:gd name="connsiteY2" fmla="*/ 26064 h 57014"/>
                <a:gd name="connsiteX3" fmla="*/ 38281 w 48869"/>
                <a:gd name="connsiteY3" fmla="*/ 13032 h 57014"/>
                <a:gd name="connsiteX4" fmla="*/ 41539 w 48869"/>
                <a:gd name="connsiteY4" fmla="*/ 0 h 57014"/>
                <a:gd name="connsiteX5" fmla="*/ 48869 w 48869"/>
                <a:gd name="connsiteY5" fmla="*/ 0 h 57014"/>
                <a:gd name="connsiteX6" fmla="*/ 43982 w 48869"/>
                <a:gd name="connsiteY6" fmla="*/ 15475 h 57014"/>
                <a:gd name="connsiteX7" fmla="*/ 39095 w 48869"/>
                <a:gd name="connsiteY7" fmla="*/ 30950 h 57014"/>
                <a:gd name="connsiteX8" fmla="*/ 33394 w 48869"/>
                <a:gd name="connsiteY8" fmla="*/ 44797 h 57014"/>
                <a:gd name="connsiteX9" fmla="*/ 27693 w 48869"/>
                <a:gd name="connsiteY9" fmla="*/ 57829 h 57014"/>
                <a:gd name="connsiteX10" fmla="*/ 21177 w 48869"/>
                <a:gd name="connsiteY10" fmla="*/ 57829 h 57014"/>
                <a:gd name="connsiteX11" fmla="*/ 15475 w 48869"/>
                <a:gd name="connsiteY11" fmla="*/ 44797 h 57014"/>
                <a:gd name="connsiteX12" fmla="*/ 9774 w 48869"/>
                <a:gd name="connsiteY12" fmla="*/ 30950 h 57014"/>
                <a:gd name="connsiteX13" fmla="*/ 4887 w 48869"/>
                <a:gd name="connsiteY13" fmla="*/ 15475 h 57014"/>
                <a:gd name="connsiteX14" fmla="*/ 0 w 48869"/>
                <a:gd name="connsiteY14" fmla="*/ 0 h 57014"/>
                <a:gd name="connsiteX15" fmla="*/ 7330 w 48869"/>
                <a:gd name="connsiteY15" fmla="*/ 0 h 57014"/>
                <a:gd name="connsiteX16" fmla="*/ 10588 w 48869"/>
                <a:gd name="connsiteY16" fmla="*/ 13032 h 57014"/>
                <a:gd name="connsiteX17" fmla="*/ 14661 w 48869"/>
                <a:gd name="connsiteY17" fmla="*/ 26064 h 57014"/>
                <a:gd name="connsiteX18" fmla="*/ 19548 w 48869"/>
                <a:gd name="connsiteY18" fmla="*/ 39095 h 57014"/>
                <a:gd name="connsiteX19" fmla="*/ 24435 w 48869"/>
                <a:gd name="connsiteY19" fmla="*/ 50498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69" h="57014">
                  <a:moveTo>
                    <a:pt x="24435" y="50498"/>
                  </a:moveTo>
                  <a:cubicBezTo>
                    <a:pt x="26064" y="47240"/>
                    <a:pt x="27693" y="43982"/>
                    <a:pt x="29322" y="39095"/>
                  </a:cubicBezTo>
                  <a:cubicBezTo>
                    <a:pt x="30950" y="35023"/>
                    <a:pt x="32580" y="30950"/>
                    <a:pt x="34208" y="26064"/>
                  </a:cubicBezTo>
                  <a:cubicBezTo>
                    <a:pt x="35837" y="21991"/>
                    <a:pt x="37467" y="17104"/>
                    <a:pt x="38281" y="13032"/>
                  </a:cubicBezTo>
                  <a:cubicBezTo>
                    <a:pt x="39910" y="8145"/>
                    <a:pt x="40724" y="4072"/>
                    <a:pt x="41539" y="0"/>
                  </a:cubicBezTo>
                  <a:lnTo>
                    <a:pt x="48869" y="0"/>
                  </a:lnTo>
                  <a:cubicBezTo>
                    <a:pt x="47240" y="5702"/>
                    <a:pt x="45611" y="10588"/>
                    <a:pt x="43982" y="15475"/>
                  </a:cubicBezTo>
                  <a:cubicBezTo>
                    <a:pt x="42353" y="20362"/>
                    <a:pt x="40724" y="26064"/>
                    <a:pt x="39095" y="30950"/>
                  </a:cubicBezTo>
                  <a:cubicBezTo>
                    <a:pt x="37467" y="35837"/>
                    <a:pt x="35023" y="40724"/>
                    <a:pt x="33394" y="44797"/>
                  </a:cubicBezTo>
                  <a:cubicBezTo>
                    <a:pt x="31765" y="49684"/>
                    <a:pt x="29322" y="53756"/>
                    <a:pt x="27693" y="57829"/>
                  </a:cubicBezTo>
                  <a:lnTo>
                    <a:pt x="21177" y="57829"/>
                  </a:lnTo>
                  <a:cubicBezTo>
                    <a:pt x="19548" y="53756"/>
                    <a:pt x="17104" y="49684"/>
                    <a:pt x="15475" y="44797"/>
                  </a:cubicBezTo>
                  <a:cubicBezTo>
                    <a:pt x="13846" y="39910"/>
                    <a:pt x="11403" y="35837"/>
                    <a:pt x="9774" y="30950"/>
                  </a:cubicBezTo>
                  <a:cubicBezTo>
                    <a:pt x="8145" y="26064"/>
                    <a:pt x="6516" y="21177"/>
                    <a:pt x="4887" y="15475"/>
                  </a:cubicBezTo>
                  <a:cubicBezTo>
                    <a:pt x="3258" y="10588"/>
                    <a:pt x="1629" y="4887"/>
                    <a:pt x="0" y="0"/>
                  </a:cubicBezTo>
                  <a:lnTo>
                    <a:pt x="7330" y="0"/>
                  </a:lnTo>
                  <a:cubicBezTo>
                    <a:pt x="8145" y="4072"/>
                    <a:pt x="8959" y="8145"/>
                    <a:pt x="10588" y="13032"/>
                  </a:cubicBezTo>
                  <a:cubicBezTo>
                    <a:pt x="12217" y="17919"/>
                    <a:pt x="13032" y="21991"/>
                    <a:pt x="14661" y="26064"/>
                  </a:cubicBezTo>
                  <a:cubicBezTo>
                    <a:pt x="16290" y="30136"/>
                    <a:pt x="17919" y="35023"/>
                    <a:pt x="19548" y="39095"/>
                  </a:cubicBezTo>
                  <a:cubicBezTo>
                    <a:pt x="21991" y="43982"/>
                    <a:pt x="23620" y="47240"/>
                    <a:pt x="24435" y="50498"/>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8" name="Hình tự do: Hình 57">
              <a:extLst>
                <a:ext uri="{FF2B5EF4-FFF2-40B4-BE49-F238E27FC236}">
                  <a16:creationId xmlns="" xmlns:a16="http://schemas.microsoft.com/office/drawing/2014/main" id="{1391A6AF-7A72-4187-B0F5-37B0CB24A7F8}"/>
                </a:ext>
              </a:extLst>
            </p:cNvPr>
            <p:cNvSpPr/>
            <p:nvPr/>
          </p:nvSpPr>
          <p:spPr>
            <a:xfrm>
              <a:off x="6175005"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1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4"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5" y="60272"/>
                  </a:cubicBezTo>
                  <a:cubicBezTo>
                    <a:pt x="35837" y="61087"/>
                    <a:pt x="32580" y="61901"/>
                    <a:pt x="29321" y="61901"/>
                  </a:cubicBezTo>
                  <a:cubicBezTo>
                    <a:pt x="24435" y="61901"/>
                    <a:pt x="19548" y="61087"/>
                    <a:pt x="16290" y="59458"/>
                  </a:cubicBezTo>
                  <a:cubicBezTo>
                    <a:pt x="13032" y="57829"/>
                    <a:pt x="9774" y="56200"/>
                    <a:pt x="7330" y="52942"/>
                  </a:cubicBezTo>
                  <a:cubicBezTo>
                    <a:pt x="4887" y="50498"/>
                    <a:pt x="3258" y="47241"/>
                    <a:pt x="2443" y="43168"/>
                  </a:cubicBezTo>
                  <a:cubicBezTo>
                    <a:pt x="0" y="38281"/>
                    <a:pt x="0" y="35023"/>
                    <a:pt x="0" y="30136"/>
                  </a:cubicBezTo>
                  <a:moveTo>
                    <a:pt x="40724" y="25249"/>
                  </a:moveTo>
                  <a:cubicBezTo>
                    <a:pt x="40724" y="19548"/>
                    <a:pt x="39095" y="14661"/>
                    <a:pt x="36652" y="11403"/>
                  </a:cubicBezTo>
                  <a:cubicBezTo>
                    <a:pt x="34208"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9" name="Hình tự do: Hình 58">
              <a:extLst>
                <a:ext uri="{FF2B5EF4-FFF2-40B4-BE49-F238E27FC236}">
                  <a16:creationId xmlns="" xmlns:a16="http://schemas.microsoft.com/office/drawing/2014/main" id="{C797F4AA-3AD8-4833-8850-12B7334238E7}"/>
                </a:ext>
              </a:extLst>
            </p:cNvPr>
            <p:cNvSpPr/>
            <p:nvPr/>
          </p:nvSpPr>
          <p:spPr>
            <a:xfrm>
              <a:off x="6239350" y="3727103"/>
              <a:ext cx="16290" cy="81449"/>
            </a:xfrm>
            <a:custGeom>
              <a:avLst/>
              <a:gdLst>
                <a:gd name="connsiteX0" fmla="*/ 14661 w 16289"/>
                <a:gd name="connsiteY0" fmla="*/ 87150 h 81448"/>
                <a:gd name="connsiteX1" fmla="*/ 8145 w 16289"/>
                <a:gd name="connsiteY1" fmla="*/ 86336 h 81448"/>
                <a:gd name="connsiteX2" fmla="*/ 3258 w 16289"/>
                <a:gd name="connsiteY2" fmla="*/ 83892 h 81448"/>
                <a:gd name="connsiteX3" fmla="*/ 815 w 16289"/>
                <a:gd name="connsiteY3" fmla="*/ 79820 h 81448"/>
                <a:gd name="connsiteX4" fmla="*/ 0 w 16289"/>
                <a:gd name="connsiteY4" fmla="*/ 73304 h 81448"/>
                <a:gd name="connsiteX5" fmla="*/ 0 w 16289"/>
                <a:gd name="connsiteY5" fmla="*/ 1629 h 81448"/>
                <a:gd name="connsiteX6" fmla="*/ 7330 w 16289"/>
                <a:gd name="connsiteY6" fmla="*/ 0 h 81448"/>
                <a:gd name="connsiteX7" fmla="*/ 7330 w 16289"/>
                <a:gd name="connsiteY7" fmla="*/ 72490 h 81448"/>
                <a:gd name="connsiteX8" fmla="*/ 8145 w 16289"/>
                <a:gd name="connsiteY8" fmla="*/ 76562 h 81448"/>
                <a:gd name="connsiteX9" fmla="*/ 9774 w 16289"/>
                <a:gd name="connsiteY9" fmla="*/ 79005 h 81448"/>
                <a:gd name="connsiteX10" fmla="*/ 12217 w 16289"/>
                <a:gd name="connsiteY10" fmla="*/ 80634 h 81448"/>
                <a:gd name="connsiteX11" fmla="*/ 16290 w 16289"/>
                <a:gd name="connsiteY11" fmla="*/ 81449 h 81448"/>
                <a:gd name="connsiteX12" fmla="*/ 14661 w 16289"/>
                <a:gd name="connsiteY12" fmla="*/ 87150 h 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89" h="81448">
                  <a:moveTo>
                    <a:pt x="14661" y="87150"/>
                  </a:moveTo>
                  <a:cubicBezTo>
                    <a:pt x="12217" y="87150"/>
                    <a:pt x="9774" y="87150"/>
                    <a:pt x="8145" y="86336"/>
                  </a:cubicBezTo>
                  <a:cubicBezTo>
                    <a:pt x="6516" y="85521"/>
                    <a:pt x="4887" y="84707"/>
                    <a:pt x="3258" y="83892"/>
                  </a:cubicBezTo>
                  <a:cubicBezTo>
                    <a:pt x="1629" y="83078"/>
                    <a:pt x="815" y="81449"/>
                    <a:pt x="815" y="79820"/>
                  </a:cubicBezTo>
                  <a:cubicBezTo>
                    <a:pt x="0" y="78191"/>
                    <a:pt x="0" y="75747"/>
                    <a:pt x="0" y="73304"/>
                  </a:cubicBezTo>
                  <a:lnTo>
                    <a:pt x="0" y="1629"/>
                  </a:lnTo>
                  <a:lnTo>
                    <a:pt x="7330" y="0"/>
                  </a:lnTo>
                  <a:lnTo>
                    <a:pt x="7330" y="72490"/>
                  </a:lnTo>
                  <a:cubicBezTo>
                    <a:pt x="7330" y="74119"/>
                    <a:pt x="7330" y="75747"/>
                    <a:pt x="8145" y="76562"/>
                  </a:cubicBezTo>
                  <a:cubicBezTo>
                    <a:pt x="8145" y="77376"/>
                    <a:pt x="8959" y="78191"/>
                    <a:pt x="9774" y="79005"/>
                  </a:cubicBezTo>
                  <a:cubicBezTo>
                    <a:pt x="10588" y="79820"/>
                    <a:pt x="11403" y="79820"/>
                    <a:pt x="12217" y="80634"/>
                  </a:cubicBezTo>
                  <a:cubicBezTo>
                    <a:pt x="13032" y="80634"/>
                    <a:pt x="14661" y="81449"/>
                    <a:pt x="16290" y="81449"/>
                  </a:cubicBezTo>
                  <a:lnTo>
                    <a:pt x="14661" y="87150"/>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0" name="Hình tự do: Hình 59">
              <a:extLst>
                <a:ext uri="{FF2B5EF4-FFF2-40B4-BE49-F238E27FC236}">
                  <a16:creationId xmlns="" xmlns:a16="http://schemas.microsoft.com/office/drawing/2014/main" id="{E4B41F37-DF30-4F47-B826-B1A651F036C8}"/>
                </a:ext>
              </a:extLst>
            </p:cNvPr>
            <p:cNvSpPr/>
            <p:nvPr/>
          </p:nvSpPr>
          <p:spPr>
            <a:xfrm>
              <a:off x="6265413" y="3753167"/>
              <a:ext cx="48869" cy="57014"/>
            </a:xfrm>
            <a:custGeom>
              <a:avLst/>
              <a:gdLst>
                <a:gd name="connsiteX0" fmla="*/ 52128 w 48869"/>
                <a:gd name="connsiteY0" fmla="*/ 30951 h 57014"/>
                <a:gd name="connsiteX1" fmla="*/ 50498 w 48869"/>
                <a:gd name="connsiteY1" fmla="*/ 43168 h 57014"/>
                <a:gd name="connsiteX2" fmla="*/ 44797 w 48869"/>
                <a:gd name="connsiteY2" fmla="*/ 52942 h 57014"/>
                <a:gd name="connsiteX3" fmla="*/ 36652 w 48869"/>
                <a:gd name="connsiteY3" fmla="*/ 58643 h 57014"/>
                <a:gd name="connsiteX4" fmla="*/ 26064 w 48869"/>
                <a:gd name="connsiteY4" fmla="*/ 61087 h 57014"/>
                <a:gd name="connsiteX5" fmla="*/ 15475 w 48869"/>
                <a:gd name="connsiteY5" fmla="*/ 58643 h 57014"/>
                <a:gd name="connsiteX6" fmla="*/ 7331 w 48869"/>
                <a:gd name="connsiteY6" fmla="*/ 52942 h 57014"/>
                <a:gd name="connsiteX7" fmla="*/ 1629 w 48869"/>
                <a:gd name="connsiteY7" fmla="*/ 43168 h 57014"/>
                <a:gd name="connsiteX8" fmla="*/ 0 w 48869"/>
                <a:gd name="connsiteY8" fmla="*/ 30951 h 57014"/>
                <a:gd name="connsiteX9" fmla="*/ 1629 w 48869"/>
                <a:gd name="connsiteY9" fmla="*/ 18733 h 57014"/>
                <a:gd name="connsiteX10" fmla="*/ 7331 w 48869"/>
                <a:gd name="connsiteY10" fmla="*/ 8959 h 57014"/>
                <a:gd name="connsiteX11" fmla="*/ 15475 w 48869"/>
                <a:gd name="connsiteY11" fmla="*/ 2444 h 57014"/>
                <a:gd name="connsiteX12" fmla="*/ 26064 w 48869"/>
                <a:gd name="connsiteY12" fmla="*/ 0 h 57014"/>
                <a:gd name="connsiteX13" fmla="*/ 36652 w 48869"/>
                <a:gd name="connsiteY13" fmla="*/ 2444 h 57014"/>
                <a:gd name="connsiteX14" fmla="*/ 44797 w 48869"/>
                <a:gd name="connsiteY14" fmla="*/ 8959 h 57014"/>
                <a:gd name="connsiteX15" fmla="*/ 50498 w 48869"/>
                <a:gd name="connsiteY15" fmla="*/ 18733 h 57014"/>
                <a:gd name="connsiteX16" fmla="*/ 52128 w 48869"/>
                <a:gd name="connsiteY16" fmla="*/ 30951 h 57014"/>
                <a:gd name="connsiteX17" fmla="*/ 43983 w 48869"/>
                <a:gd name="connsiteY17" fmla="*/ 30951 h 57014"/>
                <a:gd name="connsiteX18" fmla="*/ 39096 w 48869"/>
                <a:gd name="connsiteY18" fmla="*/ 13846 h 57014"/>
                <a:gd name="connsiteX19" fmla="*/ 25249 w 48869"/>
                <a:gd name="connsiteY19" fmla="*/ 7331 h 57014"/>
                <a:gd name="connsiteX20" fmla="*/ 11403 w 48869"/>
                <a:gd name="connsiteY20" fmla="*/ 13846 h 57014"/>
                <a:gd name="connsiteX21" fmla="*/ 6516 w 48869"/>
                <a:gd name="connsiteY21" fmla="*/ 30951 h 57014"/>
                <a:gd name="connsiteX22" fmla="*/ 11403 w 48869"/>
                <a:gd name="connsiteY22" fmla="*/ 48055 h 57014"/>
                <a:gd name="connsiteX23" fmla="*/ 25249 w 48869"/>
                <a:gd name="connsiteY23" fmla="*/ 54571 h 57014"/>
                <a:gd name="connsiteX24" fmla="*/ 39096 w 48869"/>
                <a:gd name="connsiteY24" fmla="*/ 48055 h 57014"/>
                <a:gd name="connsiteX25" fmla="*/ 43983 w 48869"/>
                <a:gd name="connsiteY25" fmla="*/ 30951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69" h="57014">
                  <a:moveTo>
                    <a:pt x="52128" y="30951"/>
                  </a:moveTo>
                  <a:cubicBezTo>
                    <a:pt x="52128" y="35838"/>
                    <a:pt x="51313" y="39910"/>
                    <a:pt x="50498" y="43168"/>
                  </a:cubicBezTo>
                  <a:cubicBezTo>
                    <a:pt x="48869" y="47241"/>
                    <a:pt x="47241" y="49684"/>
                    <a:pt x="44797" y="52942"/>
                  </a:cubicBezTo>
                  <a:cubicBezTo>
                    <a:pt x="42354" y="55385"/>
                    <a:pt x="39910" y="57829"/>
                    <a:pt x="36652" y="58643"/>
                  </a:cubicBezTo>
                  <a:cubicBezTo>
                    <a:pt x="33394" y="60272"/>
                    <a:pt x="30136" y="61087"/>
                    <a:pt x="26064" y="61087"/>
                  </a:cubicBezTo>
                  <a:cubicBezTo>
                    <a:pt x="21991" y="61087"/>
                    <a:pt x="18733" y="60272"/>
                    <a:pt x="15475" y="58643"/>
                  </a:cubicBezTo>
                  <a:cubicBezTo>
                    <a:pt x="12217" y="57014"/>
                    <a:pt x="9774" y="55385"/>
                    <a:pt x="7331" y="52942"/>
                  </a:cubicBezTo>
                  <a:cubicBezTo>
                    <a:pt x="4887" y="50498"/>
                    <a:pt x="3258" y="47241"/>
                    <a:pt x="1629" y="43168"/>
                  </a:cubicBezTo>
                  <a:cubicBezTo>
                    <a:pt x="0" y="39096"/>
                    <a:pt x="0" y="35023"/>
                    <a:pt x="0" y="30951"/>
                  </a:cubicBezTo>
                  <a:cubicBezTo>
                    <a:pt x="0" y="26064"/>
                    <a:pt x="815" y="21991"/>
                    <a:pt x="1629" y="18733"/>
                  </a:cubicBezTo>
                  <a:cubicBezTo>
                    <a:pt x="2444" y="15475"/>
                    <a:pt x="4887" y="11403"/>
                    <a:pt x="7331" y="8959"/>
                  </a:cubicBezTo>
                  <a:cubicBezTo>
                    <a:pt x="9774" y="6516"/>
                    <a:pt x="12217" y="4072"/>
                    <a:pt x="15475" y="2444"/>
                  </a:cubicBezTo>
                  <a:cubicBezTo>
                    <a:pt x="18733" y="815"/>
                    <a:pt x="21991" y="0"/>
                    <a:pt x="26064" y="0"/>
                  </a:cubicBezTo>
                  <a:cubicBezTo>
                    <a:pt x="30136" y="0"/>
                    <a:pt x="33394" y="815"/>
                    <a:pt x="36652" y="2444"/>
                  </a:cubicBezTo>
                  <a:cubicBezTo>
                    <a:pt x="39910" y="4072"/>
                    <a:pt x="42354" y="5702"/>
                    <a:pt x="44797" y="8959"/>
                  </a:cubicBezTo>
                  <a:cubicBezTo>
                    <a:pt x="47241" y="11403"/>
                    <a:pt x="48869" y="14661"/>
                    <a:pt x="50498" y="18733"/>
                  </a:cubicBezTo>
                  <a:cubicBezTo>
                    <a:pt x="52128" y="22806"/>
                    <a:pt x="52128" y="26878"/>
                    <a:pt x="52128" y="30951"/>
                  </a:cubicBezTo>
                  <a:moveTo>
                    <a:pt x="43983" y="30951"/>
                  </a:moveTo>
                  <a:cubicBezTo>
                    <a:pt x="43983" y="23620"/>
                    <a:pt x="42354" y="17919"/>
                    <a:pt x="39096" y="13846"/>
                  </a:cubicBezTo>
                  <a:cubicBezTo>
                    <a:pt x="35838" y="9774"/>
                    <a:pt x="30951" y="7331"/>
                    <a:pt x="25249" y="7331"/>
                  </a:cubicBezTo>
                  <a:cubicBezTo>
                    <a:pt x="19548" y="7331"/>
                    <a:pt x="14661" y="9774"/>
                    <a:pt x="11403" y="13846"/>
                  </a:cubicBezTo>
                  <a:cubicBezTo>
                    <a:pt x="8145" y="17919"/>
                    <a:pt x="6516" y="23620"/>
                    <a:pt x="6516" y="30951"/>
                  </a:cubicBezTo>
                  <a:cubicBezTo>
                    <a:pt x="6516" y="38281"/>
                    <a:pt x="8145" y="43983"/>
                    <a:pt x="11403" y="48055"/>
                  </a:cubicBezTo>
                  <a:cubicBezTo>
                    <a:pt x="14661" y="52128"/>
                    <a:pt x="19548" y="54571"/>
                    <a:pt x="25249" y="54571"/>
                  </a:cubicBezTo>
                  <a:cubicBezTo>
                    <a:pt x="30951" y="54571"/>
                    <a:pt x="35838" y="52128"/>
                    <a:pt x="39096" y="48055"/>
                  </a:cubicBezTo>
                  <a:cubicBezTo>
                    <a:pt x="42354" y="43983"/>
                    <a:pt x="43983" y="38281"/>
                    <a:pt x="43983" y="30951"/>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1" name="Hình tự do: Hình 60">
              <a:extLst>
                <a:ext uri="{FF2B5EF4-FFF2-40B4-BE49-F238E27FC236}">
                  <a16:creationId xmlns="" xmlns:a16="http://schemas.microsoft.com/office/drawing/2014/main" id="{C0BEB3C3-45A5-4FEC-97FB-EBD4FCED2EAE}"/>
                </a:ext>
              </a:extLst>
            </p:cNvPr>
            <p:cNvSpPr/>
            <p:nvPr/>
          </p:nvSpPr>
          <p:spPr>
            <a:xfrm>
              <a:off x="6333016" y="3753981"/>
              <a:ext cx="48869" cy="73304"/>
            </a:xfrm>
            <a:custGeom>
              <a:avLst/>
              <a:gdLst>
                <a:gd name="connsiteX0" fmla="*/ 7330 w 48869"/>
                <a:gd name="connsiteY0" fmla="*/ 79820 h 73304"/>
                <a:gd name="connsiteX1" fmla="*/ 0 w 48869"/>
                <a:gd name="connsiteY1" fmla="*/ 79820 h 73304"/>
                <a:gd name="connsiteX2" fmla="*/ 0 w 48869"/>
                <a:gd name="connsiteY2" fmla="*/ 3258 h 73304"/>
                <a:gd name="connsiteX3" fmla="*/ 8145 w 48869"/>
                <a:gd name="connsiteY3" fmla="*/ 815 h 73304"/>
                <a:gd name="connsiteX4" fmla="*/ 21177 w 48869"/>
                <a:gd name="connsiteY4" fmla="*/ 0 h 73304"/>
                <a:gd name="connsiteX5" fmla="*/ 32580 w 48869"/>
                <a:gd name="connsiteY5" fmla="*/ 2444 h 73304"/>
                <a:gd name="connsiteX6" fmla="*/ 41539 w 48869"/>
                <a:gd name="connsiteY6" fmla="*/ 8145 h 73304"/>
                <a:gd name="connsiteX7" fmla="*/ 47240 w 48869"/>
                <a:gd name="connsiteY7" fmla="*/ 17919 h 73304"/>
                <a:gd name="connsiteX8" fmla="*/ 49684 w 48869"/>
                <a:gd name="connsiteY8" fmla="*/ 30951 h 73304"/>
                <a:gd name="connsiteX9" fmla="*/ 48055 w 48869"/>
                <a:gd name="connsiteY9" fmla="*/ 43168 h 73304"/>
                <a:gd name="connsiteX10" fmla="*/ 43168 w 48869"/>
                <a:gd name="connsiteY10" fmla="*/ 52942 h 73304"/>
                <a:gd name="connsiteX11" fmla="*/ 35023 w 48869"/>
                <a:gd name="connsiteY11" fmla="*/ 59458 h 73304"/>
                <a:gd name="connsiteX12" fmla="*/ 23620 w 48869"/>
                <a:gd name="connsiteY12" fmla="*/ 61901 h 73304"/>
                <a:gd name="connsiteX13" fmla="*/ 13846 w 48869"/>
                <a:gd name="connsiteY13" fmla="*/ 60272 h 73304"/>
                <a:gd name="connsiteX14" fmla="*/ 8145 w 48869"/>
                <a:gd name="connsiteY14" fmla="*/ 57014 h 73304"/>
                <a:gd name="connsiteX15" fmla="*/ 8145 w 48869"/>
                <a:gd name="connsiteY15" fmla="*/ 79820 h 73304"/>
                <a:gd name="connsiteX16" fmla="*/ 7330 w 48869"/>
                <a:gd name="connsiteY16" fmla="*/ 48869 h 73304"/>
                <a:gd name="connsiteX17" fmla="*/ 9774 w 48869"/>
                <a:gd name="connsiteY17" fmla="*/ 50498 h 73304"/>
                <a:gd name="connsiteX18" fmla="*/ 13032 w 48869"/>
                <a:gd name="connsiteY18" fmla="*/ 52127 h 73304"/>
                <a:gd name="connsiteX19" fmla="*/ 17104 w 48869"/>
                <a:gd name="connsiteY19" fmla="*/ 53756 h 73304"/>
                <a:gd name="connsiteX20" fmla="*/ 21991 w 48869"/>
                <a:gd name="connsiteY20" fmla="*/ 54571 h 73304"/>
                <a:gd name="connsiteX21" fmla="*/ 30950 w 48869"/>
                <a:gd name="connsiteY21" fmla="*/ 52942 h 73304"/>
                <a:gd name="connsiteX22" fmla="*/ 36652 w 48869"/>
                <a:gd name="connsiteY22" fmla="*/ 48055 h 73304"/>
                <a:gd name="connsiteX23" fmla="*/ 39910 w 48869"/>
                <a:gd name="connsiteY23" fmla="*/ 40724 h 73304"/>
                <a:gd name="connsiteX24" fmla="*/ 40724 w 48869"/>
                <a:gd name="connsiteY24" fmla="*/ 31765 h 73304"/>
                <a:gd name="connsiteX25" fmla="*/ 35023 w 48869"/>
                <a:gd name="connsiteY25" fmla="*/ 14661 h 73304"/>
                <a:gd name="connsiteX26" fmla="*/ 19548 w 48869"/>
                <a:gd name="connsiteY26" fmla="*/ 8959 h 73304"/>
                <a:gd name="connsiteX27" fmla="*/ 10588 w 48869"/>
                <a:gd name="connsiteY27" fmla="*/ 9774 h 73304"/>
                <a:gd name="connsiteX28" fmla="*/ 5701 w 48869"/>
                <a:gd name="connsiteY28" fmla="*/ 10589 h 73304"/>
                <a:gd name="connsiteX29" fmla="*/ 5701 w 48869"/>
                <a:gd name="connsiteY29" fmla="*/ 48869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73304">
                  <a:moveTo>
                    <a:pt x="7330" y="79820"/>
                  </a:moveTo>
                  <a:lnTo>
                    <a:pt x="0" y="79820"/>
                  </a:lnTo>
                  <a:lnTo>
                    <a:pt x="0" y="3258"/>
                  </a:lnTo>
                  <a:cubicBezTo>
                    <a:pt x="2443" y="2444"/>
                    <a:pt x="4887" y="1629"/>
                    <a:pt x="8145" y="815"/>
                  </a:cubicBezTo>
                  <a:cubicBezTo>
                    <a:pt x="11403" y="0"/>
                    <a:pt x="15475" y="0"/>
                    <a:pt x="21177" y="0"/>
                  </a:cubicBezTo>
                  <a:cubicBezTo>
                    <a:pt x="25249" y="0"/>
                    <a:pt x="29322" y="815"/>
                    <a:pt x="32580" y="2444"/>
                  </a:cubicBezTo>
                  <a:cubicBezTo>
                    <a:pt x="35837" y="4072"/>
                    <a:pt x="39095" y="5702"/>
                    <a:pt x="41539" y="8145"/>
                  </a:cubicBezTo>
                  <a:cubicBezTo>
                    <a:pt x="43982" y="10589"/>
                    <a:pt x="45611" y="13846"/>
                    <a:pt x="47240" y="17919"/>
                  </a:cubicBezTo>
                  <a:cubicBezTo>
                    <a:pt x="48869" y="21991"/>
                    <a:pt x="49684" y="26064"/>
                    <a:pt x="49684" y="30951"/>
                  </a:cubicBezTo>
                  <a:cubicBezTo>
                    <a:pt x="49684" y="35023"/>
                    <a:pt x="48869" y="39096"/>
                    <a:pt x="48055" y="43168"/>
                  </a:cubicBezTo>
                  <a:cubicBezTo>
                    <a:pt x="47240" y="47241"/>
                    <a:pt x="45611" y="49684"/>
                    <a:pt x="43168" y="52942"/>
                  </a:cubicBezTo>
                  <a:cubicBezTo>
                    <a:pt x="40724" y="55385"/>
                    <a:pt x="38281" y="57829"/>
                    <a:pt x="35023" y="59458"/>
                  </a:cubicBezTo>
                  <a:cubicBezTo>
                    <a:pt x="31765" y="61087"/>
                    <a:pt x="27693" y="61901"/>
                    <a:pt x="23620" y="61901"/>
                  </a:cubicBezTo>
                  <a:cubicBezTo>
                    <a:pt x="19548" y="61901"/>
                    <a:pt x="16290" y="61087"/>
                    <a:pt x="13846" y="60272"/>
                  </a:cubicBezTo>
                  <a:cubicBezTo>
                    <a:pt x="11403" y="59458"/>
                    <a:pt x="8959" y="57829"/>
                    <a:pt x="8145" y="57014"/>
                  </a:cubicBezTo>
                  <a:lnTo>
                    <a:pt x="8145" y="79820"/>
                  </a:lnTo>
                  <a:close/>
                  <a:moveTo>
                    <a:pt x="7330" y="48869"/>
                  </a:moveTo>
                  <a:cubicBezTo>
                    <a:pt x="8145" y="49684"/>
                    <a:pt x="8959" y="49684"/>
                    <a:pt x="9774" y="50498"/>
                  </a:cubicBezTo>
                  <a:cubicBezTo>
                    <a:pt x="10588" y="51313"/>
                    <a:pt x="12217" y="51313"/>
                    <a:pt x="13032" y="52127"/>
                  </a:cubicBezTo>
                  <a:cubicBezTo>
                    <a:pt x="14661" y="52942"/>
                    <a:pt x="15475" y="52942"/>
                    <a:pt x="17104" y="53756"/>
                  </a:cubicBezTo>
                  <a:cubicBezTo>
                    <a:pt x="18733" y="53756"/>
                    <a:pt x="20362" y="54571"/>
                    <a:pt x="21991" y="54571"/>
                  </a:cubicBezTo>
                  <a:cubicBezTo>
                    <a:pt x="25249" y="54571"/>
                    <a:pt x="28507" y="53756"/>
                    <a:pt x="30950" y="52942"/>
                  </a:cubicBezTo>
                  <a:cubicBezTo>
                    <a:pt x="33394" y="51313"/>
                    <a:pt x="35023" y="49684"/>
                    <a:pt x="36652" y="48055"/>
                  </a:cubicBezTo>
                  <a:cubicBezTo>
                    <a:pt x="38281" y="45611"/>
                    <a:pt x="39095" y="43168"/>
                    <a:pt x="39910" y="40724"/>
                  </a:cubicBezTo>
                  <a:cubicBezTo>
                    <a:pt x="40724" y="37467"/>
                    <a:pt x="40724" y="35023"/>
                    <a:pt x="40724" y="31765"/>
                  </a:cubicBezTo>
                  <a:cubicBezTo>
                    <a:pt x="40724" y="24435"/>
                    <a:pt x="39095" y="17919"/>
                    <a:pt x="35023" y="14661"/>
                  </a:cubicBezTo>
                  <a:cubicBezTo>
                    <a:pt x="30950" y="10589"/>
                    <a:pt x="26064" y="8959"/>
                    <a:pt x="19548" y="8959"/>
                  </a:cubicBezTo>
                  <a:cubicBezTo>
                    <a:pt x="16290" y="8959"/>
                    <a:pt x="13032" y="8959"/>
                    <a:pt x="10588" y="9774"/>
                  </a:cubicBezTo>
                  <a:cubicBezTo>
                    <a:pt x="8145" y="9774"/>
                    <a:pt x="6516" y="10589"/>
                    <a:pt x="5701" y="10589"/>
                  </a:cubicBezTo>
                  <a:lnTo>
                    <a:pt x="5701" y="48869"/>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2" name="Hình tự do: Hình 61">
              <a:extLst>
                <a:ext uri="{FF2B5EF4-FFF2-40B4-BE49-F238E27FC236}">
                  <a16:creationId xmlns="" xmlns:a16="http://schemas.microsoft.com/office/drawing/2014/main" id="{409F4AD4-658F-4EC0-A2D2-3AD790B62571}"/>
                </a:ext>
              </a:extLst>
            </p:cNvPr>
            <p:cNvSpPr/>
            <p:nvPr/>
          </p:nvSpPr>
          <p:spPr>
            <a:xfrm>
              <a:off x="6398175" y="3754796"/>
              <a:ext cx="73304" cy="57014"/>
            </a:xfrm>
            <a:custGeom>
              <a:avLst/>
              <a:gdLst>
                <a:gd name="connsiteX0" fmla="*/ 0 w 73304"/>
                <a:gd name="connsiteY0" fmla="*/ 2443 h 57014"/>
                <a:gd name="connsiteX1" fmla="*/ 8145 w 73304"/>
                <a:gd name="connsiteY1" fmla="*/ 815 h 57014"/>
                <a:gd name="connsiteX2" fmla="*/ 21991 w 73304"/>
                <a:gd name="connsiteY2" fmla="*/ 0 h 57014"/>
                <a:gd name="connsiteX3" fmla="*/ 38281 w 73304"/>
                <a:gd name="connsiteY3" fmla="*/ 6516 h 57014"/>
                <a:gd name="connsiteX4" fmla="*/ 40724 w 73304"/>
                <a:gd name="connsiteY4" fmla="*/ 4887 h 57014"/>
                <a:gd name="connsiteX5" fmla="*/ 44797 w 73304"/>
                <a:gd name="connsiteY5" fmla="*/ 2443 h 57014"/>
                <a:gd name="connsiteX6" fmla="*/ 50498 w 73304"/>
                <a:gd name="connsiteY6" fmla="*/ 815 h 57014"/>
                <a:gd name="connsiteX7" fmla="*/ 57829 w 73304"/>
                <a:gd name="connsiteY7" fmla="*/ 0 h 57014"/>
                <a:gd name="connsiteX8" fmla="*/ 68417 w 73304"/>
                <a:gd name="connsiteY8" fmla="*/ 1629 h 57014"/>
                <a:gd name="connsiteX9" fmla="*/ 74933 w 73304"/>
                <a:gd name="connsiteY9" fmla="*/ 7330 h 57014"/>
                <a:gd name="connsiteX10" fmla="*/ 78191 w 73304"/>
                <a:gd name="connsiteY10" fmla="*/ 15475 h 57014"/>
                <a:gd name="connsiteX11" fmla="*/ 79005 w 73304"/>
                <a:gd name="connsiteY11" fmla="*/ 26064 h 57014"/>
                <a:gd name="connsiteX12" fmla="*/ 79005 w 73304"/>
                <a:gd name="connsiteY12" fmla="*/ 58643 h 57014"/>
                <a:gd name="connsiteX13" fmla="*/ 71675 w 73304"/>
                <a:gd name="connsiteY13" fmla="*/ 58643 h 57014"/>
                <a:gd name="connsiteX14" fmla="*/ 71675 w 73304"/>
                <a:gd name="connsiteY14" fmla="*/ 28507 h 57014"/>
                <a:gd name="connsiteX15" fmla="*/ 70860 w 73304"/>
                <a:gd name="connsiteY15" fmla="*/ 18733 h 57014"/>
                <a:gd name="connsiteX16" fmla="*/ 69232 w 73304"/>
                <a:gd name="connsiteY16" fmla="*/ 11403 h 57014"/>
                <a:gd name="connsiteX17" fmla="*/ 65159 w 73304"/>
                <a:gd name="connsiteY17" fmla="*/ 7330 h 57014"/>
                <a:gd name="connsiteX18" fmla="*/ 57829 w 73304"/>
                <a:gd name="connsiteY18" fmla="*/ 5702 h 57014"/>
                <a:gd name="connsiteX19" fmla="*/ 52127 w 73304"/>
                <a:gd name="connsiteY19" fmla="*/ 6516 h 57014"/>
                <a:gd name="connsiteX20" fmla="*/ 47240 w 73304"/>
                <a:gd name="connsiteY20" fmla="*/ 8145 h 57014"/>
                <a:gd name="connsiteX21" fmla="*/ 43982 w 73304"/>
                <a:gd name="connsiteY21" fmla="*/ 9774 h 57014"/>
                <a:gd name="connsiteX22" fmla="*/ 42353 w 73304"/>
                <a:gd name="connsiteY22" fmla="*/ 11403 h 57014"/>
                <a:gd name="connsiteX23" fmla="*/ 43982 w 73304"/>
                <a:gd name="connsiteY23" fmla="*/ 17919 h 57014"/>
                <a:gd name="connsiteX24" fmla="*/ 44797 w 73304"/>
                <a:gd name="connsiteY24" fmla="*/ 25249 h 57014"/>
                <a:gd name="connsiteX25" fmla="*/ 44797 w 73304"/>
                <a:gd name="connsiteY25" fmla="*/ 57829 h 57014"/>
                <a:gd name="connsiteX26" fmla="*/ 35837 w 73304"/>
                <a:gd name="connsiteY26" fmla="*/ 57829 h 57014"/>
                <a:gd name="connsiteX27" fmla="*/ 35837 w 73304"/>
                <a:gd name="connsiteY27" fmla="*/ 27693 h 57014"/>
                <a:gd name="connsiteX28" fmla="*/ 35023 w 73304"/>
                <a:gd name="connsiteY28" fmla="*/ 17919 h 57014"/>
                <a:gd name="connsiteX29" fmla="*/ 32580 w 73304"/>
                <a:gd name="connsiteY29" fmla="*/ 10588 h 57014"/>
                <a:gd name="connsiteX30" fmla="*/ 28507 w 73304"/>
                <a:gd name="connsiteY30" fmla="*/ 6516 h 57014"/>
                <a:gd name="connsiteX31" fmla="*/ 21177 w 73304"/>
                <a:gd name="connsiteY31" fmla="*/ 4887 h 57014"/>
                <a:gd name="connsiteX32" fmla="*/ 12217 w 73304"/>
                <a:gd name="connsiteY32" fmla="*/ 5702 h 57014"/>
                <a:gd name="connsiteX33" fmla="*/ 7330 w 73304"/>
                <a:gd name="connsiteY33" fmla="*/ 6516 h 57014"/>
                <a:gd name="connsiteX34" fmla="*/ 7330 w 73304"/>
                <a:gd name="connsiteY34" fmla="*/ 57014 h 57014"/>
                <a:gd name="connsiteX35" fmla="*/ 0 w 73304"/>
                <a:gd name="connsiteY35" fmla="*/ 57014 h 57014"/>
                <a:gd name="connsiteX36" fmla="*/ 0 w 73304"/>
                <a:gd name="connsiteY36"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304" h="57014">
                  <a:moveTo>
                    <a:pt x="0" y="2443"/>
                  </a:moveTo>
                  <a:cubicBezTo>
                    <a:pt x="2443" y="1629"/>
                    <a:pt x="4887" y="815"/>
                    <a:pt x="8145" y="815"/>
                  </a:cubicBezTo>
                  <a:cubicBezTo>
                    <a:pt x="11403" y="0"/>
                    <a:pt x="16290" y="0"/>
                    <a:pt x="21991" y="0"/>
                  </a:cubicBezTo>
                  <a:cubicBezTo>
                    <a:pt x="29322" y="0"/>
                    <a:pt x="34208" y="2443"/>
                    <a:pt x="38281" y="6516"/>
                  </a:cubicBezTo>
                  <a:cubicBezTo>
                    <a:pt x="38281" y="6516"/>
                    <a:pt x="39095" y="5702"/>
                    <a:pt x="40724" y="4887"/>
                  </a:cubicBezTo>
                  <a:cubicBezTo>
                    <a:pt x="42353" y="4072"/>
                    <a:pt x="43168" y="3258"/>
                    <a:pt x="44797" y="2443"/>
                  </a:cubicBezTo>
                  <a:cubicBezTo>
                    <a:pt x="46426" y="1629"/>
                    <a:pt x="48055" y="815"/>
                    <a:pt x="50498" y="815"/>
                  </a:cubicBezTo>
                  <a:cubicBezTo>
                    <a:pt x="52942" y="0"/>
                    <a:pt x="55385" y="0"/>
                    <a:pt x="57829" y="0"/>
                  </a:cubicBezTo>
                  <a:cubicBezTo>
                    <a:pt x="61901" y="0"/>
                    <a:pt x="65974" y="815"/>
                    <a:pt x="68417" y="1629"/>
                  </a:cubicBezTo>
                  <a:cubicBezTo>
                    <a:pt x="70860" y="3258"/>
                    <a:pt x="73304" y="4887"/>
                    <a:pt x="74933" y="7330"/>
                  </a:cubicBezTo>
                  <a:cubicBezTo>
                    <a:pt x="76562" y="9774"/>
                    <a:pt x="77376" y="12217"/>
                    <a:pt x="78191" y="15475"/>
                  </a:cubicBezTo>
                  <a:cubicBezTo>
                    <a:pt x="79005" y="18733"/>
                    <a:pt x="79005" y="21991"/>
                    <a:pt x="79005" y="26064"/>
                  </a:cubicBezTo>
                  <a:lnTo>
                    <a:pt x="79005" y="58643"/>
                  </a:lnTo>
                  <a:lnTo>
                    <a:pt x="71675" y="58643"/>
                  </a:lnTo>
                  <a:lnTo>
                    <a:pt x="71675" y="28507"/>
                  </a:lnTo>
                  <a:cubicBezTo>
                    <a:pt x="71675" y="24435"/>
                    <a:pt x="71675" y="21177"/>
                    <a:pt x="70860" y="18733"/>
                  </a:cubicBezTo>
                  <a:cubicBezTo>
                    <a:pt x="70860" y="16290"/>
                    <a:pt x="70046" y="13846"/>
                    <a:pt x="69232" y="11403"/>
                  </a:cubicBezTo>
                  <a:cubicBezTo>
                    <a:pt x="68417" y="9774"/>
                    <a:pt x="66788" y="8145"/>
                    <a:pt x="65159" y="7330"/>
                  </a:cubicBezTo>
                  <a:cubicBezTo>
                    <a:pt x="63530" y="6516"/>
                    <a:pt x="61087" y="5702"/>
                    <a:pt x="57829" y="5702"/>
                  </a:cubicBezTo>
                  <a:cubicBezTo>
                    <a:pt x="55385" y="5702"/>
                    <a:pt x="53756" y="5702"/>
                    <a:pt x="52127" y="6516"/>
                  </a:cubicBezTo>
                  <a:cubicBezTo>
                    <a:pt x="50498" y="6516"/>
                    <a:pt x="48869" y="7330"/>
                    <a:pt x="47240" y="8145"/>
                  </a:cubicBezTo>
                  <a:cubicBezTo>
                    <a:pt x="45611" y="8959"/>
                    <a:pt x="44797" y="8959"/>
                    <a:pt x="43982" y="9774"/>
                  </a:cubicBezTo>
                  <a:cubicBezTo>
                    <a:pt x="43168" y="10588"/>
                    <a:pt x="42353" y="10588"/>
                    <a:pt x="42353" y="11403"/>
                  </a:cubicBezTo>
                  <a:cubicBezTo>
                    <a:pt x="43168" y="13032"/>
                    <a:pt x="43168" y="15475"/>
                    <a:pt x="43982" y="17919"/>
                  </a:cubicBezTo>
                  <a:cubicBezTo>
                    <a:pt x="43982" y="20362"/>
                    <a:pt x="44797" y="22806"/>
                    <a:pt x="44797" y="25249"/>
                  </a:cubicBezTo>
                  <a:lnTo>
                    <a:pt x="44797" y="57829"/>
                  </a:lnTo>
                  <a:lnTo>
                    <a:pt x="35837" y="57829"/>
                  </a:lnTo>
                  <a:lnTo>
                    <a:pt x="35837" y="27693"/>
                  </a:lnTo>
                  <a:cubicBezTo>
                    <a:pt x="35837" y="23620"/>
                    <a:pt x="35837" y="20362"/>
                    <a:pt x="35023" y="17919"/>
                  </a:cubicBezTo>
                  <a:cubicBezTo>
                    <a:pt x="35023" y="15475"/>
                    <a:pt x="34208" y="13032"/>
                    <a:pt x="32580" y="10588"/>
                  </a:cubicBezTo>
                  <a:cubicBezTo>
                    <a:pt x="31765" y="8959"/>
                    <a:pt x="30136" y="7330"/>
                    <a:pt x="28507" y="6516"/>
                  </a:cubicBezTo>
                  <a:cubicBezTo>
                    <a:pt x="26878" y="5702"/>
                    <a:pt x="24435" y="4887"/>
                    <a:pt x="21177" y="4887"/>
                  </a:cubicBezTo>
                  <a:cubicBezTo>
                    <a:pt x="17919" y="4887"/>
                    <a:pt x="14661" y="4887"/>
                    <a:pt x="12217" y="5702"/>
                  </a:cubicBezTo>
                  <a:cubicBezTo>
                    <a:pt x="9774" y="5702"/>
                    <a:pt x="8145" y="6516"/>
                    <a:pt x="7330" y="6516"/>
                  </a:cubicBezTo>
                  <a:lnTo>
                    <a:pt x="7330" y="57014"/>
                  </a:lnTo>
                  <a:lnTo>
                    <a:pt x="0" y="57014"/>
                  </a:lnTo>
                  <a:lnTo>
                    <a:pt x="0" y="2443"/>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3" name="Hình tự do: Hình 62">
              <a:extLst>
                <a:ext uri="{FF2B5EF4-FFF2-40B4-BE49-F238E27FC236}">
                  <a16:creationId xmlns="" xmlns:a16="http://schemas.microsoft.com/office/drawing/2014/main" id="{F21B0F4B-369C-40C5-B68D-8329E67EB421}"/>
                </a:ext>
              </a:extLst>
            </p:cNvPr>
            <p:cNvSpPr/>
            <p:nvPr/>
          </p:nvSpPr>
          <p:spPr>
            <a:xfrm>
              <a:off x="6491841"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5"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5"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0" y="38281"/>
                    <a:pt x="0" y="35023"/>
                    <a:pt x="0" y="30136"/>
                  </a:cubicBezTo>
                  <a:moveTo>
                    <a:pt x="40724" y="25249"/>
                  </a:moveTo>
                  <a:cubicBezTo>
                    <a:pt x="40724" y="19548"/>
                    <a:pt x="39095" y="14661"/>
                    <a:pt x="36652" y="11403"/>
                  </a:cubicBezTo>
                  <a:cubicBezTo>
                    <a:pt x="34208"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4" name="Hình tự do: Hình 63">
              <a:extLst>
                <a:ext uri="{FF2B5EF4-FFF2-40B4-BE49-F238E27FC236}">
                  <a16:creationId xmlns="" xmlns:a16="http://schemas.microsoft.com/office/drawing/2014/main" id="{B82A71E0-1EDB-4543-932D-B6F35CF05E99}"/>
                </a:ext>
              </a:extLst>
            </p:cNvPr>
            <p:cNvSpPr/>
            <p:nvPr/>
          </p:nvSpPr>
          <p:spPr>
            <a:xfrm>
              <a:off x="6556186" y="3754796"/>
              <a:ext cx="40724" cy="57014"/>
            </a:xfrm>
            <a:custGeom>
              <a:avLst/>
              <a:gdLst>
                <a:gd name="connsiteX0" fmla="*/ 0 w 40724"/>
                <a:gd name="connsiteY0" fmla="*/ 2443 h 57014"/>
                <a:gd name="connsiteX1" fmla="*/ 8959 w 40724"/>
                <a:gd name="connsiteY1" fmla="*/ 815 h 57014"/>
                <a:gd name="connsiteX2" fmla="*/ 21991 w 40724"/>
                <a:gd name="connsiteY2" fmla="*/ 0 h 57014"/>
                <a:gd name="connsiteX3" fmla="*/ 33394 w 40724"/>
                <a:gd name="connsiteY3" fmla="*/ 1629 h 57014"/>
                <a:gd name="connsiteX4" fmla="*/ 40724 w 40724"/>
                <a:gd name="connsiteY4" fmla="*/ 7330 h 57014"/>
                <a:gd name="connsiteX5" fmla="*/ 44797 w 40724"/>
                <a:gd name="connsiteY5" fmla="*/ 15475 h 57014"/>
                <a:gd name="connsiteX6" fmla="*/ 45611 w 40724"/>
                <a:gd name="connsiteY6" fmla="*/ 26064 h 57014"/>
                <a:gd name="connsiteX7" fmla="*/ 45611 w 40724"/>
                <a:gd name="connsiteY7" fmla="*/ 58643 h 57014"/>
                <a:gd name="connsiteX8" fmla="*/ 38281 w 40724"/>
                <a:gd name="connsiteY8" fmla="*/ 58643 h 57014"/>
                <a:gd name="connsiteX9" fmla="*/ 38281 w 40724"/>
                <a:gd name="connsiteY9" fmla="*/ 28507 h 57014"/>
                <a:gd name="connsiteX10" fmla="*/ 37467 w 40724"/>
                <a:gd name="connsiteY10" fmla="*/ 17919 h 57014"/>
                <a:gd name="connsiteX11" fmla="*/ 35023 w 40724"/>
                <a:gd name="connsiteY11" fmla="*/ 10588 h 57014"/>
                <a:gd name="connsiteX12" fmla="*/ 30136 w 40724"/>
                <a:gd name="connsiteY12" fmla="*/ 6516 h 57014"/>
                <a:gd name="connsiteX13" fmla="*/ 21991 w 40724"/>
                <a:gd name="connsiteY13" fmla="*/ 5702 h 57014"/>
                <a:gd name="connsiteX14" fmla="*/ 13032 w 40724"/>
                <a:gd name="connsiteY14" fmla="*/ 6516 h 57014"/>
                <a:gd name="connsiteX15" fmla="*/ 8145 w 40724"/>
                <a:gd name="connsiteY15" fmla="*/ 7330 h 57014"/>
                <a:gd name="connsiteX16" fmla="*/ 8145 w 40724"/>
                <a:gd name="connsiteY16" fmla="*/ 57829 h 57014"/>
                <a:gd name="connsiteX17" fmla="*/ 0 w 40724"/>
                <a:gd name="connsiteY17" fmla="*/ 57829 h 57014"/>
                <a:gd name="connsiteX18" fmla="*/ 0 w 40724"/>
                <a:gd name="connsiteY18"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24" h="57014">
                  <a:moveTo>
                    <a:pt x="0" y="2443"/>
                  </a:moveTo>
                  <a:cubicBezTo>
                    <a:pt x="2443" y="1629"/>
                    <a:pt x="4887" y="815"/>
                    <a:pt x="8959" y="815"/>
                  </a:cubicBezTo>
                  <a:cubicBezTo>
                    <a:pt x="12217" y="0"/>
                    <a:pt x="17104" y="0"/>
                    <a:pt x="21991" y="0"/>
                  </a:cubicBezTo>
                  <a:cubicBezTo>
                    <a:pt x="26064" y="0"/>
                    <a:pt x="30136" y="815"/>
                    <a:pt x="33394" y="1629"/>
                  </a:cubicBezTo>
                  <a:cubicBezTo>
                    <a:pt x="36652" y="3258"/>
                    <a:pt x="39095" y="4887"/>
                    <a:pt x="40724" y="7330"/>
                  </a:cubicBezTo>
                  <a:cubicBezTo>
                    <a:pt x="42354" y="9774"/>
                    <a:pt x="43982" y="12217"/>
                    <a:pt x="44797" y="15475"/>
                  </a:cubicBezTo>
                  <a:cubicBezTo>
                    <a:pt x="45611" y="18733"/>
                    <a:pt x="45611" y="21991"/>
                    <a:pt x="45611" y="26064"/>
                  </a:cubicBezTo>
                  <a:lnTo>
                    <a:pt x="45611" y="58643"/>
                  </a:lnTo>
                  <a:lnTo>
                    <a:pt x="38281" y="58643"/>
                  </a:lnTo>
                  <a:lnTo>
                    <a:pt x="38281" y="28507"/>
                  </a:lnTo>
                  <a:cubicBezTo>
                    <a:pt x="38281" y="24435"/>
                    <a:pt x="38281" y="21177"/>
                    <a:pt x="37467" y="17919"/>
                  </a:cubicBezTo>
                  <a:cubicBezTo>
                    <a:pt x="36652" y="15475"/>
                    <a:pt x="35837" y="13032"/>
                    <a:pt x="35023" y="10588"/>
                  </a:cubicBezTo>
                  <a:cubicBezTo>
                    <a:pt x="33394" y="8959"/>
                    <a:pt x="31765" y="7330"/>
                    <a:pt x="30136" y="6516"/>
                  </a:cubicBezTo>
                  <a:cubicBezTo>
                    <a:pt x="27693" y="5702"/>
                    <a:pt x="25249" y="5702"/>
                    <a:pt x="21991" y="5702"/>
                  </a:cubicBezTo>
                  <a:cubicBezTo>
                    <a:pt x="18733" y="5702"/>
                    <a:pt x="15475" y="5702"/>
                    <a:pt x="13032" y="6516"/>
                  </a:cubicBezTo>
                  <a:cubicBezTo>
                    <a:pt x="10588" y="6516"/>
                    <a:pt x="8959" y="7330"/>
                    <a:pt x="8145" y="7330"/>
                  </a:cubicBezTo>
                  <a:lnTo>
                    <a:pt x="8145" y="57829"/>
                  </a:lnTo>
                  <a:lnTo>
                    <a:pt x="0" y="57829"/>
                  </a:lnTo>
                  <a:lnTo>
                    <a:pt x="0" y="2443"/>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5" name="Hình tự do: Hình 64">
              <a:extLst>
                <a:ext uri="{FF2B5EF4-FFF2-40B4-BE49-F238E27FC236}">
                  <a16:creationId xmlns="" xmlns:a16="http://schemas.microsoft.com/office/drawing/2014/main" id="{C3E2B72E-5272-4296-9BC7-3EEA354F28DD}"/>
                </a:ext>
              </a:extLst>
            </p:cNvPr>
            <p:cNvSpPr/>
            <p:nvPr/>
          </p:nvSpPr>
          <p:spPr>
            <a:xfrm>
              <a:off x="6619716" y="3736877"/>
              <a:ext cx="32580" cy="73304"/>
            </a:xfrm>
            <a:custGeom>
              <a:avLst/>
              <a:gdLst>
                <a:gd name="connsiteX0" fmla="*/ 7331 w 32579"/>
                <a:gd name="connsiteY0" fmla="*/ 18733 h 73304"/>
                <a:gd name="connsiteX1" fmla="*/ 30136 w 32579"/>
                <a:gd name="connsiteY1" fmla="*/ 18733 h 73304"/>
                <a:gd name="connsiteX2" fmla="*/ 30136 w 32579"/>
                <a:gd name="connsiteY2" fmla="*/ 25249 h 73304"/>
                <a:gd name="connsiteX3" fmla="*/ 7331 w 32579"/>
                <a:gd name="connsiteY3" fmla="*/ 25249 h 73304"/>
                <a:gd name="connsiteX4" fmla="*/ 7331 w 32579"/>
                <a:gd name="connsiteY4" fmla="*/ 56200 h 73304"/>
                <a:gd name="connsiteX5" fmla="*/ 8145 w 32579"/>
                <a:gd name="connsiteY5" fmla="*/ 64345 h 73304"/>
                <a:gd name="connsiteX6" fmla="*/ 10589 w 32579"/>
                <a:gd name="connsiteY6" fmla="*/ 69232 h 73304"/>
                <a:gd name="connsiteX7" fmla="*/ 14661 w 32579"/>
                <a:gd name="connsiteY7" fmla="*/ 71675 h 73304"/>
                <a:gd name="connsiteX8" fmla="*/ 19548 w 32579"/>
                <a:gd name="connsiteY8" fmla="*/ 72490 h 73304"/>
                <a:gd name="connsiteX9" fmla="*/ 26878 w 32579"/>
                <a:gd name="connsiteY9" fmla="*/ 71675 h 73304"/>
                <a:gd name="connsiteX10" fmla="*/ 30951 w 32579"/>
                <a:gd name="connsiteY10" fmla="*/ 70046 h 73304"/>
                <a:gd name="connsiteX11" fmla="*/ 32580 w 32579"/>
                <a:gd name="connsiteY11" fmla="*/ 75748 h 73304"/>
                <a:gd name="connsiteX12" fmla="*/ 26878 w 32579"/>
                <a:gd name="connsiteY12" fmla="*/ 78191 h 73304"/>
                <a:gd name="connsiteX13" fmla="*/ 18733 w 32579"/>
                <a:gd name="connsiteY13" fmla="*/ 79820 h 73304"/>
                <a:gd name="connsiteX14" fmla="*/ 9774 w 32579"/>
                <a:gd name="connsiteY14" fmla="*/ 78191 h 73304"/>
                <a:gd name="connsiteX15" fmla="*/ 4072 w 32579"/>
                <a:gd name="connsiteY15" fmla="*/ 74119 h 73304"/>
                <a:gd name="connsiteX16" fmla="*/ 815 w 32579"/>
                <a:gd name="connsiteY16" fmla="*/ 66788 h 73304"/>
                <a:gd name="connsiteX17" fmla="*/ 0 w 32579"/>
                <a:gd name="connsiteY17" fmla="*/ 57014 h 73304"/>
                <a:gd name="connsiteX18" fmla="*/ 0 w 32579"/>
                <a:gd name="connsiteY18" fmla="*/ 1629 h 73304"/>
                <a:gd name="connsiteX19" fmla="*/ 7331 w 32579"/>
                <a:gd name="connsiteY19" fmla="*/ 0 h 73304"/>
                <a:gd name="connsiteX20" fmla="*/ 7331 w 32579"/>
                <a:gd name="connsiteY20" fmla="*/ 18733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9" h="73304">
                  <a:moveTo>
                    <a:pt x="7331" y="18733"/>
                  </a:moveTo>
                  <a:lnTo>
                    <a:pt x="30136" y="18733"/>
                  </a:lnTo>
                  <a:lnTo>
                    <a:pt x="30136" y="25249"/>
                  </a:lnTo>
                  <a:lnTo>
                    <a:pt x="7331" y="25249"/>
                  </a:lnTo>
                  <a:lnTo>
                    <a:pt x="7331" y="56200"/>
                  </a:lnTo>
                  <a:cubicBezTo>
                    <a:pt x="7331" y="59458"/>
                    <a:pt x="7331" y="61901"/>
                    <a:pt x="8145" y="64345"/>
                  </a:cubicBezTo>
                  <a:cubicBezTo>
                    <a:pt x="8959" y="66788"/>
                    <a:pt x="9774" y="67603"/>
                    <a:pt x="10589" y="69232"/>
                  </a:cubicBezTo>
                  <a:cubicBezTo>
                    <a:pt x="11403" y="70046"/>
                    <a:pt x="13032" y="70861"/>
                    <a:pt x="14661" y="71675"/>
                  </a:cubicBezTo>
                  <a:cubicBezTo>
                    <a:pt x="16290" y="71675"/>
                    <a:pt x="17919" y="72490"/>
                    <a:pt x="19548" y="72490"/>
                  </a:cubicBezTo>
                  <a:cubicBezTo>
                    <a:pt x="22806" y="72490"/>
                    <a:pt x="25249" y="72490"/>
                    <a:pt x="26878" y="71675"/>
                  </a:cubicBezTo>
                  <a:cubicBezTo>
                    <a:pt x="28507" y="70861"/>
                    <a:pt x="30136" y="70046"/>
                    <a:pt x="30951" y="70046"/>
                  </a:cubicBezTo>
                  <a:lnTo>
                    <a:pt x="32580" y="75748"/>
                  </a:lnTo>
                  <a:cubicBezTo>
                    <a:pt x="31765" y="76562"/>
                    <a:pt x="29322" y="77376"/>
                    <a:pt x="26878" y="78191"/>
                  </a:cubicBezTo>
                  <a:cubicBezTo>
                    <a:pt x="24435" y="79006"/>
                    <a:pt x="21177" y="79820"/>
                    <a:pt x="18733" y="79820"/>
                  </a:cubicBezTo>
                  <a:cubicBezTo>
                    <a:pt x="15475" y="79820"/>
                    <a:pt x="12217" y="79006"/>
                    <a:pt x="9774" y="78191"/>
                  </a:cubicBezTo>
                  <a:cubicBezTo>
                    <a:pt x="7331" y="77376"/>
                    <a:pt x="5702" y="75748"/>
                    <a:pt x="4072" y="74119"/>
                  </a:cubicBezTo>
                  <a:cubicBezTo>
                    <a:pt x="2444" y="72490"/>
                    <a:pt x="1629" y="70046"/>
                    <a:pt x="815" y="66788"/>
                  </a:cubicBezTo>
                  <a:cubicBezTo>
                    <a:pt x="0" y="64345"/>
                    <a:pt x="0" y="60272"/>
                    <a:pt x="0" y="57014"/>
                  </a:cubicBezTo>
                  <a:lnTo>
                    <a:pt x="0" y="1629"/>
                  </a:lnTo>
                  <a:lnTo>
                    <a:pt x="7331" y="0"/>
                  </a:lnTo>
                  <a:lnTo>
                    <a:pt x="7331" y="18733"/>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grpSp>
    </p:spTree>
    <p:extLst>
      <p:ext uri="{BB962C8B-B14F-4D97-AF65-F5344CB8AC3E}">
        <p14:creationId xmlns:p14="http://schemas.microsoft.com/office/powerpoint/2010/main" val="4238512903"/>
      </p:ext>
    </p:extLst>
  </p:cSld>
  <p:clrMap bg1="lt1" tx1="dk1" bg2="lt2" tx2="dk2" accent1="accent1" accent2="accent2" accent3="accent3" accent4="accent4" accent5="accent5" accent6="accent6" hlink="hlink" folHlink="folHlink"/>
  <p:sldLayoutIdLst>
    <p:sldLayoutId id="2147485051" r:id="rId1"/>
    <p:sldLayoutId id="2147485052" r:id="rId2"/>
    <p:sldLayoutId id="2147485053" r:id="rId3"/>
    <p:sldLayoutId id="2147485054" r:id="rId4"/>
    <p:sldLayoutId id="2147485055" r:id="rId5"/>
    <p:sldLayoutId id="2147485056" r:id="rId6"/>
    <p:sldLayoutId id="2147485057" r:id="rId7"/>
    <p:sldLayoutId id="2147485058" r:id="rId8"/>
    <p:sldLayoutId id="2147485059" r:id="rId9"/>
    <p:sldLayoutId id="2147485060" r:id="rId10"/>
    <p:sldLayoutId id="2147485061" r:id="rId11"/>
    <p:sldLayoutId id="2147485062" r:id="rId12"/>
    <p:sldLayoutId id="2147485063" r:id="rId13"/>
    <p:sldLayoutId id="2147485064" r:id="rId14"/>
    <p:sldLayoutId id="2147485065" r:id="rId15"/>
    <p:sldLayoutId id="2147485066" r:id="rId16"/>
    <p:sldLayoutId id="2147485067" r:id="rId17"/>
    <p:sldLayoutId id="2147485068" r:id="rId18"/>
    <p:sldLayoutId id="2147485069" r:id="rId19"/>
    <p:sldLayoutId id="2147485070" r:id="rId20"/>
    <p:sldLayoutId id="2147485071" r:id="rId21"/>
    <p:sldLayoutId id="2147485072" r:id="rId22"/>
    <p:sldLayoutId id="2147485073" r:id="rId23"/>
    <p:sldLayoutId id="2147485074" r:id="rId24"/>
    <p:sldLayoutId id="2147485075" r:id="rId25"/>
    <p:sldLayoutId id="2147485076" r:id="rId26"/>
    <p:sldLayoutId id="2147485077" r:id="rId27"/>
    <p:sldLayoutId id="2147485078" r:id="rId28"/>
    <p:sldLayoutId id="2147485079" r:id="rId29"/>
    <p:sldLayoutId id="2147485080" r:id="rId30"/>
    <p:sldLayoutId id="2147485081" r:id="rId31"/>
  </p:sldLayoutIdLst>
  <p:hf hdr="0" ftr="0" dt="0"/>
  <p:txStyles>
    <p:titleStyle>
      <a:lvl1pPr algn="l" defTabSz="754380" rtl="0" eaLnBrk="1" latinLnBrk="0" hangingPunct="1">
        <a:lnSpc>
          <a:spcPct val="90000"/>
        </a:lnSpc>
        <a:spcBef>
          <a:spcPct val="0"/>
        </a:spcBef>
        <a:buNone/>
        <a:defRPr lang="en-US" sz="2393" b="1" kern="1200" dirty="0">
          <a:solidFill>
            <a:srgbClr val="183355"/>
          </a:solidFill>
          <a:latin typeface="Arial" panose="020B0604020202020204" pitchFamily="34" charset="0"/>
          <a:ea typeface="+mn-ea"/>
          <a:cs typeface="Arial" panose="020B0604020202020204" pitchFamily="34" charset="0"/>
        </a:defRPr>
      </a:lvl1pPr>
    </p:titleStyle>
    <p:bodyStyle>
      <a:lvl1pPr marL="0" indent="0" algn="l" defTabSz="754380" rtl="0" eaLnBrk="1" latinLnBrk="0" hangingPunct="1">
        <a:lnSpc>
          <a:spcPts val="1155"/>
        </a:lnSpc>
        <a:spcBef>
          <a:spcPts val="0"/>
        </a:spcBef>
        <a:spcAft>
          <a:spcPts val="990"/>
        </a:spcAft>
        <a:buFont typeface="Arial" panose="020B0604020202020204" pitchFamily="34" charset="0"/>
        <a:buNone/>
        <a:defRPr sz="1155" kern="1200">
          <a:solidFill>
            <a:schemeClr val="tx2"/>
          </a:solidFill>
          <a:latin typeface="+mn-lt"/>
          <a:ea typeface="+mn-ea"/>
          <a:cs typeface="+mn-cs"/>
        </a:defRPr>
      </a:lvl1pPr>
      <a:lvl2pPr marL="222750" indent="-222750" algn="l" defTabSz="754380" rtl="0" eaLnBrk="1" latinLnBrk="0" hangingPunct="1">
        <a:lnSpc>
          <a:spcPts val="1155"/>
        </a:lnSpc>
        <a:spcBef>
          <a:spcPts val="0"/>
        </a:spcBef>
        <a:spcAft>
          <a:spcPts val="990"/>
        </a:spcAft>
        <a:buFont typeface="Arial" panose="020B0604020202020204" pitchFamily="34" charset="0"/>
        <a:buChar char="•"/>
        <a:defRPr sz="1155" kern="1200">
          <a:solidFill>
            <a:schemeClr val="tx2"/>
          </a:solidFill>
          <a:latin typeface="+mn-lt"/>
          <a:ea typeface="+mn-ea"/>
          <a:cs typeface="+mn-cs"/>
        </a:defRPr>
      </a:lvl2pPr>
      <a:lvl3pPr marL="445500" indent="-222750" algn="l" defTabSz="754380" rtl="0" eaLnBrk="1" latinLnBrk="0" hangingPunct="1">
        <a:lnSpc>
          <a:spcPts val="1155"/>
        </a:lnSpc>
        <a:spcBef>
          <a:spcPts val="0"/>
        </a:spcBef>
        <a:spcAft>
          <a:spcPts val="990"/>
        </a:spcAft>
        <a:buFont typeface="Arial" panose="020B0604020202020204" pitchFamily="34" charset="0"/>
        <a:buChar char="•"/>
        <a:defRPr sz="1155" kern="1200">
          <a:solidFill>
            <a:schemeClr val="tx2"/>
          </a:solidFill>
          <a:latin typeface="+mn-lt"/>
          <a:ea typeface="+mn-ea"/>
          <a:cs typeface="+mn-cs"/>
        </a:defRPr>
      </a:lvl3pPr>
      <a:lvl4pPr marL="668250" indent="-148500" algn="l" defTabSz="754380" rtl="0" eaLnBrk="1" latinLnBrk="0" hangingPunct="1">
        <a:lnSpc>
          <a:spcPts val="1155"/>
        </a:lnSpc>
        <a:spcBef>
          <a:spcPts val="0"/>
        </a:spcBef>
        <a:spcAft>
          <a:spcPts val="990"/>
        </a:spcAft>
        <a:buFont typeface="Arial" panose="020B0604020202020204" pitchFamily="34" charset="0"/>
        <a:buChar char="•"/>
        <a:defRPr sz="1155" kern="1200">
          <a:solidFill>
            <a:schemeClr val="tx2"/>
          </a:solidFill>
          <a:latin typeface="+mn-lt"/>
          <a:ea typeface="+mn-ea"/>
          <a:cs typeface="+mn-cs"/>
        </a:defRPr>
      </a:lvl4pPr>
      <a:lvl5pPr marL="816750" indent="-148500" algn="l" defTabSz="754380" rtl="0" eaLnBrk="1" latinLnBrk="0" hangingPunct="1">
        <a:lnSpc>
          <a:spcPts val="1155"/>
        </a:lnSpc>
        <a:spcBef>
          <a:spcPts val="0"/>
        </a:spcBef>
        <a:spcAft>
          <a:spcPts val="990"/>
        </a:spcAft>
        <a:buFont typeface="Arial" panose="020B0604020202020204" pitchFamily="34" charset="0"/>
        <a:buChar char="•"/>
        <a:tabLst>
          <a:tab pos="1606987" algn="l"/>
        </a:tabLst>
        <a:defRPr sz="1155" kern="1200">
          <a:solidFill>
            <a:schemeClr val="tx2"/>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p15:clr>
            <a:srgbClr val="F26B43"/>
          </p15:clr>
        </p15:guide>
        <p15:guide id="2" pos="288">
          <p15:clr>
            <a:srgbClr val="F26B43"/>
          </p15:clr>
        </p15:guide>
        <p15:guide id="3" orient="horz" pos="888">
          <p15:clr>
            <a:srgbClr val="F26B43"/>
          </p15:clr>
        </p15:guide>
        <p15:guide id="4" orient="horz" pos="3960">
          <p15:clr>
            <a:srgbClr val="F26B43"/>
          </p15:clr>
        </p15:guide>
        <p15:guide id="5" pos="7368">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 xmlns:a16="http://schemas.microsoft.com/office/drawing/2014/main" id="{D2F9B8C8-725E-4684-A6FF-27A063BEB4AE}"/>
              </a:ext>
            </a:extLst>
          </p:cNvPr>
          <p:cNvSpPr>
            <a:spLocks noGrp="1"/>
          </p:cNvSpPr>
          <p:nvPr>
            <p:ph type="title"/>
          </p:nvPr>
        </p:nvSpPr>
        <p:spPr>
          <a:xfrm>
            <a:off x="377190" y="499099"/>
            <a:ext cx="9272587" cy="404141"/>
          </a:xfrm>
          <a:prstGeom prst="rect">
            <a:avLst/>
          </a:prstGeom>
          <a:noFill/>
        </p:spPr>
        <p:txBody>
          <a:bodyPr wrap="square" lIns="0" tIns="36000" rIns="0" bIns="36000" rtlCol="0">
            <a:spAutoFit/>
          </a:bodyPr>
          <a:lstStyle/>
          <a:p>
            <a:pPr marL="0" lvl="0"/>
            <a:r>
              <a:rPr lang="en-GB" noProof="0" dirty="0"/>
              <a:t>Heading</a:t>
            </a:r>
          </a:p>
        </p:txBody>
      </p:sp>
      <p:sp>
        <p:nvSpPr>
          <p:cNvPr id="3" name="Chỗ dành sẵn cho Văn bản 2">
            <a:extLst>
              <a:ext uri="{FF2B5EF4-FFF2-40B4-BE49-F238E27FC236}">
                <a16:creationId xmlns="" xmlns:a16="http://schemas.microsoft.com/office/drawing/2014/main" id="{04EE58F7-7228-4288-A37E-9539F436AD6A}"/>
              </a:ext>
            </a:extLst>
          </p:cNvPr>
          <p:cNvSpPr>
            <a:spLocks noGrp="1"/>
          </p:cNvSpPr>
          <p:nvPr>
            <p:ph type="body" idx="1"/>
          </p:nvPr>
        </p:nvSpPr>
        <p:spPr>
          <a:xfrm>
            <a:off x="377190" y="1520152"/>
            <a:ext cx="9272588" cy="4931516"/>
          </a:xfrm>
          <a:prstGeom prst="rect">
            <a:avLst/>
          </a:prstGeom>
        </p:spPr>
        <p:txBody>
          <a:bodyPr vert="horz" lIns="0" tIns="36000" rIns="0" bIns="36000" rtlCol="0">
            <a:norm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Chỗ dành sẵn cho Số hiệu Bản chiếu 5">
            <a:extLst>
              <a:ext uri="{FF2B5EF4-FFF2-40B4-BE49-F238E27FC236}">
                <a16:creationId xmlns="" xmlns:a16="http://schemas.microsoft.com/office/drawing/2014/main" id="{BCA79BB3-12FB-416C-8E63-848026C62654}"/>
              </a:ext>
            </a:extLst>
          </p:cNvPr>
          <p:cNvSpPr>
            <a:spLocks noGrp="1"/>
          </p:cNvSpPr>
          <p:nvPr>
            <p:ph type="sldNum" sz="quarter" idx="4"/>
          </p:nvPr>
        </p:nvSpPr>
        <p:spPr>
          <a:xfrm>
            <a:off x="7748451" y="7283027"/>
            <a:ext cx="2263140" cy="413808"/>
          </a:xfrm>
          <a:prstGeom prst="rect">
            <a:avLst/>
          </a:prstGeom>
        </p:spPr>
        <p:txBody>
          <a:bodyPr vert="horz" lIns="91440" tIns="45720" rIns="91440" bIns="45720" rtlCol="0" anchor="ctr"/>
          <a:lstStyle>
            <a:lvl1pPr algn="r">
              <a:defRPr sz="990">
                <a:solidFill>
                  <a:schemeClr val="tx1">
                    <a:tint val="75000"/>
                  </a:schemeClr>
                </a:solidFill>
              </a:defRPr>
            </a:lvl1pPr>
          </a:lstStyle>
          <a:p>
            <a:pPr eaLnBrk="1" fontAlgn="auto" hangingPunct="1">
              <a:spcBef>
                <a:spcPts val="0"/>
              </a:spcBef>
              <a:spcAft>
                <a:spcPts val="0"/>
              </a:spcAft>
            </a:pPr>
            <a:fld id="{D267DE37-29B4-4030-B27D-A8205C301805}" type="slidenum">
              <a:rPr lang="en-GB" smtClean="0">
                <a:solidFill>
                  <a:srgbClr val="000000">
                    <a:tint val="75000"/>
                  </a:srgbClr>
                </a:solidFill>
                <a:latin typeface="Arial" panose="020B0604020202020204"/>
              </a:rPr>
              <a:pPr eaLnBrk="1" fontAlgn="auto" hangingPunct="1">
                <a:spcBef>
                  <a:spcPts val="0"/>
                </a:spcBef>
                <a:spcAft>
                  <a:spcPts val="0"/>
                </a:spcAft>
              </a:pPr>
              <a:t>‹#›</a:t>
            </a:fld>
            <a:endParaRPr lang="en-GB" dirty="0">
              <a:solidFill>
                <a:srgbClr val="000000">
                  <a:tint val="75000"/>
                </a:srgbClr>
              </a:solidFill>
              <a:latin typeface="Arial" panose="020B0604020202020204"/>
            </a:endParaRPr>
          </a:p>
        </p:txBody>
      </p:sp>
      <p:grpSp>
        <p:nvGrpSpPr>
          <p:cNvPr id="40" name="Nhóm 39">
            <a:extLst>
              <a:ext uri="{FF2B5EF4-FFF2-40B4-BE49-F238E27FC236}">
                <a16:creationId xmlns="" xmlns:a16="http://schemas.microsoft.com/office/drawing/2014/main" id="{91C6BD36-3EB4-430F-878E-5E1BDC7E7DC5}"/>
              </a:ext>
            </a:extLst>
          </p:cNvPr>
          <p:cNvGrpSpPr/>
          <p:nvPr userDrawn="1"/>
        </p:nvGrpSpPr>
        <p:grpSpPr>
          <a:xfrm>
            <a:off x="358258" y="7016598"/>
            <a:ext cx="914051" cy="532916"/>
            <a:chOff x="5013331" y="3131693"/>
            <a:chExt cx="1638965" cy="695592"/>
          </a:xfrm>
        </p:grpSpPr>
        <p:sp>
          <p:nvSpPr>
            <p:cNvPr id="41" name="Hình tự do: Hình 40">
              <a:extLst>
                <a:ext uri="{FF2B5EF4-FFF2-40B4-BE49-F238E27FC236}">
                  <a16:creationId xmlns="" xmlns:a16="http://schemas.microsoft.com/office/drawing/2014/main" id="{CEFA9BB9-E223-45F5-8682-5014DC6F851F}"/>
                </a:ext>
              </a:extLst>
            </p:cNvPr>
            <p:cNvSpPr/>
            <p:nvPr/>
          </p:nvSpPr>
          <p:spPr>
            <a:xfrm>
              <a:off x="5076259" y="3131693"/>
              <a:ext cx="122173" cy="114029"/>
            </a:xfrm>
            <a:custGeom>
              <a:avLst/>
              <a:gdLst>
                <a:gd name="connsiteX0" fmla="*/ 125431 w 122173"/>
                <a:gd name="connsiteY0" fmla="*/ 57847 h 114028"/>
                <a:gd name="connsiteX1" fmla="*/ 62716 w 122173"/>
                <a:gd name="connsiteY1" fmla="*/ 115676 h 114028"/>
                <a:gd name="connsiteX2" fmla="*/ 0 w 122173"/>
                <a:gd name="connsiteY2" fmla="*/ 57847 h 114028"/>
                <a:gd name="connsiteX3" fmla="*/ 62716 w 122173"/>
                <a:gd name="connsiteY3" fmla="*/ 19 h 114028"/>
                <a:gd name="connsiteX4" fmla="*/ 125431 w 122173"/>
                <a:gd name="connsiteY4" fmla="*/ 57847 h 114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3" h="114028">
                  <a:moveTo>
                    <a:pt x="125431" y="57847"/>
                  </a:moveTo>
                  <a:cubicBezTo>
                    <a:pt x="125431" y="89612"/>
                    <a:pt x="97739" y="115676"/>
                    <a:pt x="62716" y="115676"/>
                  </a:cubicBezTo>
                  <a:cubicBezTo>
                    <a:pt x="28507" y="115676"/>
                    <a:pt x="0" y="89612"/>
                    <a:pt x="0" y="57847"/>
                  </a:cubicBezTo>
                  <a:cubicBezTo>
                    <a:pt x="0" y="26082"/>
                    <a:pt x="27693" y="19"/>
                    <a:pt x="62716" y="19"/>
                  </a:cubicBezTo>
                  <a:cubicBezTo>
                    <a:pt x="97739" y="-796"/>
                    <a:pt x="125431" y="25268"/>
                    <a:pt x="125431" y="57847"/>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42" name="Hình tự do: Hình 41">
              <a:extLst>
                <a:ext uri="{FF2B5EF4-FFF2-40B4-BE49-F238E27FC236}">
                  <a16:creationId xmlns="" xmlns:a16="http://schemas.microsoft.com/office/drawing/2014/main" id="{8801B15C-0610-4496-98F3-15A5A4AFB794}"/>
                </a:ext>
              </a:extLst>
            </p:cNvPr>
            <p:cNvSpPr/>
            <p:nvPr/>
          </p:nvSpPr>
          <p:spPr>
            <a:xfrm>
              <a:off x="5013331" y="3272406"/>
              <a:ext cx="179188" cy="374665"/>
            </a:xfrm>
            <a:custGeom>
              <a:avLst/>
              <a:gdLst>
                <a:gd name="connsiteX0" fmla="*/ 181843 w 179187"/>
                <a:gd name="connsiteY0" fmla="*/ 3470 h 374665"/>
                <a:gd name="connsiteX1" fmla="*/ 177770 w 179187"/>
                <a:gd name="connsiteY1" fmla="*/ 212 h 374665"/>
                <a:gd name="connsiteX2" fmla="*/ 25461 w 179187"/>
                <a:gd name="connsiteY2" fmla="*/ 29533 h 374665"/>
                <a:gd name="connsiteX3" fmla="*/ 23017 w 179187"/>
                <a:gd name="connsiteY3" fmla="*/ 31977 h 374665"/>
                <a:gd name="connsiteX4" fmla="*/ 212 w 179187"/>
                <a:gd name="connsiteY4" fmla="*/ 93878 h 374665"/>
                <a:gd name="connsiteX5" fmla="*/ 3470 w 179187"/>
                <a:gd name="connsiteY5" fmla="*/ 98765 h 374665"/>
                <a:gd name="connsiteX6" fmla="*/ 65371 w 179187"/>
                <a:gd name="connsiteY6" fmla="*/ 98765 h 374665"/>
                <a:gd name="connsiteX7" fmla="*/ 69443 w 179187"/>
                <a:gd name="connsiteY7" fmla="*/ 102023 h 374665"/>
                <a:gd name="connsiteX8" fmla="*/ 69443 w 179187"/>
                <a:gd name="connsiteY8" fmla="*/ 377321 h 374665"/>
                <a:gd name="connsiteX9" fmla="*/ 73516 w 179187"/>
                <a:gd name="connsiteY9" fmla="*/ 380578 h 374665"/>
                <a:gd name="connsiteX10" fmla="*/ 179400 w 179187"/>
                <a:gd name="connsiteY10" fmla="*/ 380578 h 374665"/>
                <a:gd name="connsiteX11" fmla="*/ 183472 w 179187"/>
                <a:gd name="connsiteY11" fmla="*/ 377321 h 374665"/>
                <a:gd name="connsiteX12" fmla="*/ 181843 w 179187"/>
                <a:gd name="connsiteY12" fmla="*/ 3470 h 37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187" h="374665">
                  <a:moveTo>
                    <a:pt x="181843" y="3470"/>
                  </a:moveTo>
                  <a:cubicBezTo>
                    <a:pt x="181843" y="1026"/>
                    <a:pt x="179400" y="-602"/>
                    <a:pt x="177770" y="212"/>
                  </a:cubicBezTo>
                  <a:cubicBezTo>
                    <a:pt x="96322" y="14058"/>
                    <a:pt x="36864" y="27090"/>
                    <a:pt x="25461" y="29533"/>
                  </a:cubicBezTo>
                  <a:cubicBezTo>
                    <a:pt x="23832" y="29533"/>
                    <a:pt x="23017" y="30348"/>
                    <a:pt x="23017" y="31977"/>
                  </a:cubicBezTo>
                  <a:lnTo>
                    <a:pt x="212" y="93878"/>
                  </a:lnTo>
                  <a:cubicBezTo>
                    <a:pt x="-603" y="96322"/>
                    <a:pt x="1026" y="98765"/>
                    <a:pt x="3470" y="98765"/>
                  </a:cubicBezTo>
                  <a:lnTo>
                    <a:pt x="65371" y="98765"/>
                  </a:lnTo>
                  <a:cubicBezTo>
                    <a:pt x="67814" y="98765"/>
                    <a:pt x="69443" y="100394"/>
                    <a:pt x="69443" y="102023"/>
                  </a:cubicBezTo>
                  <a:lnTo>
                    <a:pt x="69443" y="377321"/>
                  </a:lnTo>
                  <a:cubicBezTo>
                    <a:pt x="69443" y="378949"/>
                    <a:pt x="71072" y="380578"/>
                    <a:pt x="73516" y="380578"/>
                  </a:cubicBezTo>
                  <a:lnTo>
                    <a:pt x="179400" y="380578"/>
                  </a:lnTo>
                  <a:cubicBezTo>
                    <a:pt x="181843" y="380578"/>
                    <a:pt x="183472" y="378949"/>
                    <a:pt x="183472" y="377321"/>
                  </a:cubicBezTo>
                  <a:lnTo>
                    <a:pt x="181843" y="3470"/>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43" name="Hình tự do: Hình 42">
              <a:extLst>
                <a:ext uri="{FF2B5EF4-FFF2-40B4-BE49-F238E27FC236}">
                  <a16:creationId xmlns="" xmlns:a16="http://schemas.microsoft.com/office/drawing/2014/main" id="{79971C83-9F54-4E8A-BDE3-FF6A7548FF0B}"/>
                </a:ext>
              </a:extLst>
            </p:cNvPr>
            <p:cNvSpPr/>
            <p:nvPr/>
          </p:nvSpPr>
          <p:spPr>
            <a:xfrm>
              <a:off x="5661034" y="3258612"/>
              <a:ext cx="301361" cy="390955"/>
            </a:xfrm>
            <a:custGeom>
              <a:avLst/>
              <a:gdLst>
                <a:gd name="connsiteX0" fmla="*/ 293245 w 301361"/>
                <a:gd name="connsiteY0" fmla="*/ 379712 h 390954"/>
                <a:gd name="connsiteX1" fmla="*/ 292430 w 301361"/>
                <a:gd name="connsiteY1" fmla="*/ 295005 h 390954"/>
                <a:gd name="connsiteX2" fmla="*/ 287543 w 301361"/>
                <a:gd name="connsiteY2" fmla="*/ 291747 h 390954"/>
                <a:gd name="connsiteX3" fmla="*/ 111613 w 301361"/>
                <a:gd name="connsiteY3" fmla="*/ 211927 h 390954"/>
                <a:gd name="connsiteX4" fmla="*/ 270439 w 301361"/>
                <a:gd name="connsiteY4" fmla="*/ 101156 h 390954"/>
                <a:gd name="connsiteX5" fmla="*/ 275326 w 301361"/>
                <a:gd name="connsiteY5" fmla="*/ 98713 h 390954"/>
                <a:gd name="connsiteX6" fmla="*/ 306277 w 301361"/>
                <a:gd name="connsiteY6" fmla="*/ 15635 h 390954"/>
                <a:gd name="connsiteX7" fmla="*/ 303833 w 301361"/>
                <a:gd name="connsiteY7" fmla="*/ 10748 h 390954"/>
                <a:gd name="connsiteX8" fmla="*/ 29 w 301361"/>
                <a:gd name="connsiteY8" fmla="*/ 207854 h 390954"/>
                <a:gd name="connsiteX9" fmla="*/ 290801 w 301361"/>
                <a:gd name="connsiteY9" fmla="*/ 382970 h 390954"/>
                <a:gd name="connsiteX10" fmla="*/ 293245 w 301361"/>
                <a:gd name="connsiteY10" fmla="*/ 379712 h 39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361" h="390954">
                  <a:moveTo>
                    <a:pt x="293245" y="379712"/>
                  </a:moveTo>
                  <a:lnTo>
                    <a:pt x="292430" y="295005"/>
                  </a:lnTo>
                  <a:cubicBezTo>
                    <a:pt x="292430" y="292561"/>
                    <a:pt x="289987" y="290932"/>
                    <a:pt x="287543" y="291747"/>
                  </a:cubicBezTo>
                  <a:cubicBezTo>
                    <a:pt x="115686" y="354463"/>
                    <a:pt x="111613" y="211927"/>
                    <a:pt x="111613" y="211927"/>
                  </a:cubicBezTo>
                  <a:cubicBezTo>
                    <a:pt x="111613" y="211927"/>
                    <a:pt x="96953" y="55545"/>
                    <a:pt x="270439" y="101156"/>
                  </a:cubicBezTo>
                  <a:cubicBezTo>
                    <a:pt x="272068" y="101971"/>
                    <a:pt x="274511" y="100342"/>
                    <a:pt x="275326" y="98713"/>
                  </a:cubicBezTo>
                  <a:lnTo>
                    <a:pt x="306277" y="15635"/>
                  </a:lnTo>
                  <a:cubicBezTo>
                    <a:pt x="307091" y="13192"/>
                    <a:pt x="305462" y="11562"/>
                    <a:pt x="303833" y="10748"/>
                  </a:cubicBezTo>
                  <a:cubicBezTo>
                    <a:pt x="118944" y="-31605"/>
                    <a:pt x="-1601" y="54730"/>
                    <a:pt x="29" y="207854"/>
                  </a:cubicBezTo>
                  <a:cubicBezTo>
                    <a:pt x="29" y="207854"/>
                    <a:pt x="-8931" y="453016"/>
                    <a:pt x="290801" y="382970"/>
                  </a:cubicBezTo>
                  <a:cubicBezTo>
                    <a:pt x="292430" y="382970"/>
                    <a:pt x="293245" y="381341"/>
                    <a:pt x="293245" y="379712"/>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44" name="Hình tự do: Hình 43">
              <a:extLst>
                <a:ext uri="{FF2B5EF4-FFF2-40B4-BE49-F238E27FC236}">
                  <a16:creationId xmlns="" xmlns:a16="http://schemas.microsoft.com/office/drawing/2014/main" id="{41723F28-15D7-4909-8C95-E792DF038319}"/>
                </a:ext>
              </a:extLst>
            </p:cNvPr>
            <p:cNvSpPr/>
            <p:nvPr/>
          </p:nvSpPr>
          <p:spPr>
            <a:xfrm>
              <a:off x="5249745" y="3253175"/>
              <a:ext cx="366520" cy="553853"/>
            </a:xfrm>
            <a:custGeom>
              <a:avLst/>
              <a:gdLst>
                <a:gd name="connsiteX0" fmla="*/ 368964 w 366520"/>
                <a:gd name="connsiteY0" fmla="*/ 205147 h 553852"/>
                <a:gd name="connsiteX1" fmla="*/ 3258 w 366520"/>
                <a:gd name="connsiteY1" fmla="*/ 8855 h 553852"/>
                <a:gd name="connsiteX2" fmla="*/ 0 w 366520"/>
                <a:gd name="connsiteY2" fmla="*/ 12113 h 553852"/>
                <a:gd name="connsiteX3" fmla="*/ 0 w 366520"/>
                <a:gd name="connsiteY3" fmla="*/ 557821 h 553852"/>
                <a:gd name="connsiteX4" fmla="*/ 4072 w 366520"/>
                <a:gd name="connsiteY4" fmla="*/ 561079 h 553852"/>
                <a:gd name="connsiteX5" fmla="*/ 109956 w 366520"/>
                <a:gd name="connsiteY5" fmla="*/ 561079 h 553852"/>
                <a:gd name="connsiteX6" fmla="*/ 114028 w 366520"/>
                <a:gd name="connsiteY6" fmla="*/ 557821 h 553852"/>
                <a:gd name="connsiteX7" fmla="*/ 114028 w 366520"/>
                <a:gd name="connsiteY7" fmla="*/ 400624 h 553852"/>
                <a:gd name="connsiteX8" fmla="*/ 118101 w 366520"/>
                <a:gd name="connsiteY8" fmla="*/ 397367 h 553852"/>
                <a:gd name="connsiteX9" fmla="*/ 368964 w 366520"/>
                <a:gd name="connsiteY9" fmla="*/ 205147 h 553852"/>
                <a:gd name="connsiteX10" fmla="*/ 113214 w 366520"/>
                <a:gd name="connsiteY10" fmla="*/ 306144 h 553852"/>
                <a:gd name="connsiteX11" fmla="*/ 113214 w 366520"/>
                <a:gd name="connsiteY11" fmla="*/ 104965 h 553852"/>
                <a:gd name="connsiteX12" fmla="*/ 116472 w 366520"/>
                <a:gd name="connsiteY12" fmla="*/ 101707 h 553852"/>
                <a:gd name="connsiteX13" fmla="*/ 257379 w 366520"/>
                <a:gd name="connsiteY13" fmla="*/ 206776 h 553852"/>
                <a:gd name="connsiteX14" fmla="*/ 116472 w 366520"/>
                <a:gd name="connsiteY14" fmla="*/ 310216 h 553852"/>
                <a:gd name="connsiteX15" fmla="*/ 113214 w 366520"/>
                <a:gd name="connsiteY15" fmla="*/ 306144 h 55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6520" h="553852">
                  <a:moveTo>
                    <a:pt x="368964" y="205147"/>
                  </a:moveTo>
                  <a:cubicBezTo>
                    <a:pt x="368964" y="60168"/>
                    <a:pt x="260637" y="-29426"/>
                    <a:pt x="3258" y="8855"/>
                  </a:cubicBezTo>
                  <a:cubicBezTo>
                    <a:pt x="1629" y="8855"/>
                    <a:pt x="0" y="10484"/>
                    <a:pt x="0" y="12113"/>
                  </a:cubicBezTo>
                  <a:lnTo>
                    <a:pt x="0" y="557821"/>
                  </a:lnTo>
                  <a:cubicBezTo>
                    <a:pt x="0" y="559450"/>
                    <a:pt x="1629" y="561079"/>
                    <a:pt x="4072" y="561079"/>
                  </a:cubicBezTo>
                  <a:lnTo>
                    <a:pt x="109956" y="561079"/>
                  </a:lnTo>
                  <a:cubicBezTo>
                    <a:pt x="112399" y="561079"/>
                    <a:pt x="114028" y="559450"/>
                    <a:pt x="114028" y="557821"/>
                  </a:cubicBezTo>
                  <a:lnTo>
                    <a:pt x="114028" y="400624"/>
                  </a:lnTo>
                  <a:cubicBezTo>
                    <a:pt x="114028" y="398181"/>
                    <a:pt x="116472" y="396552"/>
                    <a:pt x="118101" y="397367"/>
                  </a:cubicBezTo>
                  <a:cubicBezTo>
                    <a:pt x="383624" y="433204"/>
                    <a:pt x="368964" y="205147"/>
                    <a:pt x="368964" y="205147"/>
                  </a:cubicBezTo>
                  <a:moveTo>
                    <a:pt x="113214" y="306144"/>
                  </a:moveTo>
                  <a:lnTo>
                    <a:pt x="113214" y="104965"/>
                  </a:lnTo>
                  <a:cubicBezTo>
                    <a:pt x="113214" y="103336"/>
                    <a:pt x="114843" y="101707"/>
                    <a:pt x="116472" y="101707"/>
                  </a:cubicBezTo>
                  <a:cubicBezTo>
                    <a:pt x="264709" y="78901"/>
                    <a:pt x="257379" y="206776"/>
                    <a:pt x="257379" y="206776"/>
                  </a:cubicBezTo>
                  <a:cubicBezTo>
                    <a:pt x="257379" y="206776"/>
                    <a:pt x="264709" y="337909"/>
                    <a:pt x="116472" y="310216"/>
                  </a:cubicBezTo>
                  <a:cubicBezTo>
                    <a:pt x="114843" y="309402"/>
                    <a:pt x="113214" y="307773"/>
                    <a:pt x="113214" y="306144"/>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45" name="Hình tự do: Hình 44">
              <a:extLst>
                <a:ext uri="{FF2B5EF4-FFF2-40B4-BE49-F238E27FC236}">
                  <a16:creationId xmlns="" xmlns:a16="http://schemas.microsoft.com/office/drawing/2014/main" id="{F78BAFB6-BAC5-4AA2-AA50-5F5A2DAE1DCE}"/>
                </a:ext>
              </a:extLst>
            </p:cNvPr>
            <p:cNvSpPr/>
            <p:nvPr/>
          </p:nvSpPr>
          <p:spPr>
            <a:xfrm>
              <a:off x="5424046" y="3753981"/>
              <a:ext cx="48869" cy="73304"/>
            </a:xfrm>
            <a:custGeom>
              <a:avLst/>
              <a:gdLst>
                <a:gd name="connsiteX0" fmla="*/ 6516 w 48869"/>
                <a:gd name="connsiteY0" fmla="*/ 79820 h 73304"/>
                <a:gd name="connsiteX1" fmla="*/ 0 w 48869"/>
                <a:gd name="connsiteY1" fmla="*/ 79820 h 73304"/>
                <a:gd name="connsiteX2" fmla="*/ 0 w 48869"/>
                <a:gd name="connsiteY2" fmla="*/ 3258 h 73304"/>
                <a:gd name="connsiteX3" fmla="*/ 8145 w 48869"/>
                <a:gd name="connsiteY3" fmla="*/ 815 h 73304"/>
                <a:gd name="connsiteX4" fmla="*/ 21177 w 48869"/>
                <a:gd name="connsiteY4" fmla="*/ 0 h 73304"/>
                <a:gd name="connsiteX5" fmla="*/ 32580 w 48869"/>
                <a:gd name="connsiteY5" fmla="*/ 2444 h 73304"/>
                <a:gd name="connsiteX6" fmla="*/ 41539 w 48869"/>
                <a:gd name="connsiteY6" fmla="*/ 8145 h 73304"/>
                <a:gd name="connsiteX7" fmla="*/ 47240 w 48869"/>
                <a:gd name="connsiteY7" fmla="*/ 17919 h 73304"/>
                <a:gd name="connsiteX8" fmla="*/ 49684 w 48869"/>
                <a:gd name="connsiteY8" fmla="*/ 30951 h 73304"/>
                <a:gd name="connsiteX9" fmla="*/ 48055 w 48869"/>
                <a:gd name="connsiteY9" fmla="*/ 43168 h 73304"/>
                <a:gd name="connsiteX10" fmla="*/ 43168 w 48869"/>
                <a:gd name="connsiteY10" fmla="*/ 52942 h 73304"/>
                <a:gd name="connsiteX11" fmla="*/ 35023 w 48869"/>
                <a:gd name="connsiteY11" fmla="*/ 59458 h 73304"/>
                <a:gd name="connsiteX12" fmla="*/ 23620 w 48869"/>
                <a:gd name="connsiteY12" fmla="*/ 61901 h 73304"/>
                <a:gd name="connsiteX13" fmla="*/ 13846 w 48869"/>
                <a:gd name="connsiteY13" fmla="*/ 60272 h 73304"/>
                <a:gd name="connsiteX14" fmla="*/ 8145 w 48869"/>
                <a:gd name="connsiteY14" fmla="*/ 57014 h 73304"/>
                <a:gd name="connsiteX15" fmla="*/ 8145 w 48869"/>
                <a:gd name="connsiteY15" fmla="*/ 79820 h 73304"/>
                <a:gd name="connsiteX16" fmla="*/ 6516 w 48869"/>
                <a:gd name="connsiteY16" fmla="*/ 48869 h 73304"/>
                <a:gd name="connsiteX17" fmla="*/ 8959 w 48869"/>
                <a:gd name="connsiteY17" fmla="*/ 50498 h 73304"/>
                <a:gd name="connsiteX18" fmla="*/ 12217 w 48869"/>
                <a:gd name="connsiteY18" fmla="*/ 52127 h 73304"/>
                <a:gd name="connsiteX19" fmla="*/ 16290 w 48869"/>
                <a:gd name="connsiteY19" fmla="*/ 53756 h 73304"/>
                <a:gd name="connsiteX20" fmla="*/ 21177 w 48869"/>
                <a:gd name="connsiteY20" fmla="*/ 54571 h 73304"/>
                <a:gd name="connsiteX21" fmla="*/ 30136 w 48869"/>
                <a:gd name="connsiteY21" fmla="*/ 52942 h 73304"/>
                <a:gd name="connsiteX22" fmla="*/ 35837 w 48869"/>
                <a:gd name="connsiteY22" fmla="*/ 48055 h 73304"/>
                <a:gd name="connsiteX23" fmla="*/ 39096 w 48869"/>
                <a:gd name="connsiteY23" fmla="*/ 40724 h 73304"/>
                <a:gd name="connsiteX24" fmla="*/ 39910 w 48869"/>
                <a:gd name="connsiteY24" fmla="*/ 31765 h 73304"/>
                <a:gd name="connsiteX25" fmla="*/ 34209 w 48869"/>
                <a:gd name="connsiteY25" fmla="*/ 14661 h 73304"/>
                <a:gd name="connsiteX26" fmla="*/ 18733 w 48869"/>
                <a:gd name="connsiteY26" fmla="*/ 8959 h 73304"/>
                <a:gd name="connsiteX27" fmla="*/ 9774 w 48869"/>
                <a:gd name="connsiteY27" fmla="*/ 9774 h 73304"/>
                <a:gd name="connsiteX28" fmla="*/ 4887 w 48869"/>
                <a:gd name="connsiteY28" fmla="*/ 10589 h 73304"/>
                <a:gd name="connsiteX29" fmla="*/ 4887 w 48869"/>
                <a:gd name="connsiteY29" fmla="*/ 48869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73304">
                  <a:moveTo>
                    <a:pt x="6516" y="79820"/>
                  </a:moveTo>
                  <a:lnTo>
                    <a:pt x="0" y="79820"/>
                  </a:lnTo>
                  <a:lnTo>
                    <a:pt x="0" y="3258"/>
                  </a:lnTo>
                  <a:cubicBezTo>
                    <a:pt x="2443" y="2444"/>
                    <a:pt x="4887" y="1629"/>
                    <a:pt x="8145" y="815"/>
                  </a:cubicBezTo>
                  <a:cubicBezTo>
                    <a:pt x="11403" y="0"/>
                    <a:pt x="15475" y="0"/>
                    <a:pt x="21177" y="0"/>
                  </a:cubicBezTo>
                  <a:cubicBezTo>
                    <a:pt x="25249" y="0"/>
                    <a:pt x="29322" y="815"/>
                    <a:pt x="32580" y="2444"/>
                  </a:cubicBezTo>
                  <a:cubicBezTo>
                    <a:pt x="35837" y="4072"/>
                    <a:pt x="39096" y="5702"/>
                    <a:pt x="41539" y="8145"/>
                  </a:cubicBezTo>
                  <a:cubicBezTo>
                    <a:pt x="43982" y="10589"/>
                    <a:pt x="45611" y="13846"/>
                    <a:pt x="47240" y="17919"/>
                  </a:cubicBezTo>
                  <a:cubicBezTo>
                    <a:pt x="48869" y="21991"/>
                    <a:pt x="49684" y="26064"/>
                    <a:pt x="49684" y="30951"/>
                  </a:cubicBezTo>
                  <a:cubicBezTo>
                    <a:pt x="49684" y="35023"/>
                    <a:pt x="48869" y="39096"/>
                    <a:pt x="48055" y="43168"/>
                  </a:cubicBezTo>
                  <a:cubicBezTo>
                    <a:pt x="47240" y="47241"/>
                    <a:pt x="45611" y="49684"/>
                    <a:pt x="43168" y="52942"/>
                  </a:cubicBezTo>
                  <a:cubicBezTo>
                    <a:pt x="40724" y="55385"/>
                    <a:pt x="38281" y="57829"/>
                    <a:pt x="35023" y="59458"/>
                  </a:cubicBezTo>
                  <a:cubicBezTo>
                    <a:pt x="31765" y="61087"/>
                    <a:pt x="27693" y="61901"/>
                    <a:pt x="23620" y="61901"/>
                  </a:cubicBezTo>
                  <a:cubicBezTo>
                    <a:pt x="19548" y="61901"/>
                    <a:pt x="16290" y="61087"/>
                    <a:pt x="13846" y="60272"/>
                  </a:cubicBezTo>
                  <a:cubicBezTo>
                    <a:pt x="11403" y="59458"/>
                    <a:pt x="8959" y="57829"/>
                    <a:pt x="8145" y="57014"/>
                  </a:cubicBezTo>
                  <a:lnTo>
                    <a:pt x="8145" y="79820"/>
                  </a:lnTo>
                  <a:close/>
                  <a:moveTo>
                    <a:pt x="6516" y="48869"/>
                  </a:moveTo>
                  <a:cubicBezTo>
                    <a:pt x="7330" y="49684"/>
                    <a:pt x="8145" y="49684"/>
                    <a:pt x="8959" y="50498"/>
                  </a:cubicBezTo>
                  <a:cubicBezTo>
                    <a:pt x="9774" y="51313"/>
                    <a:pt x="11403" y="51313"/>
                    <a:pt x="12217" y="52127"/>
                  </a:cubicBezTo>
                  <a:cubicBezTo>
                    <a:pt x="13846" y="52942"/>
                    <a:pt x="14661" y="52942"/>
                    <a:pt x="16290" y="53756"/>
                  </a:cubicBezTo>
                  <a:cubicBezTo>
                    <a:pt x="17919" y="53756"/>
                    <a:pt x="19548" y="54571"/>
                    <a:pt x="21177" y="54571"/>
                  </a:cubicBezTo>
                  <a:cubicBezTo>
                    <a:pt x="24435" y="54571"/>
                    <a:pt x="27693" y="53756"/>
                    <a:pt x="30136" y="52942"/>
                  </a:cubicBezTo>
                  <a:cubicBezTo>
                    <a:pt x="32580" y="51313"/>
                    <a:pt x="34209" y="49684"/>
                    <a:pt x="35837" y="48055"/>
                  </a:cubicBezTo>
                  <a:cubicBezTo>
                    <a:pt x="37467" y="45611"/>
                    <a:pt x="38281" y="43168"/>
                    <a:pt x="39096" y="40724"/>
                  </a:cubicBezTo>
                  <a:cubicBezTo>
                    <a:pt x="39910" y="37467"/>
                    <a:pt x="39910" y="35023"/>
                    <a:pt x="39910" y="31765"/>
                  </a:cubicBezTo>
                  <a:cubicBezTo>
                    <a:pt x="39910" y="24435"/>
                    <a:pt x="38281" y="17919"/>
                    <a:pt x="34209" y="14661"/>
                  </a:cubicBezTo>
                  <a:cubicBezTo>
                    <a:pt x="30136" y="10589"/>
                    <a:pt x="25249" y="8959"/>
                    <a:pt x="18733" y="8959"/>
                  </a:cubicBezTo>
                  <a:cubicBezTo>
                    <a:pt x="15475" y="8959"/>
                    <a:pt x="12217" y="8959"/>
                    <a:pt x="9774" y="9774"/>
                  </a:cubicBezTo>
                  <a:cubicBezTo>
                    <a:pt x="7330" y="9774"/>
                    <a:pt x="5701" y="10589"/>
                    <a:pt x="4887" y="10589"/>
                  </a:cubicBezTo>
                  <a:lnTo>
                    <a:pt x="4887" y="48869"/>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46" name="Hình tự do: Hình 45">
              <a:extLst>
                <a:ext uri="{FF2B5EF4-FFF2-40B4-BE49-F238E27FC236}">
                  <a16:creationId xmlns="" xmlns:a16="http://schemas.microsoft.com/office/drawing/2014/main" id="{8FF91AE9-C71D-4B4B-B4DC-42FDE36F84EA}"/>
                </a:ext>
              </a:extLst>
            </p:cNvPr>
            <p:cNvSpPr/>
            <p:nvPr/>
          </p:nvSpPr>
          <p:spPr>
            <a:xfrm>
              <a:off x="5484318" y="3753981"/>
              <a:ext cx="40724" cy="57014"/>
            </a:xfrm>
            <a:custGeom>
              <a:avLst/>
              <a:gdLst>
                <a:gd name="connsiteX0" fmla="*/ 21991 w 40724"/>
                <a:gd name="connsiteY0" fmla="*/ 0 h 57014"/>
                <a:gd name="connsiteX1" fmla="*/ 31765 w 40724"/>
                <a:gd name="connsiteY1" fmla="*/ 1629 h 57014"/>
                <a:gd name="connsiteX2" fmla="*/ 38281 w 40724"/>
                <a:gd name="connsiteY2" fmla="*/ 6516 h 57014"/>
                <a:gd name="connsiteX3" fmla="*/ 41539 w 40724"/>
                <a:gd name="connsiteY3" fmla="*/ 13032 h 57014"/>
                <a:gd name="connsiteX4" fmla="*/ 42354 w 40724"/>
                <a:gd name="connsiteY4" fmla="*/ 21177 h 57014"/>
                <a:gd name="connsiteX5" fmla="*/ 42354 w 40724"/>
                <a:gd name="connsiteY5" fmla="*/ 57829 h 57014"/>
                <a:gd name="connsiteX6" fmla="*/ 39096 w 40724"/>
                <a:gd name="connsiteY6" fmla="*/ 58643 h 57014"/>
                <a:gd name="connsiteX7" fmla="*/ 34209 w 40724"/>
                <a:gd name="connsiteY7" fmla="*/ 59458 h 57014"/>
                <a:gd name="connsiteX8" fmla="*/ 27693 w 40724"/>
                <a:gd name="connsiteY8" fmla="*/ 60272 h 57014"/>
                <a:gd name="connsiteX9" fmla="*/ 20362 w 40724"/>
                <a:gd name="connsiteY9" fmla="*/ 60272 h 57014"/>
                <a:gd name="connsiteX10" fmla="*/ 12217 w 40724"/>
                <a:gd name="connsiteY10" fmla="*/ 59458 h 57014"/>
                <a:gd name="connsiteX11" fmla="*/ 5702 w 40724"/>
                <a:gd name="connsiteY11" fmla="*/ 56200 h 57014"/>
                <a:gd name="connsiteX12" fmla="*/ 1629 w 40724"/>
                <a:gd name="connsiteY12" fmla="*/ 50498 h 57014"/>
                <a:gd name="connsiteX13" fmla="*/ 0 w 40724"/>
                <a:gd name="connsiteY13" fmla="*/ 42354 h 57014"/>
                <a:gd name="connsiteX14" fmla="*/ 1629 w 40724"/>
                <a:gd name="connsiteY14" fmla="*/ 34209 h 57014"/>
                <a:gd name="connsiteX15" fmla="*/ 6516 w 40724"/>
                <a:gd name="connsiteY15" fmla="*/ 28507 h 57014"/>
                <a:gd name="connsiteX16" fmla="*/ 13846 w 40724"/>
                <a:gd name="connsiteY16" fmla="*/ 25249 h 57014"/>
                <a:gd name="connsiteX17" fmla="*/ 23620 w 40724"/>
                <a:gd name="connsiteY17" fmla="*/ 24435 h 57014"/>
                <a:gd name="connsiteX18" fmla="*/ 26878 w 40724"/>
                <a:gd name="connsiteY18" fmla="*/ 24435 h 57014"/>
                <a:gd name="connsiteX19" fmla="*/ 30136 w 40724"/>
                <a:gd name="connsiteY19" fmla="*/ 25249 h 57014"/>
                <a:gd name="connsiteX20" fmla="*/ 32580 w 40724"/>
                <a:gd name="connsiteY20" fmla="*/ 26064 h 57014"/>
                <a:gd name="connsiteX21" fmla="*/ 34209 w 40724"/>
                <a:gd name="connsiteY21" fmla="*/ 26878 h 57014"/>
                <a:gd name="connsiteX22" fmla="*/ 34209 w 40724"/>
                <a:gd name="connsiteY22" fmla="*/ 23620 h 57014"/>
                <a:gd name="connsiteX23" fmla="*/ 33394 w 40724"/>
                <a:gd name="connsiteY23" fmla="*/ 17919 h 57014"/>
                <a:gd name="connsiteX24" fmla="*/ 31765 w 40724"/>
                <a:gd name="connsiteY24" fmla="*/ 13032 h 57014"/>
                <a:gd name="connsiteX25" fmla="*/ 27693 w 40724"/>
                <a:gd name="connsiteY25" fmla="*/ 8959 h 57014"/>
                <a:gd name="connsiteX26" fmla="*/ 20362 w 40724"/>
                <a:gd name="connsiteY26" fmla="*/ 7330 h 57014"/>
                <a:gd name="connsiteX27" fmla="*/ 10588 w 40724"/>
                <a:gd name="connsiteY27" fmla="*/ 8145 h 57014"/>
                <a:gd name="connsiteX28" fmla="*/ 5702 w 40724"/>
                <a:gd name="connsiteY28" fmla="*/ 9774 h 57014"/>
                <a:gd name="connsiteX29" fmla="*/ 4887 w 40724"/>
                <a:gd name="connsiteY29" fmla="*/ 3258 h 57014"/>
                <a:gd name="connsiteX30" fmla="*/ 10588 w 40724"/>
                <a:gd name="connsiteY30" fmla="*/ 1629 h 57014"/>
                <a:gd name="connsiteX31" fmla="*/ 21991 w 40724"/>
                <a:gd name="connsiteY31" fmla="*/ 0 h 57014"/>
                <a:gd name="connsiteX32" fmla="*/ 22806 w 40724"/>
                <a:gd name="connsiteY32" fmla="*/ 53756 h 57014"/>
                <a:gd name="connsiteX33" fmla="*/ 30136 w 40724"/>
                <a:gd name="connsiteY33" fmla="*/ 53756 h 57014"/>
                <a:gd name="connsiteX34" fmla="*/ 35838 w 40724"/>
                <a:gd name="connsiteY34" fmla="*/ 52942 h 57014"/>
                <a:gd name="connsiteX35" fmla="*/ 35838 w 40724"/>
                <a:gd name="connsiteY35" fmla="*/ 32580 h 57014"/>
                <a:gd name="connsiteX36" fmla="*/ 31765 w 40724"/>
                <a:gd name="connsiteY36" fmla="*/ 31765 h 57014"/>
                <a:gd name="connsiteX37" fmla="*/ 24435 w 40724"/>
                <a:gd name="connsiteY37" fmla="*/ 30951 h 57014"/>
                <a:gd name="connsiteX38" fmla="*/ 18733 w 40724"/>
                <a:gd name="connsiteY38" fmla="*/ 30951 h 57014"/>
                <a:gd name="connsiteX39" fmla="*/ 13032 w 40724"/>
                <a:gd name="connsiteY39" fmla="*/ 32580 h 57014"/>
                <a:gd name="connsiteX40" fmla="*/ 8959 w 40724"/>
                <a:gd name="connsiteY40" fmla="*/ 35837 h 57014"/>
                <a:gd name="connsiteX41" fmla="*/ 7330 w 40724"/>
                <a:gd name="connsiteY41" fmla="*/ 41539 h 57014"/>
                <a:gd name="connsiteX42" fmla="*/ 8145 w 40724"/>
                <a:gd name="connsiteY42" fmla="*/ 47241 h 57014"/>
                <a:gd name="connsiteX43" fmla="*/ 11403 w 40724"/>
                <a:gd name="connsiteY43" fmla="*/ 50498 h 57014"/>
                <a:gd name="connsiteX44" fmla="*/ 16290 w 40724"/>
                <a:gd name="connsiteY44" fmla="*/ 52127 h 57014"/>
                <a:gd name="connsiteX45" fmla="*/ 22806 w 40724"/>
                <a:gd name="connsiteY45" fmla="*/ 53756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724" h="57014">
                  <a:moveTo>
                    <a:pt x="21991" y="0"/>
                  </a:moveTo>
                  <a:cubicBezTo>
                    <a:pt x="26064" y="0"/>
                    <a:pt x="29322" y="815"/>
                    <a:pt x="31765" y="1629"/>
                  </a:cubicBezTo>
                  <a:cubicBezTo>
                    <a:pt x="34209" y="2444"/>
                    <a:pt x="36652" y="4072"/>
                    <a:pt x="38281" y="6516"/>
                  </a:cubicBezTo>
                  <a:cubicBezTo>
                    <a:pt x="39910" y="8145"/>
                    <a:pt x="40724" y="10589"/>
                    <a:pt x="41539" y="13032"/>
                  </a:cubicBezTo>
                  <a:cubicBezTo>
                    <a:pt x="42354" y="15475"/>
                    <a:pt x="42354" y="18733"/>
                    <a:pt x="42354" y="21177"/>
                  </a:cubicBezTo>
                  <a:lnTo>
                    <a:pt x="42354" y="57829"/>
                  </a:lnTo>
                  <a:cubicBezTo>
                    <a:pt x="41539" y="57829"/>
                    <a:pt x="40724" y="58643"/>
                    <a:pt x="39096" y="58643"/>
                  </a:cubicBezTo>
                  <a:cubicBezTo>
                    <a:pt x="37467" y="58643"/>
                    <a:pt x="35838" y="59458"/>
                    <a:pt x="34209" y="59458"/>
                  </a:cubicBezTo>
                  <a:cubicBezTo>
                    <a:pt x="32580" y="59458"/>
                    <a:pt x="30136" y="60272"/>
                    <a:pt x="27693" y="60272"/>
                  </a:cubicBezTo>
                  <a:cubicBezTo>
                    <a:pt x="25249" y="60272"/>
                    <a:pt x="22806" y="60272"/>
                    <a:pt x="20362" y="60272"/>
                  </a:cubicBezTo>
                  <a:cubicBezTo>
                    <a:pt x="17104" y="60272"/>
                    <a:pt x="14661" y="60272"/>
                    <a:pt x="12217" y="59458"/>
                  </a:cubicBezTo>
                  <a:cubicBezTo>
                    <a:pt x="9774" y="58643"/>
                    <a:pt x="7330" y="57829"/>
                    <a:pt x="5702" y="56200"/>
                  </a:cubicBezTo>
                  <a:cubicBezTo>
                    <a:pt x="4072" y="54571"/>
                    <a:pt x="2443" y="52942"/>
                    <a:pt x="1629" y="50498"/>
                  </a:cubicBezTo>
                  <a:cubicBezTo>
                    <a:pt x="815" y="48055"/>
                    <a:pt x="0" y="45611"/>
                    <a:pt x="0" y="42354"/>
                  </a:cubicBezTo>
                  <a:cubicBezTo>
                    <a:pt x="0" y="39096"/>
                    <a:pt x="815" y="36652"/>
                    <a:pt x="1629" y="34209"/>
                  </a:cubicBezTo>
                  <a:cubicBezTo>
                    <a:pt x="2443" y="31765"/>
                    <a:pt x="4887" y="30136"/>
                    <a:pt x="6516" y="28507"/>
                  </a:cubicBezTo>
                  <a:cubicBezTo>
                    <a:pt x="8959" y="26878"/>
                    <a:pt x="11403" y="26064"/>
                    <a:pt x="13846" y="25249"/>
                  </a:cubicBezTo>
                  <a:cubicBezTo>
                    <a:pt x="17104" y="24435"/>
                    <a:pt x="20362" y="24435"/>
                    <a:pt x="23620" y="24435"/>
                  </a:cubicBezTo>
                  <a:cubicBezTo>
                    <a:pt x="24435" y="24435"/>
                    <a:pt x="26064" y="24435"/>
                    <a:pt x="26878" y="24435"/>
                  </a:cubicBezTo>
                  <a:cubicBezTo>
                    <a:pt x="27693" y="24435"/>
                    <a:pt x="29322" y="24435"/>
                    <a:pt x="30136" y="25249"/>
                  </a:cubicBezTo>
                  <a:cubicBezTo>
                    <a:pt x="30951" y="25249"/>
                    <a:pt x="31765" y="25249"/>
                    <a:pt x="32580" y="26064"/>
                  </a:cubicBezTo>
                  <a:cubicBezTo>
                    <a:pt x="33394" y="26064"/>
                    <a:pt x="34209" y="26064"/>
                    <a:pt x="34209" y="26878"/>
                  </a:cubicBezTo>
                  <a:lnTo>
                    <a:pt x="34209" y="23620"/>
                  </a:lnTo>
                  <a:cubicBezTo>
                    <a:pt x="34209" y="21991"/>
                    <a:pt x="34209" y="19548"/>
                    <a:pt x="33394" y="17919"/>
                  </a:cubicBezTo>
                  <a:cubicBezTo>
                    <a:pt x="33394" y="16290"/>
                    <a:pt x="32580" y="14661"/>
                    <a:pt x="31765" y="13032"/>
                  </a:cubicBezTo>
                  <a:cubicBezTo>
                    <a:pt x="30951" y="11403"/>
                    <a:pt x="29322" y="10589"/>
                    <a:pt x="27693" y="8959"/>
                  </a:cubicBezTo>
                  <a:cubicBezTo>
                    <a:pt x="26064" y="8145"/>
                    <a:pt x="23620" y="7330"/>
                    <a:pt x="20362" y="7330"/>
                  </a:cubicBezTo>
                  <a:cubicBezTo>
                    <a:pt x="16290" y="7330"/>
                    <a:pt x="13032" y="7330"/>
                    <a:pt x="10588" y="8145"/>
                  </a:cubicBezTo>
                  <a:cubicBezTo>
                    <a:pt x="8145" y="8959"/>
                    <a:pt x="7330" y="8959"/>
                    <a:pt x="5702" y="9774"/>
                  </a:cubicBezTo>
                  <a:lnTo>
                    <a:pt x="4887" y="3258"/>
                  </a:lnTo>
                  <a:cubicBezTo>
                    <a:pt x="6516" y="2444"/>
                    <a:pt x="8145" y="2444"/>
                    <a:pt x="10588" y="1629"/>
                  </a:cubicBezTo>
                  <a:cubicBezTo>
                    <a:pt x="15475" y="0"/>
                    <a:pt x="18733" y="0"/>
                    <a:pt x="21991" y="0"/>
                  </a:cubicBezTo>
                  <a:moveTo>
                    <a:pt x="22806" y="53756"/>
                  </a:moveTo>
                  <a:cubicBezTo>
                    <a:pt x="25249" y="53756"/>
                    <a:pt x="28507" y="53756"/>
                    <a:pt x="30136" y="53756"/>
                  </a:cubicBezTo>
                  <a:cubicBezTo>
                    <a:pt x="32580" y="53756"/>
                    <a:pt x="34209" y="52942"/>
                    <a:pt x="35838" y="52942"/>
                  </a:cubicBezTo>
                  <a:lnTo>
                    <a:pt x="35838" y="32580"/>
                  </a:lnTo>
                  <a:cubicBezTo>
                    <a:pt x="35023" y="32580"/>
                    <a:pt x="33394" y="31765"/>
                    <a:pt x="31765" y="31765"/>
                  </a:cubicBezTo>
                  <a:cubicBezTo>
                    <a:pt x="30136" y="30951"/>
                    <a:pt x="27693" y="30951"/>
                    <a:pt x="24435" y="30951"/>
                  </a:cubicBezTo>
                  <a:cubicBezTo>
                    <a:pt x="22806" y="30951"/>
                    <a:pt x="21177" y="30951"/>
                    <a:pt x="18733" y="30951"/>
                  </a:cubicBezTo>
                  <a:cubicBezTo>
                    <a:pt x="17104" y="30951"/>
                    <a:pt x="14661" y="31765"/>
                    <a:pt x="13032" y="32580"/>
                  </a:cubicBezTo>
                  <a:cubicBezTo>
                    <a:pt x="11403" y="33394"/>
                    <a:pt x="9774" y="34209"/>
                    <a:pt x="8959" y="35837"/>
                  </a:cubicBezTo>
                  <a:cubicBezTo>
                    <a:pt x="8145" y="37467"/>
                    <a:pt x="7330" y="39096"/>
                    <a:pt x="7330" y="41539"/>
                  </a:cubicBezTo>
                  <a:cubicBezTo>
                    <a:pt x="7330" y="43982"/>
                    <a:pt x="7330" y="45611"/>
                    <a:pt x="8145" y="47241"/>
                  </a:cubicBezTo>
                  <a:cubicBezTo>
                    <a:pt x="8959" y="48869"/>
                    <a:pt x="9774" y="49684"/>
                    <a:pt x="11403" y="50498"/>
                  </a:cubicBezTo>
                  <a:cubicBezTo>
                    <a:pt x="13032" y="51313"/>
                    <a:pt x="14661" y="52127"/>
                    <a:pt x="16290" y="52127"/>
                  </a:cubicBezTo>
                  <a:cubicBezTo>
                    <a:pt x="18733" y="53756"/>
                    <a:pt x="20362" y="53756"/>
                    <a:pt x="22806" y="53756"/>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47" name="Hình tự do: Hình 46">
              <a:extLst>
                <a:ext uri="{FF2B5EF4-FFF2-40B4-BE49-F238E27FC236}">
                  <a16:creationId xmlns="" xmlns:a16="http://schemas.microsoft.com/office/drawing/2014/main" id="{46AAF9BE-7F72-46E7-B93A-EF688621477B}"/>
                </a:ext>
              </a:extLst>
            </p:cNvPr>
            <p:cNvSpPr/>
            <p:nvPr/>
          </p:nvSpPr>
          <p:spPr>
            <a:xfrm>
              <a:off x="5546219" y="3753981"/>
              <a:ext cx="24435" cy="57014"/>
            </a:xfrm>
            <a:custGeom>
              <a:avLst/>
              <a:gdLst>
                <a:gd name="connsiteX0" fmla="*/ 19548 w 24434"/>
                <a:gd name="connsiteY0" fmla="*/ 0 h 57014"/>
                <a:gd name="connsiteX1" fmla="*/ 26064 w 24434"/>
                <a:gd name="connsiteY1" fmla="*/ 815 h 57014"/>
                <a:gd name="connsiteX2" fmla="*/ 30136 w 24434"/>
                <a:gd name="connsiteY2" fmla="*/ 1629 h 57014"/>
                <a:gd name="connsiteX3" fmla="*/ 28507 w 24434"/>
                <a:gd name="connsiteY3" fmla="*/ 8145 h 57014"/>
                <a:gd name="connsiteX4" fmla="*/ 25249 w 24434"/>
                <a:gd name="connsiteY4" fmla="*/ 7330 h 57014"/>
                <a:gd name="connsiteX5" fmla="*/ 17919 w 24434"/>
                <a:gd name="connsiteY5" fmla="*/ 6516 h 57014"/>
                <a:gd name="connsiteX6" fmla="*/ 10588 w 24434"/>
                <a:gd name="connsiteY6" fmla="*/ 7330 h 57014"/>
                <a:gd name="connsiteX7" fmla="*/ 6516 w 24434"/>
                <a:gd name="connsiteY7" fmla="*/ 8145 h 57014"/>
                <a:gd name="connsiteX8" fmla="*/ 6516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19548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19548" y="0"/>
                  </a:moveTo>
                  <a:cubicBezTo>
                    <a:pt x="21991" y="0"/>
                    <a:pt x="24435" y="0"/>
                    <a:pt x="26064" y="815"/>
                  </a:cubicBezTo>
                  <a:cubicBezTo>
                    <a:pt x="28507" y="815"/>
                    <a:pt x="29322" y="1629"/>
                    <a:pt x="30136" y="1629"/>
                  </a:cubicBezTo>
                  <a:lnTo>
                    <a:pt x="28507" y="8145"/>
                  </a:lnTo>
                  <a:cubicBezTo>
                    <a:pt x="27693" y="8145"/>
                    <a:pt x="26878" y="7330"/>
                    <a:pt x="25249" y="7330"/>
                  </a:cubicBezTo>
                  <a:cubicBezTo>
                    <a:pt x="23620" y="7330"/>
                    <a:pt x="21177" y="6516"/>
                    <a:pt x="17919" y="6516"/>
                  </a:cubicBezTo>
                  <a:cubicBezTo>
                    <a:pt x="14661" y="6516"/>
                    <a:pt x="12217" y="6516"/>
                    <a:pt x="10588" y="7330"/>
                  </a:cubicBezTo>
                  <a:cubicBezTo>
                    <a:pt x="8959" y="8145"/>
                    <a:pt x="7330" y="8145"/>
                    <a:pt x="6516" y="8145"/>
                  </a:cubicBezTo>
                  <a:lnTo>
                    <a:pt x="6516" y="58643"/>
                  </a:lnTo>
                  <a:lnTo>
                    <a:pt x="0" y="58643"/>
                  </a:lnTo>
                  <a:lnTo>
                    <a:pt x="0" y="3258"/>
                  </a:lnTo>
                  <a:cubicBezTo>
                    <a:pt x="1629" y="2444"/>
                    <a:pt x="4072" y="1629"/>
                    <a:pt x="7330" y="815"/>
                  </a:cubicBezTo>
                  <a:cubicBezTo>
                    <a:pt x="10588" y="815"/>
                    <a:pt x="14661" y="0"/>
                    <a:pt x="19548" y="0"/>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48" name="Hình tự do: Hình 47">
              <a:extLst>
                <a:ext uri="{FF2B5EF4-FFF2-40B4-BE49-F238E27FC236}">
                  <a16:creationId xmlns="" xmlns:a16="http://schemas.microsoft.com/office/drawing/2014/main" id="{CF25FF91-9CFE-4EE6-9CC5-63031A3B3473}"/>
                </a:ext>
              </a:extLst>
            </p:cNvPr>
            <p:cNvSpPr/>
            <p:nvPr/>
          </p:nvSpPr>
          <p:spPr>
            <a:xfrm>
              <a:off x="5586944" y="3736877"/>
              <a:ext cx="32580" cy="73304"/>
            </a:xfrm>
            <a:custGeom>
              <a:avLst/>
              <a:gdLst>
                <a:gd name="connsiteX0" fmla="*/ 7330 w 32579"/>
                <a:gd name="connsiteY0" fmla="*/ 18733 h 73304"/>
                <a:gd name="connsiteX1" fmla="*/ 30136 w 32579"/>
                <a:gd name="connsiteY1" fmla="*/ 18733 h 73304"/>
                <a:gd name="connsiteX2" fmla="*/ 30136 w 32579"/>
                <a:gd name="connsiteY2" fmla="*/ 25249 h 73304"/>
                <a:gd name="connsiteX3" fmla="*/ 7330 w 32579"/>
                <a:gd name="connsiteY3" fmla="*/ 25249 h 73304"/>
                <a:gd name="connsiteX4" fmla="*/ 7330 w 32579"/>
                <a:gd name="connsiteY4" fmla="*/ 56200 h 73304"/>
                <a:gd name="connsiteX5" fmla="*/ 8145 w 32579"/>
                <a:gd name="connsiteY5" fmla="*/ 64345 h 73304"/>
                <a:gd name="connsiteX6" fmla="*/ 10588 w 32579"/>
                <a:gd name="connsiteY6" fmla="*/ 69232 h 73304"/>
                <a:gd name="connsiteX7" fmla="*/ 14661 w 32579"/>
                <a:gd name="connsiteY7" fmla="*/ 71675 h 73304"/>
                <a:gd name="connsiteX8" fmla="*/ 19548 w 32579"/>
                <a:gd name="connsiteY8" fmla="*/ 72490 h 73304"/>
                <a:gd name="connsiteX9" fmla="*/ 26878 w 32579"/>
                <a:gd name="connsiteY9" fmla="*/ 71675 h 73304"/>
                <a:gd name="connsiteX10" fmla="*/ 30951 w 32579"/>
                <a:gd name="connsiteY10" fmla="*/ 70046 h 73304"/>
                <a:gd name="connsiteX11" fmla="*/ 32580 w 32579"/>
                <a:gd name="connsiteY11" fmla="*/ 75748 h 73304"/>
                <a:gd name="connsiteX12" fmla="*/ 26878 w 32579"/>
                <a:gd name="connsiteY12" fmla="*/ 78191 h 73304"/>
                <a:gd name="connsiteX13" fmla="*/ 18733 w 32579"/>
                <a:gd name="connsiteY13" fmla="*/ 79820 h 73304"/>
                <a:gd name="connsiteX14" fmla="*/ 9774 w 32579"/>
                <a:gd name="connsiteY14" fmla="*/ 78191 h 73304"/>
                <a:gd name="connsiteX15" fmla="*/ 4072 w 32579"/>
                <a:gd name="connsiteY15" fmla="*/ 74119 h 73304"/>
                <a:gd name="connsiteX16" fmla="*/ 815 w 32579"/>
                <a:gd name="connsiteY16" fmla="*/ 66788 h 73304"/>
                <a:gd name="connsiteX17" fmla="*/ 0 w 32579"/>
                <a:gd name="connsiteY17" fmla="*/ 57014 h 73304"/>
                <a:gd name="connsiteX18" fmla="*/ 0 w 32579"/>
                <a:gd name="connsiteY18" fmla="*/ 1629 h 73304"/>
                <a:gd name="connsiteX19" fmla="*/ 7330 w 32579"/>
                <a:gd name="connsiteY19" fmla="*/ 0 h 73304"/>
                <a:gd name="connsiteX20" fmla="*/ 7330 w 32579"/>
                <a:gd name="connsiteY20" fmla="*/ 18733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9" h="73304">
                  <a:moveTo>
                    <a:pt x="7330" y="18733"/>
                  </a:moveTo>
                  <a:lnTo>
                    <a:pt x="30136" y="18733"/>
                  </a:lnTo>
                  <a:lnTo>
                    <a:pt x="30136" y="25249"/>
                  </a:lnTo>
                  <a:lnTo>
                    <a:pt x="7330" y="25249"/>
                  </a:lnTo>
                  <a:lnTo>
                    <a:pt x="7330" y="56200"/>
                  </a:lnTo>
                  <a:cubicBezTo>
                    <a:pt x="7330" y="59458"/>
                    <a:pt x="7330" y="61901"/>
                    <a:pt x="8145" y="64345"/>
                  </a:cubicBezTo>
                  <a:cubicBezTo>
                    <a:pt x="8959" y="66788"/>
                    <a:pt x="9774" y="67603"/>
                    <a:pt x="10588" y="69232"/>
                  </a:cubicBezTo>
                  <a:cubicBezTo>
                    <a:pt x="11403" y="70046"/>
                    <a:pt x="13032" y="70861"/>
                    <a:pt x="14661" y="71675"/>
                  </a:cubicBezTo>
                  <a:cubicBezTo>
                    <a:pt x="16290" y="71675"/>
                    <a:pt x="17919" y="72490"/>
                    <a:pt x="19548" y="72490"/>
                  </a:cubicBezTo>
                  <a:cubicBezTo>
                    <a:pt x="22806" y="72490"/>
                    <a:pt x="25249" y="72490"/>
                    <a:pt x="26878" y="71675"/>
                  </a:cubicBezTo>
                  <a:cubicBezTo>
                    <a:pt x="28507" y="70861"/>
                    <a:pt x="30136" y="70046"/>
                    <a:pt x="30951" y="70046"/>
                  </a:cubicBezTo>
                  <a:lnTo>
                    <a:pt x="32580" y="75748"/>
                  </a:lnTo>
                  <a:cubicBezTo>
                    <a:pt x="31765" y="76562"/>
                    <a:pt x="29322" y="77376"/>
                    <a:pt x="26878" y="78191"/>
                  </a:cubicBezTo>
                  <a:cubicBezTo>
                    <a:pt x="24435" y="79006"/>
                    <a:pt x="21177" y="79820"/>
                    <a:pt x="18733" y="79820"/>
                  </a:cubicBezTo>
                  <a:cubicBezTo>
                    <a:pt x="15475" y="79820"/>
                    <a:pt x="12217" y="79006"/>
                    <a:pt x="9774" y="78191"/>
                  </a:cubicBezTo>
                  <a:cubicBezTo>
                    <a:pt x="7330" y="77376"/>
                    <a:pt x="5701" y="75748"/>
                    <a:pt x="4072" y="74119"/>
                  </a:cubicBezTo>
                  <a:cubicBezTo>
                    <a:pt x="2443" y="72490"/>
                    <a:pt x="1629" y="70046"/>
                    <a:pt x="815" y="66788"/>
                  </a:cubicBezTo>
                  <a:cubicBezTo>
                    <a:pt x="0" y="64345"/>
                    <a:pt x="0" y="60272"/>
                    <a:pt x="0" y="57014"/>
                  </a:cubicBezTo>
                  <a:lnTo>
                    <a:pt x="0" y="1629"/>
                  </a:lnTo>
                  <a:lnTo>
                    <a:pt x="7330" y="0"/>
                  </a:lnTo>
                  <a:lnTo>
                    <a:pt x="7330" y="18733"/>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49" name="Hình tự do: Hình 48">
              <a:extLst>
                <a:ext uri="{FF2B5EF4-FFF2-40B4-BE49-F238E27FC236}">
                  <a16:creationId xmlns="" xmlns:a16="http://schemas.microsoft.com/office/drawing/2014/main" id="{729C20CA-A13D-43FE-BFC3-34FDB08DD0D7}"/>
                </a:ext>
              </a:extLst>
            </p:cNvPr>
            <p:cNvSpPr/>
            <p:nvPr/>
          </p:nvSpPr>
          <p:spPr>
            <a:xfrm>
              <a:off x="5630926" y="3754796"/>
              <a:ext cx="40724" cy="57014"/>
            </a:xfrm>
            <a:custGeom>
              <a:avLst/>
              <a:gdLst>
                <a:gd name="connsiteX0" fmla="*/ 0 w 40724"/>
                <a:gd name="connsiteY0" fmla="*/ 2443 h 57014"/>
                <a:gd name="connsiteX1" fmla="*/ 8959 w 40724"/>
                <a:gd name="connsiteY1" fmla="*/ 815 h 57014"/>
                <a:gd name="connsiteX2" fmla="*/ 21991 w 40724"/>
                <a:gd name="connsiteY2" fmla="*/ 0 h 57014"/>
                <a:gd name="connsiteX3" fmla="*/ 33394 w 40724"/>
                <a:gd name="connsiteY3" fmla="*/ 1629 h 57014"/>
                <a:gd name="connsiteX4" fmla="*/ 40724 w 40724"/>
                <a:gd name="connsiteY4" fmla="*/ 7330 h 57014"/>
                <a:gd name="connsiteX5" fmla="*/ 44797 w 40724"/>
                <a:gd name="connsiteY5" fmla="*/ 15475 h 57014"/>
                <a:gd name="connsiteX6" fmla="*/ 45611 w 40724"/>
                <a:gd name="connsiteY6" fmla="*/ 26064 h 57014"/>
                <a:gd name="connsiteX7" fmla="*/ 45611 w 40724"/>
                <a:gd name="connsiteY7" fmla="*/ 58643 h 57014"/>
                <a:gd name="connsiteX8" fmla="*/ 38281 w 40724"/>
                <a:gd name="connsiteY8" fmla="*/ 58643 h 57014"/>
                <a:gd name="connsiteX9" fmla="*/ 38281 w 40724"/>
                <a:gd name="connsiteY9" fmla="*/ 28507 h 57014"/>
                <a:gd name="connsiteX10" fmla="*/ 37467 w 40724"/>
                <a:gd name="connsiteY10" fmla="*/ 17919 h 57014"/>
                <a:gd name="connsiteX11" fmla="*/ 35023 w 40724"/>
                <a:gd name="connsiteY11" fmla="*/ 10588 h 57014"/>
                <a:gd name="connsiteX12" fmla="*/ 30136 w 40724"/>
                <a:gd name="connsiteY12" fmla="*/ 6516 h 57014"/>
                <a:gd name="connsiteX13" fmla="*/ 21991 w 40724"/>
                <a:gd name="connsiteY13" fmla="*/ 5702 h 57014"/>
                <a:gd name="connsiteX14" fmla="*/ 13032 w 40724"/>
                <a:gd name="connsiteY14" fmla="*/ 6516 h 57014"/>
                <a:gd name="connsiteX15" fmla="*/ 8145 w 40724"/>
                <a:gd name="connsiteY15" fmla="*/ 7330 h 57014"/>
                <a:gd name="connsiteX16" fmla="*/ 8145 w 40724"/>
                <a:gd name="connsiteY16" fmla="*/ 57829 h 57014"/>
                <a:gd name="connsiteX17" fmla="*/ 815 w 40724"/>
                <a:gd name="connsiteY17" fmla="*/ 57829 h 57014"/>
                <a:gd name="connsiteX18" fmla="*/ 815 w 40724"/>
                <a:gd name="connsiteY18"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24" h="57014">
                  <a:moveTo>
                    <a:pt x="0" y="2443"/>
                  </a:moveTo>
                  <a:cubicBezTo>
                    <a:pt x="2443" y="1629"/>
                    <a:pt x="4887" y="815"/>
                    <a:pt x="8959" y="815"/>
                  </a:cubicBezTo>
                  <a:cubicBezTo>
                    <a:pt x="13032" y="0"/>
                    <a:pt x="17104" y="0"/>
                    <a:pt x="21991" y="0"/>
                  </a:cubicBezTo>
                  <a:cubicBezTo>
                    <a:pt x="26064" y="0"/>
                    <a:pt x="30136" y="815"/>
                    <a:pt x="33394" y="1629"/>
                  </a:cubicBezTo>
                  <a:cubicBezTo>
                    <a:pt x="36652" y="3258"/>
                    <a:pt x="39096" y="4887"/>
                    <a:pt x="40724" y="7330"/>
                  </a:cubicBezTo>
                  <a:cubicBezTo>
                    <a:pt x="42354" y="9774"/>
                    <a:pt x="43982" y="12217"/>
                    <a:pt x="44797" y="15475"/>
                  </a:cubicBezTo>
                  <a:cubicBezTo>
                    <a:pt x="45611" y="18733"/>
                    <a:pt x="45611" y="21991"/>
                    <a:pt x="45611" y="26064"/>
                  </a:cubicBezTo>
                  <a:lnTo>
                    <a:pt x="45611" y="58643"/>
                  </a:lnTo>
                  <a:lnTo>
                    <a:pt x="38281" y="58643"/>
                  </a:lnTo>
                  <a:lnTo>
                    <a:pt x="38281" y="28507"/>
                  </a:lnTo>
                  <a:cubicBezTo>
                    <a:pt x="38281" y="24435"/>
                    <a:pt x="38281" y="21177"/>
                    <a:pt x="37467" y="17919"/>
                  </a:cubicBezTo>
                  <a:cubicBezTo>
                    <a:pt x="36652" y="15475"/>
                    <a:pt x="35838" y="13032"/>
                    <a:pt x="35023" y="10588"/>
                  </a:cubicBezTo>
                  <a:cubicBezTo>
                    <a:pt x="33394" y="8959"/>
                    <a:pt x="31765" y="7330"/>
                    <a:pt x="30136" y="6516"/>
                  </a:cubicBezTo>
                  <a:cubicBezTo>
                    <a:pt x="27693" y="5702"/>
                    <a:pt x="25249" y="5702"/>
                    <a:pt x="21991" y="5702"/>
                  </a:cubicBezTo>
                  <a:cubicBezTo>
                    <a:pt x="18733" y="5702"/>
                    <a:pt x="15475" y="5702"/>
                    <a:pt x="13032" y="6516"/>
                  </a:cubicBezTo>
                  <a:cubicBezTo>
                    <a:pt x="10588" y="6516"/>
                    <a:pt x="8959" y="7330"/>
                    <a:pt x="8145" y="7330"/>
                  </a:cubicBezTo>
                  <a:lnTo>
                    <a:pt x="8145" y="57829"/>
                  </a:lnTo>
                  <a:lnTo>
                    <a:pt x="815" y="57829"/>
                  </a:lnTo>
                  <a:lnTo>
                    <a:pt x="815" y="2443"/>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0" name="Hình tự do: Hình 49">
              <a:extLst>
                <a:ext uri="{FF2B5EF4-FFF2-40B4-BE49-F238E27FC236}">
                  <a16:creationId xmlns="" xmlns:a16="http://schemas.microsoft.com/office/drawing/2014/main" id="{3D6B2742-DC9C-4055-A2C8-DE97F676FA30}"/>
                </a:ext>
              </a:extLst>
            </p:cNvPr>
            <p:cNvSpPr/>
            <p:nvPr/>
          </p:nvSpPr>
          <p:spPr>
            <a:xfrm>
              <a:off x="5691198"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6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4"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6"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814" y="38281"/>
                    <a:pt x="0" y="35023"/>
                    <a:pt x="0" y="30136"/>
                  </a:cubicBezTo>
                  <a:moveTo>
                    <a:pt x="40724" y="25249"/>
                  </a:moveTo>
                  <a:cubicBezTo>
                    <a:pt x="40724" y="19548"/>
                    <a:pt x="39096" y="14661"/>
                    <a:pt x="36652" y="11403"/>
                  </a:cubicBezTo>
                  <a:cubicBezTo>
                    <a:pt x="34209"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1" name="Hình tự do: Hình 50">
              <a:extLst>
                <a:ext uri="{FF2B5EF4-FFF2-40B4-BE49-F238E27FC236}">
                  <a16:creationId xmlns="" xmlns:a16="http://schemas.microsoft.com/office/drawing/2014/main" id="{ABF544F8-74E5-4BE2-AB9F-9B3BD42159C3}"/>
                </a:ext>
              </a:extLst>
            </p:cNvPr>
            <p:cNvSpPr/>
            <p:nvPr/>
          </p:nvSpPr>
          <p:spPr>
            <a:xfrm>
              <a:off x="5755543" y="3753981"/>
              <a:ext cx="24435" cy="57014"/>
            </a:xfrm>
            <a:custGeom>
              <a:avLst/>
              <a:gdLst>
                <a:gd name="connsiteX0" fmla="*/ 20362 w 24434"/>
                <a:gd name="connsiteY0" fmla="*/ 0 h 57014"/>
                <a:gd name="connsiteX1" fmla="*/ 26878 w 24434"/>
                <a:gd name="connsiteY1" fmla="*/ 815 h 57014"/>
                <a:gd name="connsiteX2" fmla="*/ 30951 w 24434"/>
                <a:gd name="connsiteY2" fmla="*/ 1629 h 57014"/>
                <a:gd name="connsiteX3" fmla="*/ 29322 w 24434"/>
                <a:gd name="connsiteY3" fmla="*/ 8145 h 57014"/>
                <a:gd name="connsiteX4" fmla="*/ 26064 w 24434"/>
                <a:gd name="connsiteY4" fmla="*/ 7330 h 57014"/>
                <a:gd name="connsiteX5" fmla="*/ 18733 w 24434"/>
                <a:gd name="connsiteY5" fmla="*/ 6516 h 57014"/>
                <a:gd name="connsiteX6" fmla="*/ 11403 w 24434"/>
                <a:gd name="connsiteY6" fmla="*/ 7330 h 57014"/>
                <a:gd name="connsiteX7" fmla="*/ 7330 w 24434"/>
                <a:gd name="connsiteY7" fmla="*/ 8145 h 57014"/>
                <a:gd name="connsiteX8" fmla="*/ 7330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20362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20362" y="0"/>
                  </a:moveTo>
                  <a:cubicBezTo>
                    <a:pt x="22806" y="0"/>
                    <a:pt x="25249" y="0"/>
                    <a:pt x="26878" y="815"/>
                  </a:cubicBezTo>
                  <a:cubicBezTo>
                    <a:pt x="29322" y="815"/>
                    <a:pt x="30136" y="1629"/>
                    <a:pt x="30951" y="1629"/>
                  </a:cubicBezTo>
                  <a:lnTo>
                    <a:pt x="29322" y="8145"/>
                  </a:lnTo>
                  <a:cubicBezTo>
                    <a:pt x="28507" y="8145"/>
                    <a:pt x="27693" y="7330"/>
                    <a:pt x="26064" y="7330"/>
                  </a:cubicBezTo>
                  <a:cubicBezTo>
                    <a:pt x="24435" y="7330"/>
                    <a:pt x="21991" y="6516"/>
                    <a:pt x="18733" y="6516"/>
                  </a:cubicBezTo>
                  <a:cubicBezTo>
                    <a:pt x="15475" y="6516"/>
                    <a:pt x="13032" y="6516"/>
                    <a:pt x="11403" y="7330"/>
                  </a:cubicBezTo>
                  <a:cubicBezTo>
                    <a:pt x="9774" y="8145"/>
                    <a:pt x="8145" y="8145"/>
                    <a:pt x="7330" y="8145"/>
                  </a:cubicBezTo>
                  <a:lnTo>
                    <a:pt x="7330" y="58643"/>
                  </a:lnTo>
                  <a:lnTo>
                    <a:pt x="0" y="58643"/>
                  </a:lnTo>
                  <a:lnTo>
                    <a:pt x="0" y="3258"/>
                  </a:lnTo>
                  <a:cubicBezTo>
                    <a:pt x="1629" y="2444"/>
                    <a:pt x="4073" y="1629"/>
                    <a:pt x="7330" y="815"/>
                  </a:cubicBezTo>
                  <a:cubicBezTo>
                    <a:pt x="11403" y="815"/>
                    <a:pt x="15475" y="0"/>
                    <a:pt x="20362" y="0"/>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2" name="Hình tự do: Hình 51">
              <a:extLst>
                <a:ext uri="{FF2B5EF4-FFF2-40B4-BE49-F238E27FC236}">
                  <a16:creationId xmlns="" xmlns:a16="http://schemas.microsoft.com/office/drawing/2014/main" id="{59CA3346-8A6E-4B16-9CE3-7A46764C059B}"/>
                </a:ext>
              </a:extLst>
            </p:cNvPr>
            <p:cNvSpPr/>
            <p:nvPr/>
          </p:nvSpPr>
          <p:spPr>
            <a:xfrm>
              <a:off x="5823146" y="3726289"/>
              <a:ext cx="32580" cy="81449"/>
            </a:xfrm>
            <a:custGeom>
              <a:avLst/>
              <a:gdLst>
                <a:gd name="connsiteX0" fmla="*/ 21177 w 32579"/>
                <a:gd name="connsiteY0" fmla="*/ 0 h 81448"/>
                <a:gd name="connsiteX1" fmla="*/ 28507 w 32579"/>
                <a:gd name="connsiteY1" fmla="*/ 815 h 81448"/>
                <a:gd name="connsiteX2" fmla="*/ 32580 w 32579"/>
                <a:gd name="connsiteY2" fmla="*/ 2443 h 81448"/>
                <a:gd name="connsiteX3" fmla="*/ 30950 w 32579"/>
                <a:gd name="connsiteY3" fmla="*/ 8959 h 81448"/>
                <a:gd name="connsiteX4" fmla="*/ 27693 w 32579"/>
                <a:gd name="connsiteY4" fmla="*/ 8145 h 81448"/>
                <a:gd name="connsiteX5" fmla="*/ 21991 w 32579"/>
                <a:gd name="connsiteY5" fmla="*/ 7330 h 81448"/>
                <a:gd name="connsiteX6" fmla="*/ 10588 w 32579"/>
                <a:gd name="connsiteY6" fmla="*/ 11403 h 81448"/>
                <a:gd name="connsiteX7" fmla="*/ 7330 w 32579"/>
                <a:gd name="connsiteY7" fmla="*/ 23620 h 81448"/>
                <a:gd name="connsiteX8" fmla="*/ 7330 w 32579"/>
                <a:gd name="connsiteY8" fmla="*/ 29322 h 81448"/>
                <a:gd name="connsiteX9" fmla="*/ 30950 w 32579"/>
                <a:gd name="connsiteY9" fmla="*/ 29322 h 81448"/>
                <a:gd name="connsiteX10" fmla="*/ 30950 w 32579"/>
                <a:gd name="connsiteY10" fmla="*/ 35837 h 81448"/>
                <a:gd name="connsiteX11" fmla="*/ 7330 w 32579"/>
                <a:gd name="connsiteY11" fmla="*/ 35837 h 81448"/>
                <a:gd name="connsiteX12" fmla="*/ 7330 w 32579"/>
                <a:gd name="connsiteY12" fmla="*/ 87150 h 81448"/>
                <a:gd name="connsiteX13" fmla="*/ 0 w 32579"/>
                <a:gd name="connsiteY13" fmla="*/ 87150 h 81448"/>
                <a:gd name="connsiteX14" fmla="*/ 0 w 32579"/>
                <a:gd name="connsiteY14" fmla="*/ 22806 h 81448"/>
                <a:gd name="connsiteX15" fmla="*/ 4887 w 32579"/>
                <a:gd name="connsiteY15" fmla="*/ 5702 h 81448"/>
                <a:gd name="connsiteX16" fmla="*/ 21177 w 32579"/>
                <a:gd name="connsiteY16" fmla="*/ 0 h 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579" h="81448">
                  <a:moveTo>
                    <a:pt x="21177" y="0"/>
                  </a:moveTo>
                  <a:cubicBezTo>
                    <a:pt x="24435" y="0"/>
                    <a:pt x="26878" y="0"/>
                    <a:pt x="28507" y="815"/>
                  </a:cubicBezTo>
                  <a:cubicBezTo>
                    <a:pt x="30136" y="1629"/>
                    <a:pt x="31765" y="1629"/>
                    <a:pt x="32580" y="2443"/>
                  </a:cubicBezTo>
                  <a:lnTo>
                    <a:pt x="30950" y="8959"/>
                  </a:lnTo>
                  <a:cubicBezTo>
                    <a:pt x="30136" y="8959"/>
                    <a:pt x="28507" y="8145"/>
                    <a:pt x="27693" y="8145"/>
                  </a:cubicBezTo>
                  <a:cubicBezTo>
                    <a:pt x="26064" y="7330"/>
                    <a:pt x="24435" y="7330"/>
                    <a:pt x="21991" y="7330"/>
                  </a:cubicBezTo>
                  <a:cubicBezTo>
                    <a:pt x="17104" y="7330"/>
                    <a:pt x="13032" y="8959"/>
                    <a:pt x="10588" y="11403"/>
                  </a:cubicBezTo>
                  <a:cubicBezTo>
                    <a:pt x="8145" y="13846"/>
                    <a:pt x="7330" y="17919"/>
                    <a:pt x="7330" y="23620"/>
                  </a:cubicBezTo>
                  <a:lnTo>
                    <a:pt x="7330" y="29322"/>
                  </a:lnTo>
                  <a:lnTo>
                    <a:pt x="30950" y="29322"/>
                  </a:lnTo>
                  <a:lnTo>
                    <a:pt x="30950" y="35837"/>
                  </a:lnTo>
                  <a:lnTo>
                    <a:pt x="7330" y="35837"/>
                  </a:lnTo>
                  <a:lnTo>
                    <a:pt x="7330" y="87150"/>
                  </a:lnTo>
                  <a:lnTo>
                    <a:pt x="0" y="87150"/>
                  </a:lnTo>
                  <a:lnTo>
                    <a:pt x="0" y="22806"/>
                  </a:lnTo>
                  <a:cubicBezTo>
                    <a:pt x="0" y="15475"/>
                    <a:pt x="1629" y="9774"/>
                    <a:pt x="4887" y="5702"/>
                  </a:cubicBezTo>
                  <a:cubicBezTo>
                    <a:pt x="8959" y="1629"/>
                    <a:pt x="14661" y="0"/>
                    <a:pt x="21177" y="0"/>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3" name="Hình tự do: Hình 52">
              <a:extLst>
                <a:ext uri="{FF2B5EF4-FFF2-40B4-BE49-F238E27FC236}">
                  <a16:creationId xmlns="" xmlns:a16="http://schemas.microsoft.com/office/drawing/2014/main" id="{35302930-317B-431A-A936-6FBF07C0EFFD}"/>
                </a:ext>
              </a:extLst>
            </p:cNvPr>
            <p:cNvSpPr/>
            <p:nvPr/>
          </p:nvSpPr>
          <p:spPr>
            <a:xfrm>
              <a:off x="5863056" y="3753167"/>
              <a:ext cx="48869" cy="57014"/>
            </a:xfrm>
            <a:custGeom>
              <a:avLst/>
              <a:gdLst>
                <a:gd name="connsiteX0" fmla="*/ 52127 w 48869"/>
                <a:gd name="connsiteY0" fmla="*/ 30951 h 57014"/>
                <a:gd name="connsiteX1" fmla="*/ 50498 w 48869"/>
                <a:gd name="connsiteY1" fmla="*/ 43168 h 57014"/>
                <a:gd name="connsiteX2" fmla="*/ 44797 w 48869"/>
                <a:gd name="connsiteY2" fmla="*/ 52942 h 57014"/>
                <a:gd name="connsiteX3" fmla="*/ 36652 w 48869"/>
                <a:gd name="connsiteY3" fmla="*/ 58643 h 57014"/>
                <a:gd name="connsiteX4" fmla="*/ 26064 w 48869"/>
                <a:gd name="connsiteY4" fmla="*/ 61087 h 57014"/>
                <a:gd name="connsiteX5" fmla="*/ 15475 w 48869"/>
                <a:gd name="connsiteY5" fmla="*/ 58643 h 57014"/>
                <a:gd name="connsiteX6" fmla="*/ 7330 w 48869"/>
                <a:gd name="connsiteY6" fmla="*/ 52942 h 57014"/>
                <a:gd name="connsiteX7" fmla="*/ 1629 w 48869"/>
                <a:gd name="connsiteY7" fmla="*/ 43168 h 57014"/>
                <a:gd name="connsiteX8" fmla="*/ 0 w 48869"/>
                <a:gd name="connsiteY8" fmla="*/ 30951 h 57014"/>
                <a:gd name="connsiteX9" fmla="*/ 1629 w 48869"/>
                <a:gd name="connsiteY9" fmla="*/ 18733 h 57014"/>
                <a:gd name="connsiteX10" fmla="*/ 7330 w 48869"/>
                <a:gd name="connsiteY10" fmla="*/ 8959 h 57014"/>
                <a:gd name="connsiteX11" fmla="*/ 15475 w 48869"/>
                <a:gd name="connsiteY11" fmla="*/ 2444 h 57014"/>
                <a:gd name="connsiteX12" fmla="*/ 26064 w 48869"/>
                <a:gd name="connsiteY12" fmla="*/ 0 h 57014"/>
                <a:gd name="connsiteX13" fmla="*/ 36652 w 48869"/>
                <a:gd name="connsiteY13" fmla="*/ 2444 h 57014"/>
                <a:gd name="connsiteX14" fmla="*/ 44797 w 48869"/>
                <a:gd name="connsiteY14" fmla="*/ 8959 h 57014"/>
                <a:gd name="connsiteX15" fmla="*/ 50498 w 48869"/>
                <a:gd name="connsiteY15" fmla="*/ 18733 h 57014"/>
                <a:gd name="connsiteX16" fmla="*/ 52127 w 48869"/>
                <a:gd name="connsiteY16" fmla="*/ 30951 h 57014"/>
                <a:gd name="connsiteX17" fmla="*/ 43982 w 48869"/>
                <a:gd name="connsiteY17" fmla="*/ 30951 h 57014"/>
                <a:gd name="connsiteX18" fmla="*/ 39096 w 48869"/>
                <a:gd name="connsiteY18" fmla="*/ 13846 h 57014"/>
                <a:gd name="connsiteX19" fmla="*/ 25249 w 48869"/>
                <a:gd name="connsiteY19" fmla="*/ 7331 h 57014"/>
                <a:gd name="connsiteX20" fmla="*/ 11403 w 48869"/>
                <a:gd name="connsiteY20" fmla="*/ 13846 h 57014"/>
                <a:gd name="connsiteX21" fmla="*/ 6516 w 48869"/>
                <a:gd name="connsiteY21" fmla="*/ 30951 h 57014"/>
                <a:gd name="connsiteX22" fmla="*/ 11403 w 48869"/>
                <a:gd name="connsiteY22" fmla="*/ 48055 h 57014"/>
                <a:gd name="connsiteX23" fmla="*/ 25249 w 48869"/>
                <a:gd name="connsiteY23" fmla="*/ 54571 h 57014"/>
                <a:gd name="connsiteX24" fmla="*/ 39096 w 48869"/>
                <a:gd name="connsiteY24" fmla="*/ 48055 h 57014"/>
                <a:gd name="connsiteX25" fmla="*/ 43982 w 48869"/>
                <a:gd name="connsiteY25" fmla="*/ 30951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69" h="57014">
                  <a:moveTo>
                    <a:pt x="52127" y="30951"/>
                  </a:moveTo>
                  <a:cubicBezTo>
                    <a:pt x="52127" y="35838"/>
                    <a:pt x="51313" y="39910"/>
                    <a:pt x="50498" y="43168"/>
                  </a:cubicBezTo>
                  <a:cubicBezTo>
                    <a:pt x="48869" y="47241"/>
                    <a:pt x="47241" y="49684"/>
                    <a:pt x="44797" y="52942"/>
                  </a:cubicBezTo>
                  <a:cubicBezTo>
                    <a:pt x="42354" y="55385"/>
                    <a:pt x="39910" y="57829"/>
                    <a:pt x="36652" y="58643"/>
                  </a:cubicBezTo>
                  <a:cubicBezTo>
                    <a:pt x="33394" y="60272"/>
                    <a:pt x="30136" y="61087"/>
                    <a:pt x="26064" y="61087"/>
                  </a:cubicBezTo>
                  <a:cubicBezTo>
                    <a:pt x="21991" y="61087"/>
                    <a:pt x="18733" y="60272"/>
                    <a:pt x="15475" y="58643"/>
                  </a:cubicBezTo>
                  <a:cubicBezTo>
                    <a:pt x="12217" y="57014"/>
                    <a:pt x="9774" y="55385"/>
                    <a:pt x="7330" y="52942"/>
                  </a:cubicBezTo>
                  <a:cubicBezTo>
                    <a:pt x="4887" y="50498"/>
                    <a:pt x="3258" y="47241"/>
                    <a:pt x="1629" y="43168"/>
                  </a:cubicBezTo>
                  <a:cubicBezTo>
                    <a:pt x="0" y="39096"/>
                    <a:pt x="0" y="35023"/>
                    <a:pt x="0" y="30951"/>
                  </a:cubicBezTo>
                  <a:cubicBezTo>
                    <a:pt x="0" y="26064"/>
                    <a:pt x="815" y="21991"/>
                    <a:pt x="1629" y="18733"/>
                  </a:cubicBezTo>
                  <a:cubicBezTo>
                    <a:pt x="2444" y="15475"/>
                    <a:pt x="4887" y="11403"/>
                    <a:pt x="7330" y="8959"/>
                  </a:cubicBezTo>
                  <a:cubicBezTo>
                    <a:pt x="9774" y="6516"/>
                    <a:pt x="12217" y="4072"/>
                    <a:pt x="15475" y="2444"/>
                  </a:cubicBezTo>
                  <a:cubicBezTo>
                    <a:pt x="18733" y="815"/>
                    <a:pt x="21991" y="0"/>
                    <a:pt x="26064" y="0"/>
                  </a:cubicBezTo>
                  <a:cubicBezTo>
                    <a:pt x="30136" y="0"/>
                    <a:pt x="33394" y="815"/>
                    <a:pt x="36652" y="2444"/>
                  </a:cubicBezTo>
                  <a:cubicBezTo>
                    <a:pt x="39910" y="4072"/>
                    <a:pt x="42354" y="5702"/>
                    <a:pt x="44797" y="8959"/>
                  </a:cubicBezTo>
                  <a:cubicBezTo>
                    <a:pt x="47241" y="11403"/>
                    <a:pt x="48869" y="14661"/>
                    <a:pt x="50498" y="18733"/>
                  </a:cubicBezTo>
                  <a:cubicBezTo>
                    <a:pt x="52127" y="22806"/>
                    <a:pt x="52127" y="26878"/>
                    <a:pt x="52127" y="30951"/>
                  </a:cubicBezTo>
                  <a:moveTo>
                    <a:pt x="43982" y="30951"/>
                  </a:moveTo>
                  <a:cubicBezTo>
                    <a:pt x="43982" y="23620"/>
                    <a:pt x="42354" y="17919"/>
                    <a:pt x="39096" y="13846"/>
                  </a:cubicBezTo>
                  <a:cubicBezTo>
                    <a:pt x="35837" y="9774"/>
                    <a:pt x="30951" y="7331"/>
                    <a:pt x="25249" y="7331"/>
                  </a:cubicBezTo>
                  <a:cubicBezTo>
                    <a:pt x="19548" y="7331"/>
                    <a:pt x="14661" y="9774"/>
                    <a:pt x="11403" y="13846"/>
                  </a:cubicBezTo>
                  <a:cubicBezTo>
                    <a:pt x="8145" y="17919"/>
                    <a:pt x="6516" y="23620"/>
                    <a:pt x="6516" y="30951"/>
                  </a:cubicBezTo>
                  <a:cubicBezTo>
                    <a:pt x="6516" y="38281"/>
                    <a:pt x="8145" y="43983"/>
                    <a:pt x="11403" y="48055"/>
                  </a:cubicBezTo>
                  <a:cubicBezTo>
                    <a:pt x="14661" y="52128"/>
                    <a:pt x="19548" y="54571"/>
                    <a:pt x="25249" y="54571"/>
                  </a:cubicBezTo>
                  <a:cubicBezTo>
                    <a:pt x="30951" y="54571"/>
                    <a:pt x="35837" y="52128"/>
                    <a:pt x="39096" y="48055"/>
                  </a:cubicBezTo>
                  <a:cubicBezTo>
                    <a:pt x="42354" y="43983"/>
                    <a:pt x="43982" y="38281"/>
                    <a:pt x="43982" y="30951"/>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4" name="Hình tự do: Hình 53">
              <a:extLst>
                <a:ext uri="{FF2B5EF4-FFF2-40B4-BE49-F238E27FC236}">
                  <a16:creationId xmlns="" xmlns:a16="http://schemas.microsoft.com/office/drawing/2014/main" id="{2CB218FF-2D69-4256-AF1F-540F806172C4}"/>
                </a:ext>
              </a:extLst>
            </p:cNvPr>
            <p:cNvSpPr/>
            <p:nvPr/>
          </p:nvSpPr>
          <p:spPr>
            <a:xfrm>
              <a:off x="5929844" y="3753981"/>
              <a:ext cx="24435" cy="57014"/>
            </a:xfrm>
            <a:custGeom>
              <a:avLst/>
              <a:gdLst>
                <a:gd name="connsiteX0" fmla="*/ 20362 w 24434"/>
                <a:gd name="connsiteY0" fmla="*/ 0 h 57014"/>
                <a:gd name="connsiteX1" fmla="*/ 26878 w 24434"/>
                <a:gd name="connsiteY1" fmla="*/ 815 h 57014"/>
                <a:gd name="connsiteX2" fmla="*/ 30950 w 24434"/>
                <a:gd name="connsiteY2" fmla="*/ 1629 h 57014"/>
                <a:gd name="connsiteX3" fmla="*/ 29322 w 24434"/>
                <a:gd name="connsiteY3" fmla="*/ 8145 h 57014"/>
                <a:gd name="connsiteX4" fmla="*/ 26064 w 24434"/>
                <a:gd name="connsiteY4" fmla="*/ 7330 h 57014"/>
                <a:gd name="connsiteX5" fmla="*/ 18733 w 24434"/>
                <a:gd name="connsiteY5" fmla="*/ 6516 h 57014"/>
                <a:gd name="connsiteX6" fmla="*/ 11403 w 24434"/>
                <a:gd name="connsiteY6" fmla="*/ 7330 h 57014"/>
                <a:gd name="connsiteX7" fmla="*/ 7330 w 24434"/>
                <a:gd name="connsiteY7" fmla="*/ 8145 h 57014"/>
                <a:gd name="connsiteX8" fmla="*/ 7330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20362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20362" y="0"/>
                  </a:moveTo>
                  <a:cubicBezTo>
                    <a:pt x="22806" y="0"/>
                    <a:pt x="25249" y="0"/>
                    <a:pt x="26878" y="815"/>
                  </a:cubicBezTo>
                  <a:cubicBezTo>
                    <a:pt x="29322" y="815"/>
                    <a:pt x="30136" y="1629"/>
                    <a:pt x="30950" y="1629"/>
                  </a:cubicBezTo>
                  <a:lnTo>
                    <a:pt x="29322" y="8145"/>
                  </a:lnTo>
                  <a:cubicBezTo>
                    <a:pt x="28507" y="8145"/>
                    <a:pt x="27693" y="7330"/>
                    <a:pt x="26064" y="7330"/>
                  </a:cubicBezTo>
                  <a:cubicBezTo>
                    <a:pt x="24435" y="7330"/>
                    <a:pt x="21991" y="6516"/>
                    <a:pt x="18733" y="6516"/>
                  </a:cubicBezTo>
                  <a:cubicBezTo>
                    <a:pt x="15475" y="6516"/>
                    <a:pt x="13032" y="6516"/>
                    <a:pt x="11403" y="7330"/>
                  </a:cubicBezTo>
                  <a:cubicBezTo>
                    <a:pt x="9774" y="8145"/>
                    <a:pt x="8145" y="8145"/>
                    <a:pt x="7330" y="8145"/>
                  </a:cubicBezTo>
                  <a:lnTo>
                    <a:pt x="7330" y="58643"/>
                  </a:lnTo>
                  <a:lnTo>
                    <a:pt x="0" y="58643"/>
                  </a:lnTo>
                  <a:lnTo>
                    <a:pt x="0" y="3258"/>
                  </a:lnTo>
                  <a:cubicBezTo>
                    <a:pt x="1629" y="2444"/>
                    <a:pt x="4072" y="1629"/>
                    <a:pt x="7330" y="815"/>
                  </a:cubicBezTo>
                  <a:cubicBezTo>
                    <a:pt x="11403" y="815"/>
                    <a:pt x="15475" y="0"/>
                    <a:pt x="20362" y="0"/>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5" name="Hình tự do: Hình 54">
              <a:extLst>
                <a:ext uri="{FF2B5EF4-FFF2-40B4-BE49-F238E27FC236}">
                  <a16:creationId xmlns="" xmlns:a16="http://schemas.microsoft.com/office/drawing/2014/main" id="{818DCF80-0F07-4DB6-9630-631E488EFD93}"/>
                </a:ext>
              </a:extLst>
            </p:cNvPr>
            <p:cNvSpPr/>
            <p:nvPr/>
          </p:nvSpPr>
          <p:spPr>
            <a:xfrm>
              <a:off x="5994188" y="3725474"/>
              <a:ext cx="48869" cy="89594"/>
            </a:xfrm>
            <a:custGeom>
              <a:avLst/>
              <a:gdLst>
                <a:gd name="connsiteX0" fmla="*/ 49684 w 48869"/>
                <a:gd name="connsiteY0" fmla="*/ 86336 h 89593"/>
                <a:gd name="connsiteX1" fmla="*/ 41539 w 48869"/>
                <a:gd name="connsiteY1" fmla="*/ 88779 h 89593"/>
                <a:gd name="connsiteX2" fmla="*/ 28507 w 48869"/>
                <a:gd name="connsiteY2" fmla="*/ 89594 h 89593"/>
                <a:gd name="connsiteX3" fmla="*/ 17104 w 48869"/>
                <a:gd name="connsiteY3" fmla="*/ 87150 h 89593"/>
                <a:gd name="connsiteX4" fmla="*/ 8145 w 48869"/>
                <a:gd name="connsiteY4" fmla="*/ 81449 h 89593"/>
                <a:gd name="connsiteX5" fmla="*/ 2443 w 48869"/>
                <a:gd name="connsiteY5" fmla="*/ 71675 h 89593"/>
                <a:gd name="connsiteX6" fmla="*/ 0 w 48869"/>
                <a:gd name="connsiteY6" fmla="*/ 58643 h 89593"/>
                <a:gd name="connsiteX7" fmla="*/ 1629 w 48869"/>
                <a:gd name="connsiteY7" fmla="*/ 46426 h 89593"/>
                <a:gd name="connsiteX8" fmla="*/ 6516 w 48869"/>
                <a:gd name="connsiteY8" fmla="*/ 36652 h 89593"/>
                <a:gd name="connsiteX9" fmla="*/ 14661 w 48869"/>
                <a:gd name="connsiteY9" fmla="*/ 30136 h 89593"/>
                <a:gd name="connsiteX10" fmla="*/ 26064 w 48869"/>
                <a:gd name="connsiteY10" fmla="*/ 27693 h 89593"/>
                <a:gd name="connsiteX11" fmla="*/ 35837 w 48869"/>
                <a:gd name="connsiteY11" fmla="*/ 29322 h 89593"/>
                <a:gd name="connsiteX12" fmla="*/ 41539 w 48869"/>
                <a:gd name="connsiteY12" fmla="*/ 32580 h 89593"/>
                <a:gd name="connsiteX13" fmla="*/ 41539 w 48869"/>
                <a:gd name="connsiteY13" fmla="*/ 1629 h 89593"/>
                <a:gd name="connsiteX14" fmla="*/ 48869 w 48869"/>
                <a:gd name="connsiteY14" fmla="*/ 0 h 89593"/>
                <a:gd name="connsiteX15" fmla="*/ 48869 w 48869"/>
                <a:gd name="connsiteY15" fmla="*/ 86336 h 89593"/>
                <a:gd name="connsiteX16" fmla="*/ 42354 w 48869"/>
                <a:gd name="connsiteY16" fmla="*/ 40724 h 89593"/>
                <a:gd name="connsiteX17" fmla="*/ 39910 w 48869"/>
                <a:gd name="connsiteY17" fmla="*/ 39096 h 89593"/>
                <a:gd name="connsiteX18" fmla="*/ 36652 w 48869"/>
                <a:gd name="connsiteY18" fmla="*/ 37467 h 89593"/>
                <a:gd name="connsiteX19" fmla="*/ 32580 w 48869"/>
                <a:gd name="connsiteY19" fmla="*/ 35837 h 89593"/>
                <a:gd name="connsiteX20" fmla="*/ 27693 w 48869"/>
                <a:gd name="connsiteY20" fmla="*/ 35023 h 89593"/>
                <a:gd name="connsiteX21" fmla="*/ 18733 w 48869"/>
                <a:gd name="connsiteY21" fmla="*/ 36652 h 89593"/>
                <a:gd name="connsiteX22" fmla="*/ 13032 w 48869"/>
                <a:gd name="connsiteY22" fmla="*/ 41539 h 89593"/>
                <a:gd name="connsiteX23" fmla="*/ 9774 w 48869"/>
                <a:gd name="connsiteY23" fmla="*/ 48869 h 89593"/>
                <a:gd name="connsiteX24" fmla="*/ 8959 w 48869"/>
                <a:gd name="connsiteY24" fmla="*/ 57829 h 89593"/>
                <a:gd name="connsiteX25" fmla="*/ 14661 w 48869"/>
                <a:gd name="connsiteY25" fmla="*/ 74933 h 89593"/>
                <a:gd name="connsiteX26" fmla="*/ 30136 w 48869"/>
                <a:gd name="connsiteY26" fmla="*/ 80634 h 89593"/>
                <a:gd name="connsiteX27" fmla="*/ 39095 w 48869"/>
                <a:gd name="connsiteY27" fmla="*/ 79820 h 89593"/>
                <a:gd name="connsiteX28" fmla="*/ 43982 w 48869"/>
                <a:gd name="connsiteY28" fmla="*/ 79006 h 89593"/>
                <a:gd name="connsiteX29" fmla="*/ 43982 w 48869"/>
                <a:gd name="connsiteY29" fmla="*/ 40724 h 8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89593">
                  <a:moveTo>
                    <a:pt x="49684" y="86336"/>
                  </a:moveTo>
                  <a:cubicBezTo>
                    <a:pt x="47240" y="87150"/>
                    <a:pt x="44797" y="87965"/>
                    <a:pt x="41539" y="88779"/>
                  </a:cubicBezTo>
                  <a:cubicBezTo>
                    <a:pt x="38281" y="89594"/>
                    <a:pt x="34209" y="89594"/>
                    <a:pt x="28507" y="89594"/>
                  </a:cubicBezTo>
                  <a:cubicBezTo>
                    <a:pt x="24435" y="89594"/>
                    <a:pt x="20362" y="88779"/>
                    <a:pt x="17104" y="87150"/>
                  </a:cubicBezTo>
                  <a:cubicBezTo>
                    <a:pt x="13846" y="85521"/>
                    <a:pt x="10588" y="83893"/>
                    <a:pt x="8145" y="81449"/>
                  </a:cubicBezTo>
                  <a:cubicBezTo>
                    <a:pt x="5702" y="79006"/>
                    <a:pt x="4072" y="75748"/>
                    <a:pt x="2443" y="71675"/>
                  </a:cubicBezTo>
                  <a:cubicBezTo>
                    <a:pt x="815" y="67603"/>
                    <a:pt x="0" y="63530"/>
                    <a:pt x="0" y="58643"/>
                  </a:cubicBezTo>
                  <a:cubicBezTo>
                    <a:pt x="0" y="54571"/>
                    <a:pt x="815" y="50498"/>
                    <a:pt x="1629" y="46426"/>
                  </a:cubicBezTo>
                  <a:cubicBezTo>
                    <a:pt x="2443" y="42354"/>
                    <a:pt x="4072" y="39910"/>
                    <a:pt x="6516" y="36652"/>
                  </a:cubicBezTo>
                  <a:cubicBezTo>
                    <a:pt x="8959" y="34209"/>
                    <a:pt x="11403" y="31765"/>
                    <a:pt x="14661" y="30136"/>
                  </a:cubicBezTo>
                  <a:cubicBezTo>
                    <a:pt x="17919" y="28507"/>
                    <a:pt x="21991" y="27693"/>
                    <a:pt x="26064" y="27693"/>
                  </a:cubicBezTo>
                  <a:cubicBezTo>
                    <a:pt x="30136" y="27693"/>
                    <a:pt x="33394" y="28507"/>
                    <a:pt x="35837" y="29322"/>
                  </a:cubicBezTo>
                  <a:cubicBezTo>
                    <a:pt x="38281" y="30136"/>
                    <a:pt x="40724" y="31765"/>
                    <a:pt x="41539" y="32580"/>
                  </a:cubicBezTo>
                  <a:lnTo>
                    <a:pt x="41539" y="1629"/>
                  </a:lnTo>
                  <a:lnTo>
                    <a:pt x="48869" y="0"/>
                  </a:lnTo>
                  <a:lnTo>
                    <a:pt x="48869" y="86336"/>
                  </a:lnTo>
                  <a:close/>
                  <a:moveTo>
                    <a:pt x="42354" y="40724"/>
                  </a:moveTo>
                  <a:cubicBezTo>
                    <a:pt x="41539" y="39910"/>
                    <a:pt x="40724" y="39910"/>
                    <a:pt x="39910" y="39096"/>
                  </a:cubicBezTo>
                  <a:cubicBezTo>
                    <a:pt x="39095" y="38281"/>
                    <a:pt x="37467" y="38281"/>
                    <a:pt x="36652" y="37467"/>
                  </a:cubicBezTo>
                  <a:cubicBezTo>
                    <a:pt x="35023" y="36652"/>
                    <a:pt x="34209" y="36652"/>
                    <a:pt x="32580" y="35837"/>
                  </a:cubicBezTo>
                  <a:cubicBezTo>
                    <a:pt x="30950" y="35837"/>
                    <a:pt x="29322" y="35023"/>
                    <a:pt x="27693" y="35023"/>
                  </a:cubicBezTo>
                  <a:cubicBezTo>
                    <a:pt x="24435" y="35023"/>
                    <a:pt x="21177" y="35837"/>
                    <a:pt x="18733" y="36652"/>
                  </a:cubicBezTo>
                  <a:cubicBezTo>
                    <a:pt x="16290" y="38281"/>
                    <a:pt x="14661" y="39910"/>
                    <a:pt x="13032" y="41539"/>
                  </a:cubicBezTo>
                  <a:cubicBezTo>
                    <a:pt x="11403" y="43982"/>
                    <a:pt x="10588" y="46426"/>
                    <a:pt x="9774" y="48869"/>
                  </a:cubicBezTo>
                  <a:cubicBezTo>
                    <a:pt x="8959" y="52127"/>
                    <a:pt x="8959" y="54571"/>
                    <a:pt x="8959" y="57829"/>
                  </a:cubicBezTo>
                  <a:cubicBezTo>
                    <a:pt x="8959" y="65159"/>
                    <a:pt x="10588" y="71675"/>
                    <a:pt x="14661" y="74933"/>
                  </a:cubicBezTo>
                  <a:cubicBezTo>
                    <a:pt x="18733" y="79006"/>
                    <a:pt x="23620" y="80634"/>
                    <a:pt x="30136" y="80634"/>
                  </a:cubicBezTo>
                  <a:cubicBezTo>
                    <a:pt x="33394" y="80634"/>
                    <a:pt x="36652" y="80634"/>
                    <a:pt x="39095" y="79820"/>
                  </a:cubicBezTo>
                  <a:cubicBezTo>
                    <a:pt x="41539" y="79820"/>
                    <a:pt x="43168" y="79006"/>
                    <a:pt x="43982" y="79006"/>
                  </a:cubicBezTo>
                  <a:lnTo>
                    <a:pt x="43982" y="40724"/>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6" name="Hình tự do: Hình 55">
              <a:extLst>
                <a:ext uri="{FF2B5EF4-FFF2-40B4-BE49-F238E27FC236}">
                  <a16:creationId xmlns="" xmlns:a16="http://schemas.microsoft.com/office/drawing/2014/main" id="{82A93674-24B9-4267-97AC-A8CCAA863830}"/>
                </a:ext>
              </a:extLst>
            </p:cNvPr>
            <p:cNvSpPr/>
            <p:nvPr/>
          </p:nvSpPr>
          <p:spPr>
            <a:xfrm>
              <a:off x="6059347"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4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1539 w 48869"/>
                <a:gd name="connsiteY21" fmla="*/ 25249 h 57014"/>
                <a:gd name="connsiteX22" fmla="*/ 37467 w 48869"/>
                <a:gd name="connsiteY22" fmla="*/ 11403 h 57014"/>
                <a:gd name="connsiteX23" fmla="*/ 26064 w 48869"/>
                <a:gd name="connsiteY23" fmla="*/ 6516 h 57014"/>
                <a:gd name="connsiteX24" fmla="*/ 18733 w 48869"/>
                <a:gd name="connsiteY24" fmla="*/ 8145 h 57014"/>
                <a:gd name="connsiteX25" fmla="*/ 13032 w 48869"/>
                <a:gd name="connsiteY25" fmla="*/ 12217 h 57014"/>
                <a:gd name="connsiteX26" fmla="*/ 9774 w 48869"/>
                <a:gd name="connsiteY26" fmla="*/ 17919 h 57014"/>
                <a:gd name="connsiteX27" fmla="*/ 8145 w 48869"/>
                <a:gd name="connsiteY27" fmla="*/ 25249 h 57014"/>
                <a:gd name="connsiteX28" fmla="*/ 41539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5" y="20362"/>
                    <a:pt x="2443" y="17104"/>
                  </a:cubicBezTo>
                  <a:cubicBezTo>
                    <a:pt x="4072" y="13032"/>
                    <a:pt x="5702" y="10589"/>
                    <a:pt x="8145" y="7330"/>
                  </a:cubicBezTo>
                  <a:cubicBezTo>
                    <a:pt x="10588" y="4887"/>
                    <a:pt x="13032" y="3258"/>
                    <a:pt x="16290" y="1629"/>
                  </a:cubicBezTo>
                  <a:cubicBezTo>
                    <a:pt x="19548" y="0"/>
                    <a:pt x="22806" y="0"/>
                    <a:pt x="25249" y="0"/>
                  </a:cubicBezTo>
                  <a:cubicBezTo>
                    <a:pt x="32580" y="0"/>
                    <a:pt x="38281" y="2444"/>
                    <a:pt x="42354"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4" y="51313"/>
                    <a:pt x="43168" y="51313"/>
                  </a:cubicBezTo>
                  <a:lnTo>
                    <a:pt x="44797" y="57829"/>
                  </a:lnTo>
                  <a:cubicBezTo>
                    <a:pt x="43982" y="58643"/>
                    <a:pt x="41539" y="59458"/>
                    <a:pt x="39095"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815" y="38281"/>
                    <a:pt x="0" y="35023"/>
                    <a:pt x="0" y="30136"/>
                  </a:cubicBezTo>
                  <a:moveTo>
                    <a:pt x="41539" y="25249"/>
                  </a:moveTo>
                  <a:cubicBezTo>
                    <a:pt x="41539" y="19548"/>
                    <a:pt x="39910" y="14661"/>
                    <a:pt x="37467" y="11403"/>
                  </a:cubicBezTo>
                  <a:cubicBezTo>
                    <a:pt x="35023" y="8145"/>
                    <a:pt x="30950" y="6516"/>
                    <a:pt x="26064" y="6516"/>
                  </a:cubicBezTo>
                  <a:cubicBezTo>
                    <a:pt x="23620" y="6516"/>
                    <a:pt x="21177" y="7330"/>
                    <a:pt x="18733" y="8145"/>
                  </a:cubicBezTo>
                  <a:cubicBezTo>
                    <a:pt x="16290" y="8959"/>
                    <a:pt x="14661" y="10589"/>
                    <a:pt x="13032" y="12217"/>
                  </a:cubicBezTo>
                  <a:cubicBezTo>
                    <a:pt x="11403" y="13846"/>
                    <a:pt x="10588" y="16290"/>
                    <a:pt x="9774" y="17919"/>
                  </a:cubicBezTo>
                  <a:cubicBezTo>
                    <a:pt x="8959" y="20362"/>
                    <a:pt x="8145" y="22806"/>
                    <a:pt x="8145" y="25249"/>
                  </a:cubicBezTo>
                  <a:lnTo>
                    <a:pt x="41539" y="25249"/>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7" name="Hình tự do: Hình 56">
              <a:extLst>
                <a:ext uri="{FF2B5EF4-FFF2-40B4-BE49-F238E27FC236}">
                  <a16:creationId xmlns="" xmlns:a16="http://schemas.microsoft.com/office/drawing/2014/main" id="{5683E077-8A3F-4FB8-852E-1E57D0E33036}"/>
                </a:ext>
              </a:extLst>
            </p:cNvPr>
            <p:cNvSpPr/>
            <p:nvPr/>
          </p:nvSpPr>
          <p:spPr>
            <a:xfrm>
              <a:off x="6117176" y="3754796"/>
              <a:ext cx="48869" cy="57014"/>
            </a:xfrm>
            <a:custGeom>
              <a:avLst/>
              <a:gdLst>
                <a:gd name="connsiteX0" fmla="*/ 24435 w 48869"/>
                <a:gd name="connsiteY0" fmla="*/ 50498 h 57014"/>
                <a:gd name="connsiteX1" fmla="*/ 29322 w 48869"/>
                <a:gd name="connsiteY1" fmla="*/ 39095 h 57014"/>
                <a:gd name="connsiteX2" fmla="*/ 34208 w 48869"/>
                <a:gd name="connsiteY2" fmla="*/ 26064 h 57014"/>
                <a:gd name="connsiteX3" fmla="*/ 38281 w 48869"/>
                <a:gd name="connsiteY3" fmla="*/ 13032 h 57014"/>
                <a:gd name="connsiteX4" fmla="*/ 41539 w 48869"/>
                <a:gd name="connsiteY4" fmla="*/ 0 h 57014"/>
                <a:gd name="connsiteX5" fmla="*/ 48869 w 48869"/>
                <a:gd name="connsiteY5" fmla="*/ 0 h 57014"/>
                <a:gd name="connsiteX6" fmla="*/ 43982 w 48869"/>
                <a:gd name="connsiteY6" fmla="*/ 15475 h 57014"/>
                <a:gd name="connsiteX7" fmla="*/ 39095 w 48869"/>
                <a:gd name="connsiteY7" fmla="*/ 30950 h 57014"/>
                <a:gd name="connsiteX8" fmla="*/ 33394 w 48869"/>
                <a:gd name="connsiteY8" fmla="*/ 44797 h 57014"/>
                <a:gd name="connsiteX9" fmla="*/ 27693 w 48869"/>
                <a:gd name="connsiteY9" fmla="*/ 57829 h 57014"/>
                <a:gd name="connsiteX10" fmla="*/ 21177 w 48869"/>
                <a:gd name="connsiteY10" fmla="*/ 57829 h 57014"/>
                <a:gd name="connsiteX11" fmla="*/ 15475 w 48869"/>
                <a:gd name="connsiteY11" fmla="*/ 44797 h 57014"/>
                <a:gd name="connsiteX12" fmla="*/ 9774 w 48869"/>
                <a:gd name="connsiteY12" fmla="*/ 30950 h 57014"/>
                <a:gd name="connsiteX13" fmla="*/ 4887 w 48869"/>
                <a:gd name="connsiteY13" fmla="*/ 15475 h 57014"/>
                <a:gd name="connsiteX14" fmla="*/ 0 w 48869"/>
                <a:gd name="connsiteY14" fmla="*/ 0 h 57014"/>
                <a:gd name="connsiteX15" fmla="*/ 7330 w 48869"/>
                <a:gd name="connsiteY15" fmla="*/ 0 h 57014"/>
                <a:gd name="connsiteX16" fmla="*/ 10588 w 48869"/>
                <a:gd name="connsiteY16" fmla="*/ 13032 h 57014"/>
                <a:gd name="connsiteX17" fmla="*/ 14661 w 48869"/>
                <a:gd name="connsiteY17" fmla="*/ 26064 h 57014"/>
                <a:gd name="connsiteX18" fmla="*/ 19548 w 48869"/>
                <a:gd name="connsiteY18" fmla="*/ 39095 h 57014"/>
                <a:gd name="connsiteX19" fmla="*/ 24435 w 48869"/>
                <a:gd name="connsiteY19" fmla="*/ 50498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69" h="57014">
                  <a:moveTo>
                    <a:pt x="24435" y="50498"/>
                  </a:moveTo>
                  <a:cubicBezTo>
                    <a:pt x="26064" y="47240"/>
                    <a:pt x="27693" y="43982"/>
                    <a:pt x="29322" y="39095"/>
                  </a:cubicBezTo>
                  <a:cubicBezTo>
                    <a:pt x="30950" y="35023"/>
                    <a:pt x="32580" y="30950"/>
                    <a:pt x="34208" y="26064"/>
                  </a:cubicBezTo>
                  <a:cubicBezTo>
                    <a:pt x="35837" y="21991"/>
                    <a:pt x="37467" y="17104"/>
                    <a:pt x="38281" y="13032"/>
                  </a:cubicBezTo>
                  <a:cubicBezTo>
                    <a:pt x="39910" y="8145"/>
                    <a:pt x="40724" y="4072"/>
                    <a:pt x="41539" y="0"/>
                  </a:cubicBezTo>
                  <a:lnTo>
                    <a:pt x="48869" y="0"/>
                  </a:lnTo>
                  <a:cubicBezTo>
                    <a:pt x="47240" y="5702"/>
                    <a:pt x="45611" y="10588"/>
                    <a:pt x="43982" y="15475"/>
                  </a:cubicBezTo>
                  <a:cubicBezTo>
                    <a:pt x="42353" y="20362"/>
                    <a:pt x="40724" y="26064"/>
                    <a:pt x="39095" y="30950"/>
                  </a:cubicBezTo>
                  <a:cubicBezTo>
                    <a:pt x="37467" y="35837"/>
                    <a:pt x="35023" y="40724"/>
                    <a:pt x="33394" y="44797"/>
                  </a:cubicBezTo>
                  <a:cubicBezTo>
                    <a:pt x="31765" y="49684"/>
                    <a:pt x="29322" y="53756"/>
                    <a:pt x="27693" y="57829"/>
                  </a:cubicBezTo>
                  <a:lnTo>
                    <a:pt x="21177" y="57829"/>
                  </a:lnTo>
                  <a:cubicBezTo>
                    <a:pt x="19548" y="53756"/>
                    <a:pt x="17104" y="49684"/>
                    <a:pt x="15475" y="44797"/>
                  </a:cubicBezTo>
                  <a:cubicBezTo>
                    <a:pt x="13846" y="39910"/>
                    <a:pt x="11403" y="35837"/>
                    <a:pt x="9774" y="30950"/>
                  </a:cubicBezTo>
                  <a:cubicBezTo>
                    <a:pt x="8145" y="26064"/>
                    <a:pt x="6516" y="21177"/>
                    <a:pt x="4887" y="15475"/>
                  </a:cubicBezTo>
                  <a:cubicBezTo>
                    <a:pt x="3258" y="10588"/>
                    <a:pt x="1629" y="4887"/>
                    <a:pt x="0" y="0"/>
                  </a:cubicBezTo>
                  <a:lnTo>
                    <a:pt x="7330" y="0"/>
                  </a:lnTo>
                  <a:cubicBezTo>
                    <a:pt x="8145" y="4072"/>
                    <a:pt x="8959" y="8145"/>
                    <a:pt x="10588" y="13032"/>
                  </a:cubicBezTo>
                  <a:cubicBezTo>
                    <a:pt x="12217" y="17919"/>
                    <a:pt x="13032" y="21991"/>
                    <a:pt x="14661" y="26064"/>
                  </a:cubicBezTo>
                  <a:cubicBezTo>
                    <a:pt x="16290" y="30136"/>
                    <a:pt x="17919" y="35023"/>
                    <a:pt x="19548" y="39095"/>
                  </a:cubicBezTo>
                  <a:cubicBezTo>
                    <a:pt x="21991" y="43982"/>
                    <a:pt x="23620" y="47240"/>
                    <a:pt x="24435" y="50498"/>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8" name="Hình tự do: Hình 57">
              <a:extLst>
                <a:ext uri="{FF2B5EF4-FFF2-40B4-BE49-F238E27FC236}">
                  <a16:creationId xmlns="" xmlns:a16="http://schemas.microsoft.com/office/drawing/2014/main" id="{1391A6AF-7A72-4187-B0F5-37B0CB24A7F8}"/>
                </a:ext>
              </a:extLst>
            </p:cNvPr>
            <p:cNvSpPr/>
            <p:nvPr/>
          </p:nvSpPr>
          <p:spPr>
            <a:xfrm>
              <a:off x="6175005"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1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4"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5" y="60272"/>
                  </a:cubicBezTo>
                  <a:cubicBezTo>
                    <a:pt x="35837" y="61087"/>
                    <a:pt x="32580" y="61901"/>
                    <a:pt x="29321" y="61901"/>
                  </a:cubicBezTo>
                  <a:cubicBezTo>
                    <a:pt x="24435" y="61901"/>
                    <a:pt x="19548" y="61087"/>
                    <a:pt x="16290" y="59458"/>
                  </a:cubicBezTo>
                  <a:cubicBezTo>
                    <a:pt x="13032" y="57829"/>
                    <a:pt x="9774" y="56200"/>
                    <a:pt x="7330" y="52942"/>
                  </a:cubicBezTo>
                  <a:cubicBezTo>
                    <a:pt x="4887" y="50498"/>
                    <a:pt x="3258" y="47241"/>
                    <a:pt x="2443" y="43168"/>
                  </a:cubicBezTo>
                  <a:cubicBezTo>
                    <a:pt x="0" y="38281"/>
                    <a:pt x="0" y="35023"/>
                    <a:pt x="0" y="30136"/>
                  </a:cubicBezTo>
                  <a:moveTo>
                    <a:pt x="40724" y="25249"/>
                  </a:moveTo>
                  <a:cubicBezTo>
                    <a:pt x="40724" y="19548"/>
                    <a:pt x="39095" y="14661"/>
                    <a:pt x="36652" y="11403"/>
                  </a:cubicBezTo>
                  <a:cubicBezTo>
                    <a:pt x="34208"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9" name="Hình tự do: Hình 58">
              <a:extLst>
                <a:ext uri="{FF2B5EF4-FFF2-40B4-BE49-F238E27FC236}">
                  <a16:creationId xmlns="" xmlns:a16="http://schemas.microsoft.com/office/drawing/2014/main" id="{C797F4AA-3AD8-4833-8850-12B7334238E7}"/>
                </a:ext>
              </a:extLst>
            </p:cNvPr>
            <p:cNvSpPr/>
            <p:nvPr/>
          </p:nvSpPr>
          <p:spPr>
            <a:xfrm>
              <a:off x="6239350" y="3727103"/>
              <a:ext cx="16290" cy="81449"/>
            </a:xfrm>
            <a:custGeom>
              <a:avLst/>
              <a:gdLst>
                <a:gd name="connsiteX0" fmla="*/ 14661 w 16289"/>
                <a:gd name="connsiteY0" fmla="*/ 87150 h 81448"/>
                <a:gd name="connsiteX1" fmla="*/ 8145 w 16289"/>
                <a:gd name="connsiteY1" fmla="*/ 86336 h 81448"/>
                <a:gd name="connsiteX2" fmla="*/ 3258 w 16289"/>
                <a:gd name="connsiteY2" fmla="*/ 83892 h 81448"/>
                <a:gd name="connsiteX3" fmla="*/ 815 w 16289"/>
                <a:gd name="connsiteY3" fmla="*/ 79820 h 81448"/>
                <a:gd name="connsiteX4" fmla="*/ 0 w 16289"/>
                <a:gd name="connsiteY4" fmla="*/ 73304 h 81448"/>
                <a:gd name="connsiteX5" fmla="*/ 0 w 16289"/>
                <a:gd name="connsiteY5" fmla="*/ 1629 h 81448"/>
                <a:gd name="connsiteX6" fmla="*/ 7330 w 16289"/>
                <a:gd name="connsiteY6" fmla="*/ 0 h 81448"/>
                <a:gd name="connsiteX7" fmla="*/ 7330 w 16289"/>
                <a:gd name="connsiteY7" fmla="*/ 72490 h 81448"/>
                <a:gd name="connsiteX8" fmla="*/ 8145 w 16289"/>
                <a:gd name="connsiteY8" fmla="*/ 76562 h 81448"/>
                <a:gd name="connsiteX9" fmla="*/ 9774 w 16289"/>
                <a:gd name="connsiteY9" fmla="*/ 79005 h 81448"/>
                <a:gd name="connsiteX10" fmla="*/ 12217 w 16289"/>
                <a:gd name="connsiteY10" fmla="*/ 80634 h 81448"/>
                <a:gd name="connsiteX11" fmla="*/ 16290 w 16289"/>
                <a:gd name="connsiteY11" fmla="*/ 81449 h 81448"/>
                <a:gd name="connsiteX12" fmla="*/ 14661 w 16289"/>
                <a:gd name="connsiteY12" fmla="*/ 87150 h 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89" h="81448">
                  <a:moveTo>
                    <a:pt x="14661" y="87150"/>
                  </a:moveTo>
                  <a:cubicBezTo>
                    <a:pt x="12217" y="87150"/>
                    <a:pt x="9774" y="87150"/>
                    <a:pt x="8145" y="86336"/>
                  </a:cubicBezTo>
                  <a:cubicBezTo>
                    <a:pt x="6516" y="85521"/>
                    <a:pt x="4887" y="84707"/>
                    <a:pt x="3258" y="83892"/>
                  </a:cubicBezTo>
                  <a:cubicBezTo>
                    <a:pt x="1629" y="83078"/>
                    <a:pt x="815" y="81449"/>
                    <a:pt x="815" y="79820"/>
                  </a:cubicBezTo>
                  <a:cubicBezTo>
                    <a:pt x="0" y="78191"/>
                    <a:pt x="0" y="75747"/>
                    <a:pt x="0" y="73304"/>
                  </a:cubicBezTo>
                  <a:lnTo>
                    <a:pt x="0" y="1629"/>
                  </a:lnTo>
                  <a:lnTo>
                    <a:pt x="7330" y="0"/>
                  </a:lnTo>
                  <a:lnTo>
                    <a:pt x="7330" y="72490"/>
                  </a:lnTo>
                  <a:cubicBezTo>
                    <a:pt x="7330" y="74119"/>
                    <a:pt x="7330" y="75747"/>
                    <a:pt x="8145" y="76562"/>
                  </a:cubicBezTo>
                  <a:cubicBezTo>
                    <a:pt x="8145" y="77376"/>
                    <a:pt x="8959" y="78191"/>
                    <a:pt x="9774" y="79005"/>
                  </a:cubicBezTo>
                  <a:cubicBezTo>
                    <a:pt x="10588" y="79820"/>
                    <a:pt x="11403" y="79820"/>
                    <a:pt x="12217" y="80634"/>
                  </a:cubicBezTo>
                  <a:cubicBezTo>
                    <a:pt x="13032" y="80634"/>
                    <a:pt x="14661" y="81449"/>
                    <a:pt x="16290" y="81449"/>
                  </a:cubicBezTo>
                  <a:lnTo>
                    <a:pt x="14661" y="87150"/>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0" name="Hình tự do: Hình 59">
              <a:extLst>
                <a:ext uri="{FF2B5EF4-FFF2-40B4-BE49-F238E27FC236}">
                  <a16:creationId xmlns="" xmlns:a16="http://schemas.microsoft.com/office/drawing/2014/main" id="{E4B41F37-DF30-4F47-B826-B1A651F036C8}"/>
                </a:ext>
              </a:extLst>
            </p:cNvPr>
            <p:cNvSpPr/>
            <p:nvPr/>
          </p:nvSpPr>
          <p:spPr>
            <a:xfrm>
              <a:off x="6265413" y="3753167"/>
              <a:ext cx="48869" cy="57014"/>
            </a:xfrm>
            <a:custGeom>
              <a:avLst/>
              <a:gdLst>
                <a:gd name="connsiteX0" fmla="*/ 52128 w 48869"/>
                <a:gd name="connsiteY0" fmla="*/ 30951 h 57014"/>
                <a:gd name="connsiteX1" fmla="*/ 50498 w 48869"/>
                <a:gd name="connsiteY1" fmla="*/ 43168 h 57014"/>
                <a:gd name="connsiteX2" fmla="*/ 44797 w 48869"/>
                <a:gd name="connsiteY2" fmla="*/ 52942 h 57014"/>
                <a:gd name="connsiteX3" fmla="*/ 36652 w 48869"/>
                <a:gd name="connsiteY3" fmla="*/ 58643 h 57014"/>
                <a:gd name="connsiteX4" fmla="*/ 26064 w 48869"/>
                <a:gd name="connsiteY4" fmla="*/ 61087 h 57014"/>
                <a:gd name="connsiteX5" fmla="*/ 15475 w 48869"/>
                <a:gd name="connsiteY5" fmla="*/ 58643 h 57014"/>
                <a:gd name="connsiteX6" fmla="*/ 7331 w 48869"/>
                <a:gd name="connsiteY6" fmla="*/ 52942 h 57014"/>
                <a:gd name="connsiteX7" fmla="*/ 1629 w 48869"/>
                <a:gd name="connsiteY7" fmla="*/ 43168 h 57014"/>
                <a:gd name="connsiteX8" fmla="*/ 0 w 48869"/>
                <a:gd name="connsiteY8" fmla="*/ 30951 h 57014"/>
                <a:gd name="connsiteX9" fmla="*/ 1629 w 48869"/>
                <a:gd name="connsiteY9" fmla="*/ 18733 h 57014"/>
                <a:gd name="connsiteX10" fmla="*/ 7331 w 48869"/>
                <a:gd name="connsiteY10" fmla="*/ 8959 h 57014"/>
                <a:gd name="connsiteX11" fmla="*/ 15475 w 48869"/>
                <a:gd name="connsiteY11" fmla="*/ 2444 h 57014"/>
                <a:gd name="connsiteX12" fmla="*/ 26064 w 48869"/>
                <a:gd name="connsiteY12" fmla="*/ 0 h 57014"/>
                <a:gd name="connsiteX13" fmla="*/ 36652 w 48869"/>
                <a:gd name="connsiteY13" fmla="*/ 2444 h 57014"/>
                <a:gd name="connsiteX14" fmla="*/ 44797 w 48869"/>
                <a:gd name="connsiteY14" fmla="*/ 8959 h 57014"/>
                <a:gd name="connsiteX15" fmla="*/ 50498 w 48869"/>
                <a:gd name="connsiteY15" fmla="*/ 18733 h 57014"/>
                <a:gd name="connsiteX16" fmla="*/ 52128 w 48869"/>
                <a:gd name="connsiteY16" fmla="*/ 30951 h 57014"/>
                <a:gd name="connsiteX17" fmla="*/ 43983 w 48869"/>
                <a:gd name="connsiteY17" fmla="*/ 30951 h 57014"/>
                <a:gd name="connsiteX18" fmla="*/ 39096 w 48869"/>
                <a:gd name="connsiteY18" fmla="*/ 13846 h 57014"/>
                <a:gd name="connsiteX19" fmla="*/ 25249 w 48869"/>
                <a:gd name="connsiteY19" fmla="*/ 7331 h 57014"/>
                <a:gd name="connsiteX20" fmla="*/ 11403 w 48869"/>
                <a:gd name="connsiteY20" fmla="*/ 13846 h 57014"/>
                <a:gd name="connsiteX21" fmla="*/ 6516 w 48869"/>
                <a:gd name="connsiteY21" fmla="*/ 30951 h 57014"/>
                <a:gd name="connsiteX22" fmla="*/ 11403 w 48869"/>
                <a:gd name="connsiteY22" fmla="*/ 48055 h 57014"/>
                <a:gd name="connsiteX23" fmla="*/ 25249 w 48869"/>
                <a:gd name="connsiteY23" fmla="*/ 54571 h 57014"/>
                <a:gd name="connsiteX24" fmla="*/ 39096 w 48869"/>
                <a:gd name="connsiteY24" fmla="*/ 48055 h 57014"/>
                <a:gd name="connsiteX25" fmla="*/ 43983 w 48869"/>
                <a:gd name="connsiteY25" fmla="*/ 30951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69" h="57014">
                  <a:moveTo>
                    <a:pt x="52128" y="30951"/>
                  </a:moveTo>
                  <a:cubicBezTo>
                    <a:pt x="52128" y="35838"/>
                    <a:pt x="51313" y="39910"/>
                    <a:pt x="50498" y="43168"/>
                  </a:cubicBezTo>
                  <a:cubicBezTo>
                    <a:pt x="48869" y="47241"/>
                    <a:pt x="47241" y="49684"/>
                    <a:pt x="44797" y="52942"/>
                  </a:cubicBezTo>
                  <a:cubicBezTo>
                    <a:pt x="42354" y="55385"/>
                    <a:pt x="39910" y="57829"/>
                    <a:pt x="36652" y="58643"/>
                  </a:cubicBezTo>
                  <a:cubicBezTo>
                    <a:pt x="33394" y="60272"/>
                    <a:pt x="30136" y="61087"/>
                    <a:pt x="26064" y="61087"/>
                  </a:cubicBezTo>
                  <a:cubicBezTo>
                    <a:pt x="21991" y="61087"/>
                    <a:pt x="18733" y="60272"/>
                    <a:pt x="15475" y="58643"/>
                  </a:cubicBezTo>
                  <a:cubicBezTo>
                    <a:pt x="12217" y="57014"/>
                    <a:pt x="9774" y="55385"/>
                    <a:pt x="7331" y="52942"/>
                  </a:cubicBezTo>
                  <a:cubicBezTo>
                    <a:pt x="4887" y="50498"/>
                    <a:pt x="3258" y="47241"/>
                    <a:pt x="1629" y="43168"/>
                  </a:cubicBezTo>
                  <a:cubicBezTo>
                    <a:pt x="0" y="39096"/>
                    <a:pt x="0" y="35023"/>
                    <a:pt x="0" y="30951"/>
                  </a:cubicBezTo>
                  <a:cubicBezTo>
                    <a:pt x="0" y="26064"/>
                    <a:pt x="815" y="21991"/>
                    <a:pt x="1629" y="18733"/>
                  </a:cubicBezTo>
                  <a:cubicBezTo>
                    <a:pt x="2444" y="15475"/>
                    <a:pt x="4887" y="11403"/>
                    <a:pt x="7331" y="8959"/>
                  </a:cubicBezTo>
                  <a:cubicBezTo>
                    <a:pt x="9774" y="6516"/>
                    <a:pt x="12217" y="4072"/>
                    <a:pt x="15475" y="2444"/>
                  </a:cubicBezTo>
                  <a:cubicBezTo>
                    <a:pt x="18733" y="815"/>
                    <a:pt x="21991" y="0"/>
                    <a:pt x="26064" y="0"/>
                  </a:cubicBezTo>
                  <a:cubicBezTo>
                    <a:pt x="30136" y="0"/>
                    <a:pt x="33394" y="815"/>
                    <a:pt x="36652" y="2444"/>
                  </a:cubicBezTo>
                  <a:cubicBezTo>
                    <a:pt x="39910" y="4072"/>
                    <a:pt x="42354" y="5702"/>
                    <a:pt x="44797" y="8959"/>
                  </a:cubicBezTo>
                  <a:cubicBezTo>
                    <a:pt x="47241" y="11403"/>
                    <a:pt x="48869" y="14661"/>
                    <a:pt x="50498" y="18733"/>
                  </a:cubicBezTo>
                  <a:cubicBezTo>
                    <a:pt x="52128" y="22806"/>
                    <a:pt x="52128" y="26878"/>
                    <a:pt x="52128" y="30951"/>
                  </a:cubicBezTo>
                  <a:moveTo>
                    <a:pt x="43983" y="30951"/>
                  </a:moveTo>
                  <a:cubicBezTo>
                    <a:pt x="43983" y="23620"/>
                    <a:pt x="42354" y="17919"/>
                    <a:pt x="39096" y="13846"/>
                  </a:cubicBezTo>
                  <a:cubicBezTo>
                    <a:pt x="35838" y="9774"/>
                    <a:pt x="30951" y="7331"/>
                    <a:pt x="25249" y="7331"/>
                  </a:cubicBezTo>
                  <a:cubicBezTo>
                    <a:pt x="19548" y="7331"/>
                    <a:pt x="14661" y="9774"/>
                    <a:pt x="11403" y="13846"/>
                  </a:cubicBezTo>
                  <a:cubicBezTo>
                    <a:pt x="8145" y="17919"/>
                    <a:pt x="6516" y="23620"/>
                    <a:pt x="6516" y="30951"/>
                  </a:cubicBezTo>
                  <a:cubicBezTo>
                    <a:pt x="6516" y="38281"/>
                    <a:pt x="8145" y="43983"/>
                    <a:pt x="11403" y="48055"/>
                  </a:cubicBezTo>
                  <a:cubicBezTo>
                    <a:pt x="14661" y="52128"/>
                    <a:pt x="19548" y="54571"/>
                    <a:pt x="25249" y="54571"/>
                  </a:cubicBezTo>
                  <a:cubicBezTo>
                    <a:pt x="30951" y="54571"/>
                    <a:pt x="35838" y="52128"/>
                    <a:pt x="39096" y="48055"/>
                  </a:cubicBezTo>
                  <a:cubicBezTo>
                    <a:pt x="42354" y="43983"/>
                    <a:pt x="43983" y="38281"/>
                    <a:pt x="43983" y="30951"/>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1" name="Hình tự do: Hình 60">
              <a:extLst>
                <a:ext uri="{FF2B5EF4-FFF2-40B4-BE49-F238E27FC236}">
                  <a16:creationId xmlns="" xmlns:a16="http://schemas.microsoft.com/office/drawing/2014/main" id="{C0BEB3C3-45A5-4FEC-97FB-EBD4FCED2EAE}"/>
                </a:ext>
              </a:extLst>
            </p:cNvPr>
            <p:cNvSpPr/>
            <p:nvPr/>
          </p:nvSpPr>
          <p:spPr>
            <a:xfrm>
              <a:off x="6333016" y="3753981"/>
              <a:ext cx="48869" cy="73304"/>
            </a:xfrm>
            <a:custGeom>
              <a:avLst/>
              <a:gdLst>
                <a:gd name="connsiteX0" fmla="*/ 7330 w 48869"/>
                <a:gd name="connsiteY0" fmla="*/ 79820 h 73304"/>
                <a:gd name="connsiteX1" fmla="*/ 0 w 48869"/>
                <a:gd name="connsiteY1" fmla="*/ 79820 h 73304"/>
                <a:gd name="connsiteX2" fmla="*/ 0 w 48869"/>
                <a:gd name="connsiteY2" fmla="*/ 3258 h 73304"/>
                <a:gd name="connsiteX3" fmla="*/ 8145 w 48869"/>
                <a:gd name="connsiteY3" fmla="*/ 815 h 73304"/>
                <a:gd name="connsiteX4" fmla="*/ 21177 w 48869"/>
                <a:gd name="connsiteY4" fmla="*/ 0 h 73304"/>
                <a:gd name="connsiteX5" fmla="*/ 32580 w 48869"/>
                <a:gd name="connsiteY5" fmla="*/ 2444 h 73304"/>
                <a:gd name="connsiteX6" fmla="*/ 41539 w 48869"/>
                <a:gd name="connsiteY6" fmla="*/ 8145 h 73304"/>
                <a:gd name="connsiteX7" fmla="*/ 47240 w 48869"/>
                <a:gd name="connsiteY7" fmla="*/ 17919 h 73304"/>
                <a:gd name="connsiteX8" fmla="*/ 49684 w 48869"/>
                <a:gd name="connsiteY8" fmla="*/ 30951 h 73304"/>
                <a:gd name="connsiteX9" fmla="*/ 48055 w 48869"/>
                <a:gd name="connsiteY9" fmla="*/ 43168 h 73304"/>
                <a:gd name="connsiteX10" fmla="*/ 43168 w 48869"/>
                <a:gd name="connsiteY10" fmla="*/ 52942 h 73304"/>
                <a:gd name="connsiteX11" fmla="*/ 35023 w 48869"/>
                <a:gd name="connsiteY11" fmla="*/ 59458 h 73304"/>
                <a:gd name="connsiteX12" fmla="*/ 23620 w 48869"/>
                <a:gd name="connsiteY12" fmla="*/ 61901 h 73304"/>
                <a:gd name="connsiteX13" fmla="*/ 13846 w 48869"/>
                <a:gd name="connsiteY13" fmla="*/ 60272 h 73304"/>
                <a:gd name="connsiteX14" fmla="*/ 8145 w 48869"/>
                <a:gd name="connsiteY14" fmla="*/ 57014 h 73304"/>
                <a:gd name="connsiteX15" fmla="*/ 8145 w 48869"/>
                <a:gd name="connsiteY15" fmla="*/ 79820 h 73304"/>
                <a:gd name="connsiteX16" fmla="*/ 7330 w 48869"/>
                <a:gd name="connsiteY16" fmla="*/ 48869 h 73304"/>
                <a:gd name="connsiteX17" fmla="*/ 9774 w 48869"/>
                <a:gd name="connsiteY17" fmla="*/ 50498 h 73304"/>
                <a:gd name="connsiteX18" fmla="*/ 13032 w 48869"/>
                <a:gd name="connsiteY18" fmla="*/ 52127 h 73304"/>
                <a:gd name="connsiteX19" fmla="*/ 17104 w 48869"/>
                <a:gd name="connsiteY19" fmla="*/ 53756 h 73304"/>
                <a:gd name="connsiteX20" fmla="*/ 21991 w 48869"/>
                <a:gd name="connsiteY20" fmla="*/ 54571 h 73304"/>
                <a:gd name="connsiteX21" fmla="*/ 30950 w 48869"/>
                <a:gd name="connsiteY21" fmla="*/ 52942 h 73304"/>
                <a:gd name="connsiteX22" fmla="*/ 36652 w 48869"/>
                <a:gd name="connsiteY22" fmla="*/ 48055 h 73304"/>
                <a:gd name="connsiteX23" fmla="*/ 39910 w 48869"/>
                <a:gd name="connsiteY23" fmla="*/ 40724 h 73304"/>
                <a:gd name="connsiteX24" fmla="*/ 40724 w 48869"/>
                <a:gd name="connsiteY24" fmla="*/ 31765 h 73304"/>
                <a:gd name="connsiteX25" fmla="*/ 35023 w 48869"/>
                <a:gd name="connsiteY25" fmla="*/ 14661 h 73304"/>
                <a:gd name="connsiteX26" fmla="*/ 19548 w 48869"/>
                <a:gd name="connsiteY26" fmla="*/ 8959 h 73304"/>
                <a:gd name="connsiteX27" fmla="*/ 10588 w 48869"/>
                <a:gd name="connsiteY27" fmla="*/ 9774 h 73304"/>
                <a:gd name="connsiteX28" fmla="*/ 5701 w 48869"/>
                <a:gd name="connsiteY28" fmla="*/ 10589 h 73304"/>
                <a:gd name="connsiteX29" fmla="*/ 5701 w 48869"/>
                <a:gd name="connsiteY29" fmla="*/ 48869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73304">
                  <a:moveTo>
                    <a:pt x="7330" y="79820"/>
                  </a:moveTo>
                  <a:lnTo>
                    <a:pt x="0" y="79820"/>
                  </a:lnTo>
                  <a:lnTo>
                    <a:pt x="0" y="3258"/>
                  </a:lnTo>
                  <a:cubicBezTo>
                    <a:pt x="2443" y="2444"/>
                    <a:pt x="4887" y="1629"/>
                    <a:pt x="8145" y="815"/>
                  </a:cubicBezTo>
                  <a:cubicBezTo>
                    <a:pt x="11403" y="0"/>
                    <a:pt x="15475" y="0"/>
                    <a:pt x="21177" y="0"/>
                  </a:cubicBezTo>
                  <a:cubicBezTo>
                    <a:pt x="25249" y="0"/>
                    <a:pt x="29322" y="815"/>
                    <a:pt x="32580" y="2444"/>
                  </a:cubicBezTo>
                  <a:cubicBezTo>
                    <a:pt x="35837" y="4072"/>
                    <a:pt x="39095" y="5702"/>
                    <a:pt x="41539" y="8145"/>
                  </a:cubicBezTo>
                  <a:cubicBezTo>
                    <a:pt x="43982" y="10589"/>
                    <a:pt x="45611" y="13846"/>
                    <a:pt x="47240" y="17919"/>
                  </a:cubicBezTo>
                  <a:cubicBezTo>
                    <a:pt x="48869" y="21991"/>
                    <a:pt x="49684" y="26064"/>
                    <a:pt x="49684" y="30951"/>
                  </a:cubicBezTo>
                  <a:cubicBezTo>
                    <a:pt x="49684" y="35023"/>
                    <a:pt x="48869" y="39096"/>
                    <a:pt x="48055" y="43168"/>
                  </a:cubicBezTo>
                  <a:cubicBezTo>
                    <a:pt x="47240" y="47241"/>
                    <a:pt x="45611" y="49684"/>
                    <a:pt x="43168" y="52942"/>
                  </a:cubicBezTo>
                  <a:cubicBezTo>
                    <a:pt x="40724" y="55385"/>
                    <a:pt x="38281" y="57829"/>
                    <a:pt x="35023" y="59458"/>
                  </a:cubicBezTo>
                  <a:cubicBezTo>
                    <a:pt x="31765" y="61087"/>
                    <a:pt x="27693" y="61901"/>
                    <a:pt x="23620" y="61901"/>
                  </a:cubicBezTo>
                  <a:cubicBezTo>
                    <a:pt x="19548" y="61901"/>
                    <a:pt x="16290" y="61087"/>
                    <a:pt x="13846" y="60272"/>
                  </a:cubicBezTo>
                  <a:cubicBezTo>
                    <a:pt x="11403" y="59458"/>
                    <a:pt x="8959" y="57829"/>
                    <a:pt x="8145" y="57014"/>
                  </a:cubicBezTo>
                  <a:lnTo>
                    <a:pt x="8145" y="79820"/>
                  </a:lnTo>
                  <a:close/>
                  <a:moveTo>
                    <a:pt x="7330" y="48869"/>
                  </a:moveTo>
                  <a:cubicBezTo>
                    <a:pt x="8145" y="49684"/>
                    <a:pt x="8959" y="49684"/>
                    <a:pt x="9774" y="50498"/>
                  </a:cubicBezTo>
                  <a:cubicBezTo>
                    <a:pt x="10588" y="51313"/>
                    <a:pt x="12217" y="51313"/>
                    <a:pt x="13032" y="52127"/>
                  </a:cubicBezTo>
                  <a:cubicBezTo>
                    <a:pt x="14661" y="52942"/>
                    <a:pt x="15475" y="52942"/>
                    <a:pt x="17104" y="53756"/>
                  </a:cubicBezTo>
                  <a:cubicBezTo>
                    <a:pt x="18733" y="53756"/>
                    <a:pt x="20362" y="54571"/>
                    <a:pt x="21991" y="54571"/>
                  </a:cubicBezTo>
                  <a:cubicBezTo>
                    <a:pt x="25249" y="54571"/>
                    <a:pt x="28507" y="53756"/>
                    <a:pt x="30950" y="52942"/>
                  </a:cubicBezTo>
                  <a:cubicBezTo>
                    <a:pt x="33394" y="51313"/>
                    <a:pt x="35023" y="49684"/>
                    <a:pt x="36652" y="48055"/>
                  </a:cubicBezTo>
                  <a:cubicBezTo>
                    <a:pt x="38281" y="45611"/>
                    <a:pt x="39095" y="43168"/>
                    <a:pt x="39910" y="40724"/>
                  </a:cubicBezTo>
                  <a:cubicBezTo>
                    <a:pt x="40724" y="37467"/>
                    <a:pt x="40724" y="35023"/>
                    <a:pt x="40724" y="31765"/>
                  </a:cubicBezTo>
                  <a:cubicBezTo>
                    <a:pt x="40724" y="24435"/>
                    <a:pt x="39095" y="17919"/>
                    <a:pt x="35023" y="14661"/>
                  </a:cubicBezTo>
                  <a:cubicBezTo>
                    <a:pt x="30950" y="10589"/>
                    <a:pt x="26064" y="8959"/>
                    <a:pt x="19548" y="8959"/>
                  </a:cubicBezTo>
                  <a:cubicBezTo>
                    <a:pt x="16290" y="8959"/>
                    <a:pt x="13032" y="8959"/>
                    <a:pt x="10588" y="9774"/>
                  </a:cubicBezTo>
                  <a:cubicBezTo>
                    <a:pt x="8145" y="9774"/>
                    <a:pt x="6516" y="10589"/>
                    <a:pt x="5701" y="10589"/>
                  </a:cubicBezTo>
                  <a:lnTo>
                    <a:pt x="5701" y="48869"/>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2" name="Hình tự do: Hình 61">
              <a:extLst>
                <a:ext uri="{FF2B5EF4-FFF2-40B4-BE49-F238E27FC236}">
                  <a16:creationId xmlns="" xmlns:a16="http://schemas.microsoft.com/office/drawing/2014/main" id="{409F4AD4-658F-4EC0-A2D2-3AD790B62571}"/>
                </a:ext>
              </a:extLst>
            </p:cNvPr>
            <p:cNvSpPr/>
            <p:nvPr/>
          </p:nvSpPr>
          <p:spPr>
            <a:xfrm>
              <a:off x="6398175" y="3754796"/>
              <a:ext cx="73304" cy="57014"/>
            </a:xfrm>
            <a:custGeom>
              <a:avLst/>
              <a:gdLst>
                <a:gd name="connsiteX0" fmla="*/ 0 w 73304"/>
                <a:gd name="connsiteY0" fmla="*/ 2443 h 57014"/>
                <a:gd name="connsiteX1" fmla="*/ 8145 w 73304"/>
                <a:gd name="connsiteY1" fmla="*/ 815 h 57014"/>
                <a:gd name="connsiteX2" fmla="*/ 21991 w 73304"/>
                <a:gd name="connsiteY2" fmla="*/ 0 h 57014"/>
                <a:gd name="connsiteX3" fmla="*/ 38281 w 73304"/>
                <a:gd name="connsiteY3" fmla="*/ 6516 h 57014"/>
                <a:gd name="connsiteX4" fmla="*/ 40724 w 73304"/>
                <a:gd name="connsiteY4" fmla="*/ 4887 h 57014"/>
                <a:gd name="connsiteX5" fmla="*/ 44797 w 73304"/>
                <a:gd name="connsiteY5" fmla="*/ 2443 h 57014"/>
                <a:gd name="connsiteX6" fmla="*/ 50498 w 73304"/>
                <a:gd name="connsiteY6" fmla="*/ 815 h 57014"/>
                <a:gd name="connsiteX7" fmla="*/ 57829 w 73304"/>
                <a:gd name="connsiteY7" fmla="*/ 0 h 57014"/>
                <a:gd name="connsiteX8" fmla="*/ 68417 w 73304"/>
                <a:gd name="connsiteY8" fmla="*/ 1629 h 57014"/>
                <a:gd name="connsiteX9" fmla="*/ 74933 w 73304"/>
                <a:gd name="connsiteY9" fmla="*/ 7330 h 57014"/>
                <a:gd name="connsiteX10" fmla="*/ 78191 w 73304"/>
                <a:gd name="connsiteY10" fmla="*/ 15475 h 57014"/>
                <a:gd name="connsiteX11" fmla="*/ 79005 w 73304"/>
                <a:gd name="connsiteY11" fmla="*/ 26064 h 57014"/>
                <a:gd name="connsiteX12" fmla="*/ 79005 w 73304"/>
                <a:gd name="connsiteY12" fmla="*/ 58643 h 57014"/>
                <a:gd name="connsiteX13" fmla="*/ 71675 w 73304"/>
                <a:gd name="connsiteY13" fmla="*/ 58643 h 57014"/>
                <a:gd name="connsiteX14" fmla="*/ 71675 w 73304"/>
                <a:gd name="connsiteY14" fmla="*/ 28507 h 57014"/>
                <a:gd name="connsiteX15" fmla="*/ 70860 w 73304"/>
                <a:gd name="connsiteY15" fmla="*/ 18733 h 57014"/>
                <a:gd name="connsiteX16" fmla="*/ 69232 w 73304"/>
                <a:gd name="connsiteY16" fmla="*/ 11403 h 57014"/>
                <a:gd name="connsiteX17" fmla="*/ 65159 w 73304"/>
                <a:gd name="connsiteY17" fmla="*/ 7330 h 57014"/>
                <a:gd name="connsiteX18" fmla="*/ 57829 w 73304"/>
                <a:gd name="connsiteY18" fmla="*/ 5702 h 57014"/>
                <a:gd name="connsiteX19" fmla="*/ 52127 w 73304"/>
                <a:gd name="connsiteY19" fmla="*/ 6516 h 57014"/>
                <a:gd name="connsiteX20" fmla="*/ 47240 w 73304"/>
                <a:gd name="connsiteY20" fmla="*/ 8145 h 57014"/>
                <a:gd name="connsiteX21" fmla="*/ 43982 w 73304"/>
                <a:gd name="connsiteY21" fmla="*/ 9774 h 57014"/>
                <a:gd name="connsiteX22" fmla="*/ 42353 w 73304"/>
                <a:gd name="connsiteY22" fmla="*/ 11403 h 57014"/>
                <a:gd name="connsiteX23" fmla="*/ 43982 w 73304"/>
                <a:gd name="connsiteY23" fmla="*/ 17919 h 57014"/>
                <a:gd name="connsiteX24" fmla="*/ 44797 w 73304"/>
                <a:gd name="connsiteY24" fmla="*/ 25249 h 57014"/>
                <a:gd name="connsiteX25" fmla="*/ 44797 w 73304"/>
                <a:gd name="connsiteY25" fmla="*/ 57829 h 57014"/>
                <a:gd name="connsiteX26" fmla="*/ 35837 w 73304"/>
                <a:gd name="connsiteY26" fmla="*/ 57829 h 57014"/>
                <a:gd name="connsiteX27" fmla="*/ 35837 w 73304"/>
                <a:gd name="connsiteY27" fmla="*/ 27693 h 57014"/>
                <a:gd name="connsiteX28" fmla="*/ 35023 w 73304"/>
                <a:gd name="connsiteY28" fmla="*/ 17919 h 57014"/>
                <a:gd name="connsiteX29" fmla="*/ 32580 w 73304"/>
                <a:gd name="connsiteY29" fmla="*/ 10588 h 57014"/>
                <a:gd name="connsiteX30" fmla="*/ 28507 w 73304"/>
                <a:gd name="connsiteY30" fmla="*/ 6516 h 57014"/>
                <a:gd name="connsiteX31" fmla="*/ 21177 w 73304"/>
                <a:gd name="connsiteY31" fmla="*/ 4887 h 57014"/>
                <a:gd name="connsiteX32" fmla="*/ 12217 w 73304"/>
                <a:gd name="connsiteY32" fmla="*/ 5702 h 57014"/>
                <a:gd name="connsiteX33" fmla="*/ 7330 w 73304"/>
                <a:gd name="connsiteY33" fmla="*/ 6516 h 57014"/>
                <a:gd name="connsiteX34" fmla="*/ 7330 w 73304"/>
                <a:gd name="connsiteY34" fmla="*/ 57014 h 57014"/>
                <a:gd name="connsiteX35" fmla="*/ 0 w 73304"/>
                <a:gd name="connsiteY35" fmla="*/ 57014 h 57014"/>
                <a:gd name="connsiteX36" fmla="*/ 0 w 73304"/>
                <a:gd name="connsiteY36"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304" h="57014">
                  <a:moveTo>
                    <a:pt x="0" y="2443"/>
                  </a:moveTo>
                  <a:cubicBezTo>
                    <a:pt x="2443" y="1629"/>
                    <a:pt x="4887" y="815"/>
                    <a:pt x="8145" y="815"/>
                  </a:cubicBezTo>
                  <a:cubicBezTo>
                    <a:pt x="11403" y="0"/>
                    <a:pt x="16290" y="0"/>
                    <a:pt x="21991" y="0"/>
                  </a:cubicBezTo>
                  <a:cubicBezTo>
                    <a:pt x="29322" y="0"/>
                    <a:pt x="34208" y="2443"/>
                    <a:pt x="38281" y="6516"/>
                  </a:cubicBezTo>
                  <a:cubicBezTo>
                    <a:pt x="38281" y="6516"/>
                    <a:pt x="39095" y="5702"/>
                    <a:pt x="40724" y="4887"/>
                  </a:cubicBezTo>
                  <a:cubicBezTo>
                    <a:pt x="42353" y="4072"/>
                    <a:pt x="43168" y="3258"/>
                    <a:pt x="44797" y="2443"/>
                  </a:cubicBezTo>
                  <a:cubicBezTo>
                    <a:pt x="46426" y="1629"/>
                    <a:pt x="48055" y="815"/>
                    <a:pt x="50498" y="815"/>
                  </a:cubicBezTo>
                  <a:cubicBezTo>
                    <a:pt x="52942" y="0"/>
                    <a:pt x="55385" y="0"/>
                    <a:pt x="57829" y="0"/>
                  </a:cubicBezTo>
                  <a:cubicBezTo>
                    <a:pt x="61901" y="0"/>
                    <a:pt x="65974" y="815"/>
                    <a:pt x="68417" y="1629"/>
                  </a:cubicBezTo>
                  <a:cubicBezTo>
                    <a:pt x="70860" y="3258"/>
                    <a:pt x="73304" y="4887"/>
                    <a:pt x="74933" y="7330"/>
                  </a:cubicBezTo>
                  <a:cubicBezTo>
                    <a:pt x="76562" y="9774"/>
                    <a:pt x="77376" y="12217"/>
                    <a:pt x="78191" y="15475"/>
                  </a:cubicBezTo>
                  <a:cubicBezTo>
                    <a:pt x="79005" y="18733"/>
                    <a:pt x="79005" y="21991"/>
                    <a:pt x="79005" y="26064"/>
                  </a:cubicBezTo>
                  <a:lnTo>
                    <a:pt x="79005" y="58643"/>
                  </a:lnTo>
                  <a:lnTo>
                    <a:pt x="71675" y="58643"/>
                  </a:lnTo>
                  <a:lnTo>
                    <a:pt x="71675" y="28507"/>
                  </a:lnTo>
                  <a:cubicBezTo>
                    <a:pt x="71675" y="24435"/>
                    <a:pt x="71675" y="21177"/>
                    <a:pt x="70860" y="18733"/>
                  </a:cubicBezTo>
                  <a:cubicBezTo>
                    <a:pt x="70860" y="16290"/>
                    <a:pt x="70046" y="13846"/>
                    <a:pt x="69232" y="11403"/>
                  </a:cubicBezTo>
                  <a:cubicBezTo>
                    <a:pt x="68417" y="9774"/>
                    <a:pt x="66788" y="8145"/>
                    <a:pt x="65159" y="7330"/>
                  </a:cubicBezTo>
                  <a:cubicBezTo>
                    <a:pt x="63530" y="6516"/>
                    <a:pt x="61087" y="5702"/>
                    <a:pt x="57829" y="5702"/>
                  </a:cubicBezTo>
                  <a:cubicBezTo>
                    <a:pt x="55385" y="5702"/>
                    <a:pt x="53756" y="5702"/>
                    <a:pt x="52127" y="6516"/>
                  </a:cubicBezTo>
                  <a:cubicBezTo>
                    <a:pt x="50498" y="6516"/>
                    <a:pt x="48869" y="7330"/>
                    <a:pt x="47240" y="8145"/>
                  </a:cubicBezTo>
                  <a:cubicBezTo>
                    <a:pt x="45611" y="8959"/>
                    <a:pt x="44797" y="8959"/>
                    <a:pt x="43982" y="9774"/>
                  </a:cubicBezTo>
                  <a:cubicBezTo>
                    <a:pt x="43168" y="10588"/>
                    <a:pt x="42353" y="10588"/>
                    <a:pt x="42353" y="11403"/>
                  </a:cubicBezTo>
                  <a:cubicBezTo>
                    <a:pt x="43168" y="13032"/>
                    <a:pt x="43168" y="15475"/>
                    <a:pt x="43982" y="17919"/>
                  </a:cubicBezTo>
                  <a:cubicBezTo>
                    <a:pt x="43982" y="20362"/>
                    <a:pt x="44797" y="22806"/>
                    <a:pt x="44797" y="25249"/>
                  </a:cubicBezTo>
                  <a:lnTo>
                    <a:pt x="44797" y="57829"/>
                  </a:lnTo>
                  <a:lnTo>
                    <a:pt x="35837" y="57829"/>
                  </a:lnTo>
                  <a:lnTo>
                    <a:pt x="35837" y="27693"/>
                  </a:lnTo>
                  <a:cubicBezTo>
                    <a:pt x="35837" y="23620"/>
                    <a:pt x="35837" y="20362"/>
                    <a:pt x="35023" y="17919"/>
                  </a:cubicBezTo>
                  <a:cubicBezTo>
                    <a:pt x="35023" y="15475"/>
                    <a:pt x="34208" y="13032"/>
                    <a:pt x="32580" y="10588"/>
                  </a:cubicBezTo>
                  <a:cubicBezTo>
                    <a:pt x="31765" y="8959"/>
                    <a:pt x="30136" y="7330"/>
                    <a:pt x="28507" y="6516"/>
                  </a:cubicBezTo>
                  <a:cubicBezTo>
                    <a:pt x="26878" y="5702"/>
                    <a:pt x="24435" y="4887"/>
                    <a:pt x="21177" y="4887"/>
                  </a:cubicBezTo>
                  <a:cubicBezTo>
                    <a:pt x="17919" y="4887"/>
                    <a:pt x="14661" y="4887"/>
                    <a:pt x="12217" y="5702"/>
                  </a:cubicBezTo>
                  <a:cubicBezTo>
                    <a:pt x="9774" y="5702"/>
                    <a:pt x="8145" y="6516"/>
                    <a:pt x="7330" y="6516"/>
                  </a:cubicBezTo>
                  <a:lnTo>
                    <a:pt x="7330" y="57014"/>
                  </a:lnTo>
                  <a:lnTo>
                    <a:pt x="0" y="57014"/>
                  </a:lnTo>
                  <a:lnTo>
                    <a:pt x="0" y="2443"/>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3" name="Hình tự do: Hình 62">
              <a:extLst>
                <a:ext uri="{FF2B5EF4-FFF2-40B4-BE49-F238E27FC236}">
                  <a16:creationId xmlns="" xmlns:a16="http://schemas.microsoft.com/office/drawing/2014/main" id="{F21B0F4B-369C-40C5-B68D-8329E67EB421}"/>
                </a:ext>
              </a:extLst>
            </p:cNvPr>
            <p:cNvSpPr/>
            <p:nvPr/>
          </p:nvSpPr>
          <p:spPr>
            <a:xfrm>
              <a:off x="6491841"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5"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5"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0" y="38281"/>
                    <a:pt x="0" y="35023"/>
                    <a:pt x="0" y="30136"/>
                  </a:cubicBezTo>
                  <a:moveTo>
                    <a:pt x="40724" y="25249"/>
                  </a:moveTo>
                  <a:cubicBezTo>
                    <a:pt x="40724" y="19548"/>
                    <a:pt x="39095" y="14661"/>
                    <a:pt x="36652" y="11403"/>
                  </a:cubicBezTo>
                  <a:cubicBezTo>
                    <a:pt x="34208"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4" name="Hình tự do: Hình 63">
              <a:extLst>
                <a:ext uri="{FF2B5EF4-FFF2-40B4-BE49-F238E27FC236}">
                  <a16:creationId xmlns="" xmlns:a16="http://schemas.microsoft.com/office/drawing/2014/main" id="{B82A71E0-1EDB-4543-932D-B6F35CF05E99}"/>
                </a:ext>
              </a:extLst>
            </p:cNvPr>
            <p:cNvSpPr/>
            <p:nvPr/>
          </p:nvSpPr>
          <p:spPr>
            <a:xfrm>
              <a:off x="6556186" y="3754796"/>
              <a:ext cx="40724" cy="57014"/>
            </a:xfrm>
            <a:custGeom>
              <a:avLst/>
              <a:gdLst>
                <a:gd name="connsiteX0" fmla="*/ 0 w 40724"/>
                <a:gd name="connsiteY0" fmla="*/ 2443 h 57014"/>
                <a:gd name="connsiteX1" fmla="*/ 8959 w 40724"/>
                <a:gd name="connsiteY1" fmla="*/ 815 h 57014"/>
                <a:gd name="connsiteX2" fmla="*/ 21991 w 40724"/>
                <a:gd name="connsiteY2" fmla="*/ 0 h 57014"/>
                <a:gd name="connsiteX3" fmla="*/ 33394 w 40724"/>
                <a:gd name="connsiteY3" fmla="*/ 1629 h 57014"/>
                <a:gd name="connsiteX4" fmla="*/ 40724 w 40724"/>
                <a:gd name="connsiteY4" fmla="*/ 7330 h 57014"/>
                <a:gd name="connsiteX5" fmla="*/ 44797 w 40724"/>
                <a:gd name="connsiteY5" fmla="*/ 15475 h 57014"/>
                <a:gd name="connsiteX6" fmla="*/ 45611 w 40724"/>
                <a:gd name="connsiteY6" fmla="*/ 26064 h 57014"/>
                <a:gd name="connsiteX7" fmla="*/ 45611 w 40724"/>
                <a:gd name="connsiteY7" fmla="*/ 58643 h 57014"/>
                <a:gd name="connsiteX8" fmla="*/ 38281 w 40724"/>
                <a:gd name="connsiteY8" fmla="*/ 58643 h 57014"/>
                <a:gd name="connsiteX9" fmla="*/ 38281 w 40724"/>
                <a:gd name="connsiteY9" fmla="*/ 28507 h 57014"/>
                <a:gd name="connsiteX10" fmla="*/ 37467 w 40724"/>
                <a:gd name="connsiteY10" fmla="*/ 17919 h 57014"/>
                <a:gd name="connsiteX11" fmla="*/ 35023 w 40724"/>
                <a:gd name="connsiteY11" fmla="*/ 10588 h 57014"/>
                <a:gd name="connsiteX12" fmla="*/ 30136 w 40724"/>
                <a:gd name="connsiteY12" fmla="*/ 6516 h 57014"/>
                <a:gd name="connsiteX13" fmla="*/ 21991 w 40724"/>
                <a:gd name="connsiteY13" fmla="*/ 5702 h 57014"/>
                <a:gd name="connsiteX14" fmla="*/ 13032 w 40724"/>
                <a:gd name="connsiteY14" fmla="*/ 6516 h 57014"/>
                <a:gd name="connsiteX15" fmla="*/ 8145 w 40724"/>
                <a:gd name="connsiteY15" fmla="*/ 7330 h 57014"/>
                <a:gd name="connsiteX16" fmla="*/ 8145 w 40724"/>
                <a:gd name="connsiteY16" fmla="*/ 57829 h 57014"/>
                <a:gd name="connsiteX17" fmla="*/ 0 w 40724"/>
                <a:gd name="connsiteY17" fmla="*/ 57829 h 57014"/>
                <a:gd name="connsiteX18" fmla="*/ 0 w 40724"/>
                <a:gd name="connsiteY18"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24" h="57014">
                  <a:moveTo>
                    <a:pt x="0" y="2443"/>
                  </a:moveTo>
                  <a:cubicBezTo>
                    <a:pt x="2443" y="1629"/>
                    <a:pt x="4887" y="815"/>
                    <a:pt x="8959" y="815"/>
                  </a:cubicBezTo>
                  <a:cubicBezTo>
                    <a:pt x="12217" y="0"/>
                    <a:pt x="17104" y="0"/>
                    <a:pt x="21991" y="0"/>
                  </a:cubicBezTo>
                  <a:cubicBezTo>
                    <a:pt x="26064" y="0"/>
                    <a:pt x="30136" y="815"/>
                    <a:pt x="33394" y="1629"/>
                  </a:cubicBezTo>
                  <a:cubicBezTo>
                    <a:pt x="36652" y="3258"/>
                    <a:pt x="39095" y="4887"/>
                    <a:pt x="40724" y="7330"/>
                  </a:cubicBezTo>
                  <a:cubicBezTo>
                    <a:pt x="42354" y="9774"/>
                    <a:pt x="43982" y="12217"/>
                    <a:pt x="44797" y="15475"/>
                  </a:cubicBezTo>
                  <a:cubicBezTo>
                    <a:pt x="45611" y="18733"/>
                    <a:pt x="45611" y="21991"/>
                    <a:pt x="45611" y="26064"/>
                  </a:cubicBezTo>
                  <a:lnTo>
                    <a:pt x="45611" y="58643"/>
                  </a:lnTo>
                  <a:lnTo>
                    <a:pt x="38281" y="58643"/>
                  </a:lnTo>
                  <a:lnTo>
                    <a:pt x="38281" y="28507"/>
                  </a:lnTo>
                  <a:cubicBezTo>
                    <a:pt x="38281" y="24435"/>
                    <a:pt x="38281" y="21177"/>
                    <a:pt x="37467" y="17919"/>
                  </a:cubicBezTo>
                  <a:cubicBezTo>
                    <a:pt x="36652" y="15475"/>
                    <a:pt x="35837" y="13032"/>
                    <a:pt x="35023" y="10588"/>
                  </a:cubicBezTo>
                  <a:cubicBezTo>
                    <a:pt x="33394" y="8959"/>
                    <a:pt x="31765" y="7330"/>
                    <a:pt x="30136" y="6516"/>
                  </a:cubicBezTo>
                  <a:cubicBezTo>
                    <a:pt x="27693" y="5702"/>
                    <a:pt x="25249" y="5702"/>
                    <a:pt x="21991" y="5702"/>
                  </a:cubicBezTo>
                  <a:cubicBezTo>
                    <a:pt x="18733" y="5702"/>
                    <a:pt x="15475" y="5702"/>
                    <a:pt x="13032" y="6516"/>
                  </a:cubicBezTo>
                  <a:cubicBezTo>
                    <a:pt x="10588" y="6516"/>
                    <a:pt x="8959" y="7330"/>
                    <a:pt x="8145" y="7330"/>
                  </a:cubicBezTo>
                  <a:lnTo>
                    <a:pt x="8145" y="57829"/>
                  </a:lnTo>
                  <a:lnTo>
                    <a:pt x="0" y="57829"/>
                  </a:lnTo>
                  <a:lnTo>
                    <a:pt x="0" y="2443"/>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5" name="Hình tự do: Hình 64">
              <a:extLst>
                <a:ext uri="{FF2B5EF4-FFF2-40B4-BE49-F238E27FC236}">
                  <a16:creationId xmlns="" xmlns:a16="http://schemas.microsoft.com/office/drawing/2014/main" id="{C3E2B72E-5272-4296-9BC7-3EEA354F28DD}"/>
                </a:ext>
              </a:extLst>
            </p:cNvPr>
            <p:cNvSpPr/>
            <p:nvPr/>
          </p:nvSpPr>
          <p:spPr>
            <a:xfrm>
              <a:off x="6619716" y="3736877"/>
              <a:ext cx="32580" cy="73304"/>
            </a:xfrm>
            <a:custGeom>
              <a:avLst/>
              <a:gdLst>
                <a:gd name="connsiteX0" fmla="*/ 7331 w 32579"/>
                <a:gd name="connsiteY0" fmla="*/ 18733 h 73304"/>
                <a:gd name="connsiteX1" fmla="*/ 30136 w 32579"/>
                <a:gd name="connsiteY1" fmla="*/ 18733 h 73304"/>
                <a:gd name="connsiteX2" fmla="*/ 30136 w 32579"/>
                <a:gd name="connsiteY2" fmla="*/ 25249 h 73304"/>
                <a:gd name="connsiteX3" fmla="*/ 7331 w 32579"/>
                <a:gd name="connsiteY3" fmla="*/ 25249 h 73304"/>
                <a:gd name="connsiteX4" fmla="*/ 7331 w 32579"/>
                <a:gd name="connsiteY4" fmla="*/ 56200 h 73304"/>
                <a:gd name="connsiteX5" fmla="*/ 8145 w 32579"/>
                <a:gd name="connsiteY5" fmla="*/ 64345 h 73304"/>
                <a:gd name="connsiteX6" fmla="*/ 10589 w 32579"/>
                <a:gd name="connsiteY6" fmla="*/ 69232 h 73304"/>
                <a:gd name="connsiteX7" fmla="*/ 14661 w 32579"/>
                <a:gd name="connsiteY7" fmla="*/ 71675 h 73304"/>
                <a:gd name="connsiteX8" fmla="*/ 19548 w 32579"/>
                <a:gd name="connsiteY8" fmla="*/ 72490 h 73304"/>
                <a:gd name="connsiteX9" fmla="*/ 26878 w 32579"/>
                <a:gd name="connsiteY9" fmla="*/ 71675 h 73304"/>
                <a:gd name="connsiteX10" fmla="*/ 30951 w 32579"/>
                <a:gd name="connsiteY10" fmla="*/ 70046 h 73304"/>
                <a:gd name="connsiteX11" fmla="*/ 32580 w 32579"/>
                <a:gd name="connsiteY11" fmla="*/ 75748 h 73304"/>
                <a:gd name="connsiteX12" fmla="*/ 26878 w 32579"/>
                <a:gd name="connsiteY12" fmla="*/ 78191 h 73304"/>
                <a:gd name="connsiteX13" fmla="*/ 18733 w 32579"/>
                <a:gd name="connsiteY13" fmla="*/ 79820 h 73304"/>
                <a:gd name="connsiteX14" fmla="*/ 9774 w 32579"/>
                <a:gd name="connsiteY14" fmla="*/ 78191 h 73304"/>
                <a:gd name="connsiteX15" fmla="*/ 4072 w 32579"/>
                <a:gd name="connsiteY15" fmla="*/ 74119 h 73304"/>
                <a:gd name="connsiteX16" fmla="*/ 815 w 32579"/>
                <a:gd name="connsiteY16" fmla="*/ 66788 h 73304"/>
                <a:gd name="connsiteX17" fmla="*/ 0 w 32579"/>
                <a:gd name="connsiteY17" fmla="*/ 57014 h 73304"/>
                <a:gd name="connsiteX18" fmla="*/ 0 w 32579"/>
                <a:gd name="connsiteY18" fmla="*/ 1629 h 73304"/>
                <a:gd name="connsiteX19" fmla="*/ 7331 w 32579"/>
                <a:gd name="connsiteY19" fmla="*/ 0 h 73304"/>
                <a:gd name="connsiteX20" fmla="*/ 7331 w 32579"/>
                <a:gd name="connsiteY20" fmla="*/ 18733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9" h="73304">
                  <a:moveTo>
                    <a:pt x="7331" y="18733"/>
                  </a:moveTo>
                  <a:lnTo>
                    <a:pt x="30136" y="18733"/>
                  </a:lnTo>
                  <a:lnTo>
                    <a:pt x="30136" y="25249"/>
                  </a:lnTo>
                  <a:lnTo>
                    <a:pt x="7331" y="25249"/>
                  </a:lnTo>
                  <a:lnTo>
                    <a:pt x="7331" y="56200"/>
                  </a:lnTo>
                  <a:cubicBezTo>
                    <a:pt x="7331" y="59458"/>
                    <a:pt x="7331" y="61901"/>
                    <a:pt x="8145" y="64345"/>
                  </a:cubicBezTo>
                  <a:cubicBezTo>
                    <a:pt x="8959" y="66788"/>
                    <a:pt x="9774" y="67603"/>
                    <a:pt x="10589" y="69232"/>
                  </a:cubicBezTo>
                  <a:cubicBezTo>
                    <a:pt x="11403" y="70046"/>
                    <a:pt x="13032" y="70861"/>
                    <a:pt x="14661" y="71675"/>
                  </a:cubicBezTo>
                  <a:cubicBezTo>
                    <a:pt x="16290" y="71675"/>
                    <a:pt x="17919" y="72490"/>
                    <a:pt x="19548" y="72490"/>
                  </a:cubicBezTo>
                  <a:cubicBezTo>
                    <a:pt x="22806" y="72490"/>
                    <a:pt x="25249" y="72490"/>
                    <a:pt x="26878" y="71675"/>
                  </a:cubicBezTo>
                  <a:cubicBezTo>
                    <a:pt x="28507" y="70861"/>
                    <a:pt x="30136" y="70046"/>
                    <a:pt x="30951" y="70046"/>
                  </a:cubicBezTo>
                  <a:lnTo>
                    <a:pt x="32580" y="75748"/>
                  </a:lnTo>
                  <a:cubicBezTo>
                    <a:pt x="31765" y="76562"/>
                    <a:pt x="29322" y="77376"/>
                    <a:pt x="26878" y="78191"/>
                  </a:cubicBezTo>
                  <a:cubicBezTo>
                    <a:pt x="24435" y="79006"/>
                    <a:pt x="21177" y="79820"/>
                    <a:pt x="18733" y="79820"/>
                  </a:cubicBezTo>
                  <a:cubicBezTo>
                    <a:pt x="15475" y="79820"/>
                    <a:pt x="12217" y="79006"/>
                    <a:pt x="9774" y="78191"/>
                  </a:cubicBezTo>
                  <a:cubicBezTo>
                    <a:pt x="7331" y="77376"/>
                    <a:pt x="5702" y="75748"/>
                    <a:pt x="4072" y="74119"/>
                  </a:cubicBezTo>
                  <a:cubicBezTo>
                    <a:pt x="2444" y="72490"/>
                    <a:pt x="1629" y="70046"/>
                    <a:pt x="815" y="66788"/>
                  </a:cubicBezTo>
                  <a:cubicBezTo>
                    <a:pt x="0" y="64345"/>
                    <a:pt x="0" y="60272"/>
                    <a:pt x="0" y="57014"/>
                  </a:cubicBezTo>
                  <a:lnTo>
                    <a:pt x="0" y="1629"/>
                  </a:lnTo>
                  <a:lnTo>
                    <a:pt x="7331" y="0"/>
                  </a:lnTo>
                  <a:lnTo>
                    <a:pt x="7331" y="18733"/>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grpSp>
    </p:spTree>
    <p:extLst>
      <p:ext uri="{BB962C8B-B14F-4D97-AF65-F5344CB8AC3E}">
        <p14:creationId xmlns:p14="http://schemas.microsoft.com/office/powerpoint/2010/main" val="3449937984"/>
      </p:ext>
    </p:extLst>
  </p:cSld>
  <p:clrMap bg1="lt1" tx1="dk1" bg2="lt2" tx2="dk2" accent1="accent1" accent2="accent2" accent3="accent3" accent4="accent4" accent5="accent5" accent6="accent6" hlink="hlink" folHlink="folHlink"/>
  <p:sldLayoutIdLst>
    <p:sldLayoutId id="2147485083" r:id="rId1"/>
    <p:sldLayoutId id="2147485084" r:id="rId2"/>
    <p:sldLayoutId id="2147485085" r:id="rId3"/>
    <p:sldLayoutId id="2147485086" r:id="rId4"/>
    <p:sldLayoutId id="2147485087" r:id="rId5"/>
    <p:sldLayoutId id="2147485088" r:id="rId6"/>
    <p:sldLayoutId id="2147485089" r:id="rId7"/>
    <p:sldLayoutId id="2147485090" r:id="rId8"/>
    <p:sldLayoutId id="2147485091" r:id="rId9"/>
    <p:sldLayoutId id="2147485092" r:id="rId10"/>
    <p:sldLayoutId id="2147485093" r:id="rId11"/>
    <p:sldLayoutId id="2147485094" r:id="rId12"/>
    <p:sldLayoutId id="2147485095" r:id="rId13"/>
    <p:sldLayoutId id="2147485096" r:id="rId14"/>
    <p:sldLayoutId id="2147485097" r:id="rId15"/>
    <p:sldLayoutId id="2147485098" r:id="rId16"/>
    <p:sldLayoutId id="2147485099" r:id="rId17"/>
    <p:sldLayoutId id="2147485100" r:id="rId18"/>
    <p:sldLayoutId id="2147485101" r:id="rId19"/>
    <p:sldLayoutId id="2147485102" r:id="rId20"/>
    <p:sldLayoutId id="2147485103" r:id="rId21"/>
    <p:sldLayoutId id="2147485104" r:id="rId22"/>
    <p:sldLayoutId id="2147485105" r:id="rId23"/>
    <p:sldLayoutId id="2147485106" r:id="rId24"/>
    <p:sldLayoutId id="2147485107" r:id="rId25"/>
    <p:sldLayoutId id="2147485108" r:id="rId26"/>
    <p:sldLayoutId id="2147485109" r:id="rId27"/>
    <p:sldLayoutId id="2147485110" r:id="rId28"/>
    <p:sldLayoutId id="2147485111" r:id="rId29"/>
    <p:sldLayoutId id="2147485112" r:id="rId30"/>
    <p:sldLayoutId id="2147485113" r:id="rId31"/>
  </p:sldLayoutIdLst>
  <p:hf hdr="0" ftr="0" dt="0"/>
  <p:txStyles>
    <p:titleStyle>
      <a:lvl1pPr algn="l" defTabSz="754380" rtl="0" eaLnBrk="1" latinLnBrk="0" hangingPunct="1">
        <a:lnSpc>
          <a:spcPct val="90000"/>
        </a:lnSpc>
        <a:spcBef>
          <a:spcPct val="0"/>
        </a:spcBef>
        <a:buNone/>
        <a:defRPr lang="en-US" sz="2393" b="1" kern="1200" dirty="0">
          <a:solidFill>
            <a:srgbClr val="183355"/>
          </a:solidFill>
          <a:latin typeface="Arial" panose="020B0604020202020204" pitchFamily="34" charset="0"/>
          <a:ea typeface="+mn-ea"/>
          <a:cs typeface="Arial" panose="020B0604020202020204" pitchFamily="34" charset="0"/>
        </a:defRPr>
      </a:lvl1pPr>
    </p:titleStyle>
    <p:bodyStyle>
      <a:lvl1pPr marL="0" indent="0" algn="l" defTabSz="754380" rtl="0" eaLnBrk="1" latinLnBrk="0" hangingPunct="1">
        <a:lnSpc>
          <a:spcPts val="1155"/>
        </a:lnSpc>
        <a:spcBef>
          <a:spcPts val="0"/>
        </a:spcBef>
        <a:spcAft>
          <a:spcPts val="990"/>
        </a:spcAft>
        <a:buFont typeface="Arial" panose="020B0604020202020204" pitchFamily="34" charset="0"/>
        <a:buNone/>
        <a:defRPr sz="1155" kern="1200">
          <a:solidFill>
            <a:schemeClr val="tx2"/>
          </a:solidFill>
          <a:latin typeface="+mn-lt"/>
          <a:ea typeface="+mn-ea"/>
          <a:cs typeface="+mn-cs"/>
        </a:defRPr>
      </a:lvl1pPr>
      <a:lvl2pPr marL="222750" indent="-222750" algn="l" defTabSz="754380" rtl="0" eaLnBrk="1" latinLnBrk="0" hangingPunct="1">
        <a:lnSpc>
          <a:spcPts val="1155"/>
        </a:lnSpc>
        <a:spcBef>
          <a:spcPts val="0"/>
        </a:spcBef>
        <a:spcAft>
          <a:spcPts val="990"/>
        </a:spcAft>
        <a:buFont typeface="Arial" panose="020B0604020202020204" pitchFamily="34" charset="0"/>
        <a:buChar char="•"/>
        <a:defRPr sz="1155" kern="1200">
          <a:solidFill>
            <a:schemeClr val="tx2"/>
          </a:solidFill>
          <a:latin typeface="+mn-lt"/>
          <a:ea typeface="+mn-ea"/>
          <a:cs typeface="+mn-cs"/>
        </a:defRPr>
      </a:lvl2pPr>
      <a:lvl3pPr marL="445500" indent="-222750" algn="l" defTabSz="754380" rtl="0" eaLnBrk="1" latinLnBrk="0" hangingPunct="1">
        <a:lnSpc>
          <a:spcPts val="1155"/>
        </a:lnSpc>
        <a:spcBef>
          <a:spcPts val="0"/>
        </a:spcBef>
        <a:spcAft>
          <a:spcPts val="990"/>
        </a:spcAft>
        <a:buFont typeface="Arial" panose="020B0604020202020204" pitchFamily="34" charset="0"/>
        <a:buChar char="•"/>
        <a:defRPr sz="1155" kern="1200">
          <a:solidFill>
            <a:schemeClr val="tx2"/>
          </a:solidFill>
          <a:latin typeface="+mn-lt"/>
          <a:ea typeface="+mn-ea"/>
          <a:cs typeface="+mn-cs"/>
        </a:defRPr>
      </a:lvl3pPr>
      <a:lvl4pPr marL="668250" indent="-148500" algn="l" defTabSz="754380" rtl="0" eaLnBrk="1" latinLnBrk="0" hangingPunct="1">
        <a:lnSpc>
          <a:spcPts val="1155"/>
        </a:lnSpc>
        <a:spcBef>
          <a:spcPts val="0"/>
        </a:spcBef>
        <a:spcAft>
          <a:spcPts val="990"/>
        </a:spcAft>
        <a:buFont typeface="Arial" panose="020B0604020202020204" pitchFamily="34" charset="0"/>
        <a:buChar char="•"/>
        <a:defRPr sz="1155" kern="1200">
          <a:solidFill>
            <a:schemeClr val="tx2"/>
          </a:solidFill>
          <a:latin typeface="+mn-lt"/>
          <a:ea typeface="+mn-ea"/>
          <a:cs typeface="+mn-cs"/>
        </a:defRPr>
      </a:lvl4pPr>
      <a:lvl5pPr marL="816750" indent="-148500" algn="l" defTabSz="754380" rtl="0" eaLnBrk="1" latinLnBrk="0" hangingPunct="1">
        <a:lnSpc>
          <a:spcPts val="1155"/>
        </a:lnSpc>
        <a:spcBef>
          <a:spcPts val="0"/>
        </a:spcBef>
        <a:spcAft>
          <a:spcPts val="990"/>
        </a:spcAft>
        <a:buFont typeface="Arial" panose="020B0604020202020204" pitchFamily="34" charset="0"/>
        <a:buChar char="•"/>
        <a:tabLst>
          <a:tab pos="1606987" algn="l"/>
        </a:tabLst>
        <a:defRPr sz="1155" kern="1200">
          <a:solidFill>
            <a:schemeClr val="tx2"/>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p15:clr>
            <a:srgbClr val="F26B43"/>
          </p15:clr>
        </p15:guide>
        <p15:guide id="2" pos="288">
          <p15:clr>
            <a:srgbClr val="F26B43"/>
          </p15:clr>
        </p15:guide>
        <p15:guide id="3" orient="horz" pos="888">
          <p15:clr>
            <a:srgbClr val="F26B43"/>
          </p15:clr>
        </p15:guide>
        <p15:guide id="4" orient="horz" pos="3960">
          <p15:clr>
            <a:srgbClr val="F26B43"/>
          </p15:clr>
        </p15:guide>
        <p15:guide id="5" pos="7368">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 xmlns:a16="http://schemas.microsoft.com/office/drawing/2014/main" id="{5646A5ED-8066-41B8-A317-DCD056E45E6A}"/>
              </a:ext>
            </a:extLst>
          </p:cNvPr>
          <p:cNvSpPr>
            <a:spLocks noGrp="1"/>
          </p:cNvSpPr>
          <p:nvPr>
            <p:ph type="title"/>
          </p:nvPr>
        </p:nvSpPr>
        <p:spPr>
          <a:xfrm>
            <a:off x="691515" y="413809"/>
            <a:ext cx="8675370" cy="150230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 xmlns:a16="http://schemas.microsoft.com/office/drawing/2014/main" id="{DD95F98E-9846-4171-9FA1-BFF567B1AC8F}"/>
              </a:ext>
            </a:extLst>
          </p:cNvPr>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AA67B2CF-226D-4199-BE64-F1C73B30364D}"/>
              </a:ext>
            </a:extLst>
          </p:cNvPr>
          <p:cNvSpPr>
            <a:spLocks noGrp="1"/>
          </p:cNvSpPr>
          <p:nvPr>
            <p:ph type="dt" sz="half" idx="2"/>
          </p:nvPr>
        </p:nvSpPr>
        <p:spPr>
          <a:xfrm>
            <a:off x="691515" y="7203864"/>
            <a:ext cx="2263140" cy="413808"/>
          </a:xfrm>
          <a:prstGeom prst="rect">
            <a:avLst/>
          </a:prstGeom>
        </p:spPr>
        <p:txBody>
          <a:bodyPr vert="horz" lIns="91440" tIns="45720" rIns="91440" bIns="45720" rtlCol="0" anchor="ctr"/>
          <a:lstStyle>
            <a:lvl1pPr algn="l">
              <a:defRPr sz="990">
                <a:solidFill>
                  <a:schemeClr val="tx1">
                    <a:tint val="75000"/>
                  </a:schemeClr>
                </a:solidFill>
              </a:defRPr>
            </a:lvl1pPr>
          </a:lstStyle>
          <a:p>
            <a:pPr eaLnBrk="1" fontAlgn="auto" hangingPunct="1">
              <a:spcBef>
                <a:spcPts val="0"/>
              </a:spcBef>
              <a:spcAft>
                <a:spcPts val="0"/>
              </a:spcAft>
            </a:pPr>
            <a:fld id="{5FDDA37E-5BBA-46F1-A94D-FD59D804CD27}" type="datetimeFigureOut">
              <a:rPr lang="fr-FR" smtClean="0">
                <a:solidFill>
                  <a:prstClr val="black">
                    <a:tint val="75000"/>
                  </a:prstClr>
                </a:solidFill>
                <a:latin typeface="Calibri" panose="020F0502020204030204"/>
              </a:rPr>
              <a:pPr eaLnBrk="1" fontAlgn="auto" hangingPunct="1">
                <a:spcBef>
                  <a:spcPts val="0"/>
                </a:spcBef>
                <a:spcAft>
                  <a:spcPts val="0"/>
                </a:spcAft>
              </a:pPr>
              <a:t>29/03/2022</a:t>
            </a:fld>
            <a:endParaRPr lang="fr-FR">
              <a:solidFill>
                <a:prstClr val="black">
                  <a:tint val="75000"/>
                </a:prstClr>
              </a:solidFill>
              <a:latin typeface="Calibri" panose="020F0502020204030204"/>
            </a:endParaRPr>
          </a:p>
        </p:txBody>
      </p:sp>
      <p:sp>
        <p:nvSpPr>
          <p:cNvPr id="5" name="Espace réservé du pied de page 4">
            <a:extLst>
              <a:ext uri="{FF2B5EF4-FFF2-40B4-BE49-F238E27FC236}">
                <a16:creationId xmlns="" xmlns:a16="http://schemas.microsoft.com/office/drawing/2014/main" id="{5394D187-9CC2-4D1A-BE8F-1C138D81D6B6}"/>
              </a:ext>
            </a:extLst>
          </p:cNvPr>
          <p:cNvSpPr>
            <a:spLocks noGrp="1"/>
          </p:cNvSpPr>
          <p:nvPr>
            <p:ph type="ftr" sz="quarter" idx="3"/>
          </p:nvPr>
        </p:nvSpPr>
        <p:spPr>
          <a:xfrm>
            <a:off x="3331845" y="7203864"/>
            <a:ext cx="3394710" cy="413808"/>
          </a:xfrm>
          <a:prstGeom prst="rect">
            <a:avLst/>
          </a:prstGeom>
        </p:spPr>
        <p:txBody>
          <a:bodyPr vert="horz" lIns="91440" tIns="45720" rIns="91440" bIns="45720" rtlCol="0" anchor="ctr"/>
          <a:lstStyle>
            <a:lvl1pPr algn="ctr">
              <a:defRPr sz="990">
                <a:solidFill>
                  <a:schemeClr val="tx1">
                    <a:tint val="75000"/>
                  </a:schemeClr>
                </a:solidFill>
              </a:defRPr>
            </a:lvl1pPr>
          </a:lstStyle>
          <a:p>
            <a:pPr eaLnBrk="1" fontAlgn="auto" hangingPunct="1">
              <a:spcBef>
                <a:spcPts val="0"/>
              </a:spcBef>
              <a:spcAft>
                <a:spcPts val="0"/>
              </a:spcAft>
            </a:pPr>
            <a:endParaRPr lang="fr-FR">
              <a:solidFill>
                <a:prstClr val="black">
                  <a:tint val="75000"/>
                </a:prstClr>
              </a:solidFill>
              <a:latin typeface="Calibri" panose="020F0502020204030204"/>
            </a:endParaRPr>
          </a:p>
        </p:txBody>
      </p:sp>
      <p:sp>
        <p:nvSpPr>
          <p:cNvPr id="6" name="Espace réservé du numéro de diapositive 5">
            <a:extLst>
              <a:ext uri="{FF2B5EF4-FFF2-40B4-BE49-F238E27FC236}">
                <a16:creationId xmlns="" xmlns:a16="http://schemas.microsoft.com/office/drawing/2014/main" id="{6D45BC0A-0957-446C-8191-2494A7D3CA5B}"/>
              </a:ext>
            </a:extLst>
          </p:cNvPr>
          <p:cNvSpPr>
            <a:spLocks noGrp="1"/>
          </p:cNvSpPr>
          <p:nvPr>
            <p:ph type="sldNum" sz="quarter" idx="4"/>
          </p:nvPr>
        </p:nvSpPr>
        <p:spPr>
          <a:xfrm>
            <a:off x="7103745" y="7203864"/>
            <a:ext cx="2263140" cy="413808"/>
          </a:xfrm>
          <a:prstGeom prst="rect">
            <a:avLst/>
          </a:prstGeom>
        </p:spPr>
        <p:txBody>
          <a:bodyPr vert="horz" lIns="91440" tIns="45720" rIns="91440" bIns="45720" rtlCol="0" anchor="ctr"/>
          <a:lstStyle>
            <a:lvl1pPr algn="r">
              <a:defRPr sz="990">
                <a:solidFill>
                  <a:schemeClr val="tx1">
                    <a:tint val="75000"/>
                  </a:schemeClr>
                </a:solidFill>
              </a:defRPr>
            </a:lvl1pPr>
          </a:lstStyle>
          <a:p>
            <a:pPr eaLnBrk="1" fontAlgn="auto" hangingPunct="1">
              <a:spcBef>
                <a:spcPts val="0"/>
              </a:spcBef>
              <a:spcAft>
                <a:spcPts val="0"/>
              </a:spcAft>
            </a:pPr>
            <a:fld id="{580DB48F-F34D-4A66-B41C-49BB18A27BE0}" type="slidenum">
              <a:rPr lang="fr-FR" smtClean="0">
                <a:solidFill>
                  <a:prstClr val="black">
                    <a:tint val="75000"/>
                  </a:prstClr>
                </a:solidFill>
                <a:latin typeface="Calibri" panose="020F0502020204030204"/>
              </a:rPr>
              <a:pPr eaLnBrk="1" fontAlgn="auto" hangingPunct="1">
                <a:spcBef>
                  <a:spcPts val="0"/>
                </a:spcBef>
                <a:spcAft>
                  <a:spcPts val="0"/>
                </a:spcAft>
              </a:pPr>
              <a:t>‹#›</a:t>
            </a:fld>
            <a:endParaRPr lang="fr-FR">
              <a:solidFill>
                <a:prstClr val="black">
                  <a:tint val="75000"/>
                </a:prstClr>
              </a:solidFill>
              <a:latin typeface="Calibri" panose="020F0502020204030204"/>
            </a:endParaRPr>
          </a:p>
        </p:txBody>
      </p:sp>
    </p:spTree>
    <p:extLst>
      <p:ext uri="{BB962C8B-B14F-4D97-AF65-F5344CB8AC3E}">
        <p14:creationId xmlns:p14="http://schemas.microsoft.com/office/powerpoint/2010/main" val="4146299792"/>
      </p:ext>
    </p:extLst>
  </p:cSld>
  <p:clrMap bg1="lt1" tx1="dk1" bg2="lt2" tx2="dk2" accent1="accent1" accent2="accent2" accent3="accent3" accent4="accent4" accent5="accent5" accent6="accent6" hlink="hlink" folHlink="folHlink"/>
  <p:sldLayoutIdLst>
    <p:sldLayoutId id="2147485115" r:id="rId1"/>
    <p:sldLayoutId id="2147485116" r:id="rId2"/>
    <p:sldLayoutId id="2147485117" r:id="rId3"/>
    <p:sldLayoutId id="2147485118" r:id="rId4"/>
    <p:sldLayoutId id="2147485119" r:id="rId5"/>
    <p:sldLayoutId id="2147485120" r:id="rId6"/>
    <p:sldLayoutId id="2147485121" r:id="rId7"/>
    <p:sldLayoutId id="2147485122" r:id="rId8"/>
    <p:sldLayoutId id="2147485123" r:id="rId9"/>
    <p:sldLayoutId id="2147485124" r:id="rId10"/>
    <p:sldLayoutId id="2147485125" r:id="rId11"/>
  </p:sldLayoutIdLst>
  <p:hf sldNum="0" hdr="0" dt="0"/>
  <p:txStyles>
    <p:titleStyle>
      <a:lvl1pPr algn="l" defTabSz="754380" rtl="0" eaLnBrk="1" latinLnBrk="0" hangingPunct="1">
        <a:lnSpc>
          <a:spcPct val="90000"/>
        </a:lnSpc>
        <a:spcBef>
          <a:spcPct val="0"/>
        </a:spcBef>
        <a:buNone/>
        <a:defRPr sz="3630" kern="1200">
          <a:solidFill>
            <a:schemeClr val="tx1"/>
          </a:solidFill>
          <a:latin typeface="+mj-lt"/>
          <a:ea typeface="+mj-ea"/>
          <a:cs typeface="+mj-cs"/>
        </a:defRPr>
      </a:lvl1pPr>
    </p:titleStyle>
    <p:body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fr-FR"/>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 xmlns:a16="http://schemas.microsoft.com/office/drawing/2014/main" id="{D2F9B8C8-725E-4684-A6FF-27A063BEB4AE}"/>
              </a:ext>
            </a:extLst>
          </p:cNvPr>
          <p:cNvSpPr>
            <a:spLocks noGrp="1"/>
          </p:cNvSpPr>
          <p:nvPr>
            <p:ph type="title"/>
          </p:nvPr>
        </p:nvSpPr>
        <p:spPr>
          <a:xfrm>
            <a:off x="377190" y="499099"/>
            <a:ext cx="9272587" cy="404141"/>
          </a:xfrm>
          <a:prstGeom prst="rect">
            <a:avLst/>
          </a:prstGeom>
          <a:noFill/>
        </p:spPr>
        <p:txBody>
          <a:bodyPr wrap="square" lIns="0" tIns="36000" rIns="0" bIns="36000" rtlCol="0">
            <a:spAutoFit/>
          </a:bodyPr>
          <a:lstStyle/>
          <a:p>
            <a:pPr marL="0" lvl="0"/>
            <a:r>
              <a:rPr lang="en-GB" noProof="0" dirty="0"/>
              <a:t>Heading</a:t>
            </a:r>
          </a:p>
        </p:txBody>
      </p:sp>
      <p:sp>
        <p:nvSpPr>
          <p:cNvPr id="3" name="Chỗ dành sẵn cho Văn bản 2">
            <a:extLst>
              <a:ext uri="{FF2B5EF4-FFF2-40B4-BE49-F238E27FC236}">
                <a16:creationId xmlns="" xmlns:a16="http://schemas.microsoft.com/office/drawing/2014/main" id="{04EE58F7-7228-4288-A37E-9539F436AD6A}"/>
              </a:ext>
            </a:extLst>
          </p:cNvPr>
          <p:cNvSpPr>
            <a:spLocks noGrp="1"/>
          </p:cNvSpPr>
          <p:nvPr>
            <p:ph type="body" idx="1"/>
          </p:nvPr>
        </p:nvSpPr>
        <p:spPr>
          <a:xfrm>
            <a:off x="377190" y="1520152"/>
            <a:ext cx="9272588" cy="4931516"/>
          </a:xfrm>
          <a:prstGeom prst="rect">
            <a:avLst/>
          </a:prstGeom>
        </p:spPr>
        <p:txBody>
          <a:bodyPr vert="horz" lIns="0" tIns="36000" rIns="0" bIns="36000" rtlCol="0">
            <a:normAutofit/>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6" name="Chỗ dành sẵn cho Số hiệu Bản chiếu 5">
            <a:extLst>
              <a:ext uri="{FF2B5EF4-FFF2-40B4-BE49-F238E27FC236}">
                <a16:creationId xmlns="" xmlns:a16="http://schemas.microsoft.com/office/drawing/2014/main" id="{BCA79BB3-12FB-416C-8E63-848026C62654}"/>
              </a:ext>
            </a:extLst>
          </p:cNvPr>
          <p:cNvSpPr>
            <a:spLocks noGrp="1"/>
          </p:cNvSpPr>
          <p:nvPr>
            <p:ph type="sldNum" sz="quarter" idx="4"/>
          </p:nvPr>
        </p:nvSpPr>
        <p:spPr>
          <a:xfrm>
            <a:off x="7748451" y="7283027"/>
            <a:ext cx="2263140" cy="413808"/>
          </a:xfrm>
          <a:prstGeom prst="rect">
            <a:avLst/>
          </a:prstGeom>
        </p:spPr>
        <p:txBody>
          <a:bodyPr vert="horz" lIns="91440" tIns="45720" rIns="91440" bIns="45720" rtlCol="0" anchor="ctr"/>
          <a:lstStyle>
            <a:lvl1pPr algn="r">
              <a:defRPr sz="990">
                <a:solidFill>
                  <a:schemeClr val="tx1">
                    <a:tint val="75000"/>
                  </a:schemeClr>
                </a:solidFill>
              </a:defRPr>
            </a:lvl1pPr>
          </a:lstStyle>
          <a:p>
            <a:pPr eaLnBrk="1" fontAlgn="auto" hangingPunct="1">
              <a:spcBef>
                <a:spcPts val="0"/>
              </a:spcBef>
              <a:spcAft>
                <a:spcPts val="0"/>
              </a:spcAft>
            </a:pPr>
            <a:fld id="{D267DE37-29B4-4030-B27D-A8205C301805}" type="slidenum">
              <a:rPr lang="en-GB" smtClean="0">
                <a:solidFill>
                  <a:srgbClr val="000000">
                    <a:tint val="75000"/>
                  </a:srgbClr>
                </a:solidFill>
                <a:latin typeface="Arial" panose="020B0604020202020204"/>
              </a:rPr>
              <a:pPr eaLnBrk="1" fontAlgn="auto" hangingPunct="1">
                <a:spcBef>
                  <a:spcPts val="0"/>
                </a:spcBef>
                <a:spcAft>
                  <a:spcPts val="0"/>
                </a:spcAft>
              </a:pPr>
              <a:t>‹#›</a:t>
            </a:fld>
            <a:endParaRPr lang="en-GB" dirty="0">
              <a:solidFill>
                <a:srgbClr val="000000">
                  <a:tint val="75000"/>
                </a:srgbClr>
              </a:solidFill>
              <a:latin typeface="Arial" panose="020B0604020202020204"/>
            </a:endParaRPr>
          </a:p>
        </p:txBody>
      </p:sp>
      <p:grpSp>
        <p:nvGrpSpPr>
          <p:cNvPr id="40" name="Nhóm 39">
            <a:extLst>
              <a:ext uri="{FF2B5EF4-FFF2-40B4-BE49-F238E27FC236}">
                <a16:creationId xmlns="" xmlns:a16="http://schemas.microsoft.com/office/drawing/2014/main" id="{91C6BD36-3EB4-430F-878E-5E1BDC7E7DC5}"/>
              </a:ext>
            </a:extLst>
          </p:cNvPr>
          <p:cNvGrpSpPr/>
          <p:nvPr userDrawn="1"/>
        </p:nvGrpSpPr>
        <p:grpSpPr>
          <a:xfrm>
            <a:off x="358258" y="7016598"/>
            <a:ext cx="914051" cy="532916"/>
            <a:chOff x="5013331" y="3131693"/>
            <a:chExt cx="1638965" cy="695592"/>
          </a:xfrm>
        </p:grpSpPr>
        <p:sp>
          <p:nvSpPr>
            <p:cNvPr id="41" name="Hình tự do: Hình 40">
              <a:extLst>
                <a:ext uri="{FF2B5EF4-FFF2-40B4-BE49-F238E27FC236}">
                  <a16:creationId xmlns="" xmlns:a16="http://schemas.microsoft.com/office/drawing/2014/main" id="{CEFA9BB9-E223-45F5-8682-5014DC6F851F}"/>
                </a:ext>
              </a:extLst>
            </p:cNvPr>
            <p:cNvSpPr/>
            <p:nvPr/>
          </p:nvSpPr>
          <p:spPr>
            <a:xfrm>
              <a:off x="5076259" y="3131693"/>
              <a:ext cx="122173" cy="114029"/>
            </a:xfrm>
            <a:custGeom>
              <a:avLst/>
              <a:gdLst>
                <a:gd name="connsiteX0" fmla="*/ 125431 w 122173"/>
                <a:gd name="connsiteY0" fmla="*/ 57847 h 114028"/>
                <a:gd name="connsiteX1" fmla="*/ 62716 w 122173"/>
                <a:gd name="connsiteY1" fmla="*/ 115676 h 114028"/>
                <a:gd name="connsiteX2" fmla="*/ 0 w 122173"/>
                <a:gd name="connsiteY2" fmla="*/ 57847 h 114028"/>
                <a:gd name="connsiteX3" fmla="*/ 62716 w 122173"/>
                <a:gd name="connsiteY3" fmla="*/ 19 h 114028"/>
                <a:gd name="connsiteX4" fmla="*/ 125431 w 122173"/>
                <a:gd name="connsiteY4" fmla="*/ 57847 h 114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3" h="114028">
                  <a:moveTo>
                    <a:pt x="125431" y="57847"/>
                  </a:moveTo>
                  <a:cubicBezTo>
                    <a:pt x="125431" y="89612"/>
                    <a:pt x="97739" y="115676"/>
                    <a:pt x="62716" y="115676"/>
                  </a:cubicBezTo>
                  <a:cubicBezTo>
                    <a:pt x="28507" y="115676"/>
                    <a:pt x="0" y="89612"/>
                    <a:pt x="0" y="57847"/>
                  </a:cubicBezTo>
                  <a:cubicBezTo>
                    <a:pt x="0" y="26082"/>
                    <a:pt x="27693" y="19"/>
                    <a:pt x="62716" y="19"/>
                  </a:cubicBezTo>
                  <a:cubicBezTo>
                    <a:pt x="97739" y="-796"/>
                    <a:pt x="125431" y="25268"/>
                    <a:pt x="125431" y="57847"/>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42" name="Hình tự do: Hình 41">
              <a:extLst>
                <a:ext uri="{FF2B5EF4-FFF2-40B4-BE49-F238E27FC236}">
                  <a16:creationId xmlns="" xmlns:a16="http://schemas.microsoft.com/office/drawing/2014/main" id="{8801B15C-0610-4496-98F3-15A5A4AFB794}"/>
                </a:ext>
              </a:extLst>
            </p:cNvPr>
            <p:cNvSpPr/>
            <p:nvPr/>
          </p:nvSpPr>
          <p:spPr>
            <a:xfrm>
              <a:off x="5013331" y="3272406"/>
              <a:ext cx="179188" cy="374665"/>
            </a:xfrm>
            <a:custGeom>
              <a:avLst/>
              <a:gdLst>
                <a:gd name="connsiteX0" fmla="*/ 181843 w 179187"/>
                <a:gd name="connsiteY0" fmla="*/ 3470 h 374665"/>
                <a:gd name="connsiteX1" fmla="*/ 177770 w 179187"/>
                <a:gd name="connsiteY1" fmla="*/ 212 h 374665"/>
                <a:gd name="connsiteX2" fmla="*/ 25461 w 179187"/>
                <a:gd name="connsiteY2" fmla="*/ 29533 h 374665"/>
                <a:gd name="connsiteX3" fmla="*/ 23017 w 179187"/>
                <a:gd name="connsiteY3" fmla="*/ 31977 h 374665"/>
                <a:gd name="connsiteX4" fmla="*/ 212 w 179187"/>
                <a:gd name="connsiteY4" fmla="*/ 93878 h 374665"/>
                <a:gd name="connsiteX5" fmla="*/ 3470 w 179187"/>
                <a:gd name="connsiteY5" fmla="*/ 98765 h 374665"/>
                <a:gd name="connsiteX6" fmla="*/ 65371 w 179187"/>
                <a:gd name="connsiteY6" fmla="*/ 98765 h 374665"/>
                <a:gd name="connsiteX7" fmla="*/ 69443 w 179187"/>
                <a:gd name="connsiteY7" fmla="*/ 102023 h 374665"/>
                <a:gd name="connsiteX8" fmla="*/ 69443 w 179187"/>
                <a:gd name="connsiteY8" fmla="*/ 377321 h 374665"/>
                <a:gd name="connsiteX9" fmla="*/ 73516 w 179187"/>
                <a:gd name="connsiteY9" fmla="*/ 380578 h 374665"/>
                <a:gd name="connsiteX10" fmla="*/ 179400 w 179187"/>
                <a:gd name="connsiteY10" fmla="*/ 380578 h 374665"/>
                <a:gd name="connsiteX11" fmla="*/ 183472 w 179187"/>
                <a:gd name="connsiteY11" fmla="*/ 377321 h 374665"/>
                <a:gd name="connsiteX12" fmla="*/ 181843 w 179187"/>
                <a:gd name="connsiteY12" fmla="*/ 3470 h 37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187" h="374665">
                  <a:moveTo>
                    <a:pt x="181843" y="3470"/>
                  </a:moveTo>
                  <a:cubicBezTo>
                    <a:pt x="181843" y="1026"/>
                    <a:pt x="179400" y="-602"/>
                    <a:pt x="177770" y="212"/>
                  </a:cubicBezTo>
                  <a:cubicBezTo>
                    <a:pt x="96322" y="14058"/>
                    <a:pt x="36864" y="27090"/>
                    <a:pt x="25461" y="29533"/>
                  </a:cubicBezTo>
                  <a:cubicBezTo>
                    <a:pt x="23832" y="29533"/>
                    <a:pt x="23017" y="30348"/>
                    <a:pt x="23017" y="31977"/>
                  </a:cubicBezTo>
                  <a:lnTo>
                    <a:pt x="212" y="93878"/>
                  </a:lnTo>
                  <a:cubicBezTo>
                    <a:pt x="-603" y="96322"/>
                    <a:pt x="1026" y="98765"/>
                    <a:pt x="3470" y="98765"/>
                  </a:cubicBezTo>
                  <a:lnTo>
                    <a:pt x="65371" y="98765"/>
                  </a:lnTo>
                  <a:cubicBezTo>
                    <a:pt x="67814" y="98765"/>
                    <a:pt x="69443" y="100394"/>
                    <a:pt x="69443" y="102023"/>
                  </a:cubicBezTo>
                  <a:lnTo>
                    <a:pt x="69443" y="377321"/>
                  </a:lnTo>
                  <a:cubicBezTo>
                    <a:pt x="69443" y="378949"/>
                    <a:pt x="71072" y="380578"/>
                    <a:pt x="73516" y="380578"/>
                  </a:cubicBezTo>
                  <a:lnTo>
                    <a:pt x="179400" y="380578"/>
                  </a:lnTo>
                  <a:cubicBezTo>
                    <a:pt x="181843" y="380578"/>
                    <a:pt x="183472" y="378949"/>
                    <a:pt x="183472" y="377321"/>
                  </a:cubicBezTo>
                  <a:lnTo>
                    <a:pt x="181843" y="3470"/>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43" name="Hình tự do: Hình 42">
              <a:extLst>
                <a:ext uri="{FF2B5EF4-FFF2-40B4-BE49-F238E27FC236}">
                  <a16:creationId xmlns="" xmlns:a16="http://schemas.microsoft.com/office/drawing/2014/main" id="{79971C83-9F54-4E8A-BDE3-FF6A7548FF0B}"/>
                </a:ext>
              </a:extLst>
            </p:cNvPr>
            <p:cNvSpPr/>
            <p:nvPr/>
          </p:nvSpPr>
          <p:spPr>
            <a:xfrm>
              <a:off x="5661034" y="3258612"/>
              <a:ext cx="301361" cy="390955"/>
            </a:xfrm>
            <a:custGeom>
              <a:avLst/>
              <a:gdLst>
                <a:gd name="connsiteX0" fmla="*/ 293245 w 301361"/>
                <a:gd name="connsiteY0" fmla="*/ 379712 h 390954"/>
                <a:gd name="connsiteX1" fmla="*/ 292430 w 301361"/>
                <a:gd name="connsiteY1" fmla="*/ 295005 h 390954"/>
                <a:gd name="connsiteX2" fmla="*/ 287543 w 301361"/>
                <a:gd name="connsiteY2" fmla="*/ 291747 h 390954"/>
                <a:gd name="connsiteX3" fmla="*/ 111613 w 301361"/>
                <a:gd name="connsiteY3" fmla="*/ 211927 h 390954"/>
                <a:gd name="connsiteX4" fmla="*/ 270439 w 301361"/>
                <a:gd name="connsiteY4" fmla="*/ 101156 h 390954"/>
                <a:gd name="connsiteX5" fmla="*/ 275326 w 301361"/>
                <a:gd name="connsiteY5" fmla="*/ 98713 h 390954"/>
                <a:gd name="connsiteX6" fmla="*/ 306277 w 301361"/>
                <a:gd name="connsiteY6" fmla="*/ 15635 h 390954"/>
                <a:gd name="connsiteX7" fmla="*/ 303833 w 301361"/>
                <a:gd name="connsiteY7" fmla="*/ 10748 h 390954"/>
                <a:gd name="connsiteX8" fmla="*/ 29 w 301361"/>
                <a:gd name="connsiteY8" fmla="*/ 207854 h 390954"/>
                <a:gd name="connsiteX9" fmla="*/ 290801 w 301361"/>
                <a:gd name="connsiteY9" fmla="*/ 382970 h 390954"/>
                <a:gd name="connsiteX10" fmla="*/ 293245 w 301361"/>
                <a:gd name="connsiteY10" fmla="*/ 379712 h 39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361" h="390954">
                  <a:moveTo>
                    <a:pt x="293245" y="379712"/>
                  </a:moveTo>
                  <a:lnTo>
                    <a:pt x="292430" y="295005"/>
                  </a:lnTo>
                  <a:cubicBezTo>
                    <a:pt x="292430" y="292561"/>
                    <a:pt x="289987" y="290932"/>
                    <a:pt x="287543" y="291747"/>
                  </a:cubicBezTo>
                  <a:cubicBezTo>
                    <a:pt x="115686" y="354463"/>
                    <a:pt x="111613" y="211927"/>
                    <a:pt x="111613" y="211927"/>
                  </a:cubicBezTo>
                  <a:cubicBezTo>
                    <a:pt x="111613" y="211927"/>
                    <a:pt x="96953" y="55545"/>
                    <a:pt x="270439" y="101156"/>
                  </a:cubicBezTo>
                  <a:cubicBezTo>
                    <a:pt x="272068" y="101971"/>
                    <a:pt x="274511" y="100342"/>
                    <a:pt x="275326" y="98713"/>
                  </a:cubicBezTo>
                  <a:lnTo>
                    <a:pt x="306277" y="15635"/>
                  </a:lnTo>
                  <a:cubicBezTo>
                    <a:pt x="307091" y="13192"/>
                    <a:pt x="305462" y="11562"/>
                    <a:pt x="303833" y="10748"/>
                  </a:cubicBezTo>
                  <a:cubicBezTo>
                    <a:pt x="118944" y="-31605"/>
                    <a:pt x="-1601" y="54730"/>
                    <a:pt x="29" y="207854"/>
                  </a:cubicBezTo>
                  <a:cubicBezTo>
                    <a:pt x="29" y="207854"/>
                    <a:pt x="-8931" y="453016"/>
                    <a:pt x="290801" y="382970"/>
                  </a:cubicBezTo>
                  <a:cubicBezTo>
                    <a:pt x="292430" y="382970"/>
                    <a:pt x="293245" y="381341"/>
                    <a:pt x="293245" y="379712"/>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44" name="Hình tự do: Hình 43">
              <a:extLst>
                <a:ext uri="{FF2B5EF4-FFF2-40B4-BE49-F238E27FC236}">
                  <a16:creationId xmlns="" xmlns:a16="http://schemas.microsoft.com/office/drawing/2014/main" id="{41723F28-15D7-4909-8C95-E792DF038319}"/>
                </a:ext>
              </a:extLst>
            </p:cNvPr>
            <p:cNvSpPr/>
            <p:nvPr/>
          </p:nvSpPr>
          <p:spPr>
            <a:xfrm>
              <a:off x="5249745" y="3253175"/>
              <a:ext cx="366520" cy="553853"/>
            </a:xfrm>
            <a:custGeom>
              <a:avLst/>
              <a:gdLst>
                <a:gd name="connsiteX0" fmla="*/ 368964 w 366520"/>
                <a:gd name="connsiteY0" fmla="*/ 205147 h 553852"/>
                <a:gd name="connsiteX1" fmla="*/ 3258 w 366520"/>
                <a:gd name="connsiteY1" fmla="*/ 8855 h 553852"/>
                <a:gd name="connsiteX2" fmla="*/ 0 w 366520"/>
                <a:gd name="connsiteY2" fmla="*/ 12113 h 553852"/>
                <a:gd name="connsiteX3" fmla="*/ 0 w 366520"/>
                <a:gd name="connsiteY3" fmla="*/ 557821 h 553852"/>
                <a:gd name="connsiteX4" fmla="*/ 4072 w 366520"/>
                <a:gd name="connsiteY4" fmla="*/ 561079 h 553852"/>
                <a:gd name="connsiteX5" fmla="*/ 109956 w 366520"/>
                <a:gd name="connsiteY5" fmla="*/ 561079 h 553852"/>
                <a:gd name="connsiteX6" fmla="*/ 114028 w 366520"/>
                <a:gd name="connsiteY6" fmla="*/ 557821 h 553852"/>
                <a:gd name="connsiteX7" fmla="*/ 114028 w 366520"/>
                <a:gd name="connsiteY7" fmla="*/ 400624 h 553852"/>
                <a:gd name="connsiteX8" fmla="*/ 118101 w 366520"/>
                <a:gd name="connsiteY8" fmla="*/ 397367 h 553852"/>
                <a:gd name="connsiteX9" fmla="*/ 368964 w 366520"/>
                <a:gd name="connsiteY9" fmla="*/ 205147 h 553852"/>
                <a:gd name="connsiteX10" fmla="*/ 113214 w 366520"/>
                <a:gd name="connsiteY10" fmla="*/ 306144 h 553852"/>
                <a:gd name="connsiteX11" fmla="*/ 113214 w 366520"/>
                <a:gd name="connsiteY11" fmla="*/ 104965 h 553852"/>
                <a:gd name="connsiteX12" fmla="*/ 116472 w 366520"/>
                <a:gd name="connsiteY12" fmla="*/ 101707 h 553852"/>
                <a:gd name="connsiteX13" fmla="*/ 257379 w 366520"/>
                <a:gd name="connsiteY13" fmla="*/ 206776 h 553852"/>
                <a:gd name="connsiteX14" fmla="*/ 116472 w 366520"/>
                <a:gd name="connsiteY14" fmla="*/ 310216 h 553852"/>
                <a:gd name="connsiteX15" fmla="*/ 113214 w 366520"/>
                <a:gd name="connsiteY15" fmla="*/ 306144 h 55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6520" h="553852">
                  <a:moveTo>
                    <a:pt x="368964" y="205147"/>
                  </a:moveTo>
                  <a:cubicBezTo>
                    <a:pt x="368964" y="60168"/>
                    <a:pt x="260637" y="-29426"/>
                    <a:pt x="3258" y="8855"/>
                  </a:cubicBezTo>
                  <a:cubicBezTo>
                    <a:pt x="1629" y="8855"/>
                    <a:pt x="0" y="10484"/>
                    <a:pt x="0" y="12113"/>
                  </a:cubicBezTo>
                  <a:lnTo>
                    <a:pt x="0" y="557821"/>
                  </a:lnTo>
                  <a:cubicBezTo>
                    <a:pt x="0" y="559450"/>
                    <a:pt x="1629" y="561079"/>
                    <a:pt x="4072" y="561079"/>
                  </a:cubicBezTo>
                  <a:lnTo>
                    <a:pt x="109956" y="561079"/>
                  </a:lnTo>
                  <a:cubicBezTo>
                    <a:pt x="112399" y="561079"/>
                    <a:pt x="114028" y="559450"/>
                    <a:pt x="114028" y="557821"/>
                  </a:cubicBezTo>
                  <a:lnTo>
                    <a:pt x="114028" y="400624"/>
                  </a:lnTo>
                  <a:cubicBezTo>
                    <a:pt x="114028" y="398181"/>
                    <a:pt x="116472" y="396552"/>
                    <a:pt x="118101" y="397367"/>
                  </a:cubicBezTo>
                  <a:cubicBezTo>
                    <a:pt x="383624" y="433204"/>
                    <a:pt x="368964" y="205147"/>
                    <a:pt x="368964" y="205147"/>
                  </a:cubicBezTo>
                  <a:moveTo>
                    <a:pt x="113214" y="306144"/>
                  </a:moveTo>
                  <a:lnTo>
                    <a:pt x="113214" y="104965"/>
                  </a:lnTo>
                  <a:cubicBezTo>
                    <a:pt x="113214" y="103336"/>
                    <a:pt x="114843" y="101707"/>
                    <a:pt x="116472" y="101707"/>
                  </a:cubicBezTo>
                  <a:cubicBezTo>
                    <a:pt x="264709" y="78901"/>
                    <a:pt x="257379" y="206776"/>
                    <a:pt x="257379" y="206776"/>
                  </a:cubicBezTo>
                  <a:cubicBezTo>
                    <a:pt x="257379" y="206776"/>
                    <a:pt x="264709" y="337909"/>
                    <a:pt x="116472" y="310216"/>
                  </a:cubicBezTo>
                  <a:cubicBezTo>
                    <a:pt x="114843" y="309402"/>
                    <a:pt x="113214" y="307773"/>
                    <a:pt x="113214" y="306144"/>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45" name="Hình tự do: Hình 44">
              <a:extLst>
                <a:ext uri="{FF2B5EF4-FFF2-40B4-BE49-F238E27FC236}">
                  <a16:creationId xmlns="" xmlns:a16="http://schemas.microsoft.com/office/drawing/2014/main" id="{F78BAFB6-BAC5-4AA2-AA50-5F5A2DAE1DCE}"/>
                </a:ext>
              </a:extLst>
            </p:cNvPr>
            <p:cNvSpPr/>
            <p:nvPr/>
          </p:nvSpPr>
          <p:spPr>
            <a:xfrm>
              <a:off x="5424046" y="3753981"/>
              <a:ext cx="48869" cy="73304"/>
            </a:xfrm>
            <a:custGeom>
              <a:avLst/>
              <a:gdLst>
                <a:gd name="connsiteX0" fmla="*/ 6516 w 48869"/>
                <a:gd name="connsiteY0" fmla="*/ 79820 h 73304"/>
                <a:gd name="connsiteX1" fmla="*/ 0 w 48869"/>
                <a:gd name="connsiteY1" fmla="*/ 79820 h 73304"/>
                <a:gd name="connsiteX2" fmla="*/ 0 w 48869"/>
                <a:gd name="connsiteY2" fmla="*/ 3258 h 73304"/>
                <a:gd name="connsiteX3" fmla="*/ 8145 w 48869"/>
                <a:gd name="connsiteY3" fmla="*/ 815 h 73304"/>
                <a:gd name="connsiteX4" fmla="*/ 21177 w 48869"/>
                <a:gd name="connsiteY4" fmla="*/ 0 h 73304"/>
                <a:gd name="connsiteX5" fmla="*/ 32580 w 48869"/>
                <a:gd name="connsiteY5" fmla="*/ 2444 h 73304"/>
                <a:gd name="connsiteX6" fmla="*/ 41539 w 48869"/>
                <a:gd name="connsiteY6" fmla="*/ 8145 h 73304"/>
                <a:gd name="connsiteX7" fmla="*/ 47240 w 48869"/>
                <a:gd name="connsiteY7" fmla="*/ 17919 h 73304"/>
                <a:gd name="connsiteX8" fmla="*/ 49684 w 48869"/>
                <a:gd name="connsiteY8" fmla="*/ 30951 h 73304"/>
                <a:gd name="connsiteX9" fmla="*/ 48055 w 48869"/>
                <a:gd name="connsiteY9" fmla="*/ 43168 h 73304"/>
                <a:gd name="connsiteX10" fmla="*/ 43168 w 48869"/>
                <a:gd name="connsiteY10" fmla="*/ 52942 h 73304"/>
                <a:gd name="connsiteX11" fmla="*/ 35023 w 48869"/>
                <a:gd name="connsiteY11" fmla="*/ 59458 h 73304"/>
                <a:gd name="connsiteX12" fmla="*/ 23620 w 48869"/>
                <a:gd name="connsiteY12" fmla="*/ 61901 h 73304"/>
                <a:gd name="connsiteX13" fmla="*/ 13846 w 48869"/>
                <a:gd name="connsiteY13" fmla="*/ 60272 h 73304"/>
                <a:gd name="connsiteX14" fmla="*/ 8145 w 48869"/>
                <a:gd name="connsiteY14" fmla="*/ 57014 h 73304"/>
                <a:gd name="connsiteX15" fmla="*/ 8145 w 48869"/>
                <a:gd name="connsiteY15" fmla="*/ 79820 h 73304"/>
                <a:gd name="connsiteX16" fmla="*/ 6516 w 48869"/>
                <a:gd name="connsiteY16" fmla="*/ 48869 h 73304"/>
                <a:gd name="connsiteX17" fmla="*/ 8959 w 48869"/>
                <a:gd name="connsiteY17" fmla="*/ 50498 h 73304"/>
                <a:gd name="connsiteX18" fmla="*/ 12217 w 48869"/>
                <a:gd name="connsiteY18" fmla="*/ 52127 h 73304"/>
                <a:gd name="connsiteX19" fmla="*/ 16290 w 48869"/>
                <a:gd name="connsiteY19" fmla="*/ 53756 h 73304"/>
                <a:gd name="connsiteX20" fmla="*/ 21177 w 48869"/>
                <a:gd name="connsiteY20" fmla="*/ 54571 h 73304"/>
                <a:gd name="connsiteX21" fmla="*/ 30136 w 48869"/>
                <a:gd name="connsiteY21" fmla="*/ 52942 h 73304"/>
                <a:gd name="connsiteX22" fmla="*/ 35837 w 48869"/>
                <a:gd name="connsiteY22" fmla="*/ 48055 h 73304"/>
                <a:gd name="connsiteX23" fmla="*/ 39096 w 48869"/>
                <a:gd name="connsiteY23" fmla="*/ 40724 h 73304"/>
                <a:gd name="connsiteX24" fmla="*/ 39910 w 48869"/>
                <a:gd name="connsiteY24" fmla="*/ 31765 h 73304"/>
                <a:gd name="connsiteX25" fmla="*/ 34209 w 48869"/>
                <a:gd name="connsiteY25" fmla="*/ 14661 h 73304"/>
                <a:gd name="connsiteX26" fmla="*/ 18733 w 48869"/>
                <a:gd name="connsiteY26" fmla="*/ 8959 h 73304"/>
                <a:gd name="connsiteX27" fmla="*/ 9774 w 48869"/>
                <a:gd name="connsiteY27" fmla="*/ 9774 h 73304"/>
                <a:gd name="connsiteX28" fmla="*/ 4887 w 48869"/>
                <a:gd name="connsiteY28" fmla="*/ 10589 h 73304"/>
                <a:gd name="connsiteX29" fmla="*/ 4887 w 48869"/>
                <a:gd name="connsiteY29" fmla="*/ 48869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73304">
                  <a:moveTo>
                    <a:pt x="6516" y="79820"/>
                  </a:moveTo>
                  <a:lnTo>
                    <a:pt x="0" y="79820"/>
                  </a:lnTo>
                  <a:lnTo>
                    <a:pt x="0" y="3258"/>
                  </a:lnTo>
                  <a:cubicBezTo>
                    <a:pt x="2443" y="2444"/>
                    <a:pt x="4887" y="1629"/>
                    <a:pt x="8145" y="815"/>
                  </a:cubicBezTo>
                  <a:cubicBezTo>
                    <a:pt x="11403" y="0"/>
                    <a:pt x="15475" y="0"/>
                    <a:pt x="21177" y="0"/>
                  </a:cubicBezTo>
                  <a:cubicBezTo>
                    <a:pt x="25249" y="0"/>
                    <a:pt x="29322" y="815"/>
                    <a:pt x="32580" y="2444"/>
                  </a:cubicBezTo>
                  <a:cubicBezTo>
                    <a:pt x="35837" y="4072"/>
                    <a:pt x="39096" y="5702"/>
                    <a:pt x="41539" y="8145"/>
                  </a:cubicBezTo>
                  <a:cubicBezTo>
                    <a:pt x="43982" y="10589"/>
                    <a:pt x="45611" y="13846"/>
                    <a:pt x="47240" y="17919"/>
                  </a:cubicBezTo>
                  <a:cubicBezTo>
                    <a:pt x="48869" y="21991"/>
                    <a:pt x="49684" y="26064"/>
                    <a:pt x="49684" y="30951"/>
                  </a:cubicBezTo>
                  <a:cubicBezTo>
                    <a:pt x="49684" y="35023"/>
                    <a:pt x="48869" y="39096"/>
                    <a:pt x="48055" y="43168"/>
                  </a:cubicBezTo>
                  <a:cubicBezTo>
                    <a:pt x="47240" y="47241"/>
                    <a:pt x="45611" y="49684"/>
                    <a:pt x="43168" y="52942"/>
                  </a:cubicBezTo>
                  <a:cubicBezTo>
                    <a:pt x="40724" y="55385"/>
                    <a:pt x="38281" y="57829"/>
                    <a:pt x="35023" y="59458"/>
                  </a:cubicBezTo>
                  <a:cubicBezTo>
                    <a:pt x="31765" y="61087"/>
                    <a:pt x="27693" y="61901"/>
                    <a:pt x="23620" y="61901"/>
                  </a:cubicBezTo>
                  <a:cubicBezTo>
                    <a:pt x="19548" y="61901"/>
                    <a:pt x="16290" y="61087"/>
                    <a:pt x="13846" y="60272"/>
                  </a:cubicBezTo>
                  <a:cubicBezTo>
                    <a:pt x="11403" y="59458"/>
                    <a:pt x="8959" y="57829"/>
                    <a:pt x="8145" y="57014"/>
                  </a:cubicBezTo>
                  <a:lnTo>
                    <a:pt x="8145" y="79820"/>
                  </a:lnTo>
                  <a:close/>
                  <a:moveTo>
                    <a:pt x="6516" y="48869"/>
                  </a:moveTo>
                  <a:cubicBezTo>
                    <a:pt x="7330" y="49684"/>
                    <a:pt x="8145" y="49684"/>
                    <a:pt x="8959" y="50498"/>
                  </a:cubicBezTo>
                  <a:cubicBezTo>
                    <a:pt x="9774" y="51313"/>
                    <a:pt x="11403" y="51313"/>
                    <a:pt x="12217" y="52127"/>
                  </a:cubicBezTo>
                  <a:cubicBezTo>
                    <a:pt x="13846" y="52942"/>
                    <a:pt x="14661" y="52942"/>
                    <a:pt x="16290" y="53756"/>
                  </a:cubicBezTo>
                  <a:cubicBezTo>
                    <a:pt x="17919" y="53756"/>
                    <a:pt x="19548" y="54571"/>
                    <a:pt x="21177" y="54571"/>
                  </a:cubicBezTo>
                  <a:cubicBezTo>
                    <a:pt x="24435" y="54571"/>
                    <a:pt x="27693" y="53756"/>
                    <a:pt x="30136" y="52942"/>
                  </a:cubicBezTo>
                  <a:cubicBezTo>
                    <a:pt x="32580" y="51313"/>
                    <a:pt x="34209" y="49684"/>
                    <a:pt x="35837" y="48055"/>
                  </a:cubicBezTo>
                  <a:cubicBezTo>
                    <a:pt x="37467" y="45611"/>
                    <a:pt x="38281" y="43168"/>
                    <a:pt x="39096" y="40724"/>
                  </a:cubicBezTo>
                  <a:cubicBezTo>
                    <a:pt x="39910" y="37467"/>
                    <a:pt x="39910" y="35023"/>
                    <a:pt x="39910" y="31765"/>
                  </a:cubicBezTo>
                  <a:cubicBezTo>
                    <a:pt x="39910" y="24435"/>
                    <a:pt x="38281" y="17919"/>
                    <a:pt x="34209" y="14661"/>
                  </a:cubicBezTo>
                  <a:cubicBezTo>
                    <a:pt x="30136" y="10589"/>
                    <a:pt x="25249" y="8959"/>
                    <a:pt x="18733" y="8959"/>
                  </a:cubicBezTo>
                  <a:cubicBezTo>
                    <a:pt x="15475" y="8959"/>
                    <a:pt x="12217" y="8959"/>
                    <a:pt x="9774" y="9774"/>
                  </a:cubicBezTo>
                  <a:cubicBezTo>
                    <a:pt x="7330" y="9774"/>
                    <a:pt x="5701" y="10589"/>
                    <a:pt x="4887" y="10589"/>
                  </a:cubicBezTo>
                  <a:lnTo>
                    <a:pt x="4887" y="48869"/>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46" name="Hình tự do: Hình 45">
              <a:extLst>
                <a:ext uri="{FF2B5EF4-FFF2-40B4-BE49-F238E27FC236}">
                  <a16:creationId xmlns="" xmlns:a16="http://schemas.microsoft.com/office/drawing/2014/main" id="{8FF91AE9-C71D-4B4B-B4DC-42FDE36F84EA}"/>
                </a:ext>
              </a:extLst>
            </p:cNvPr>
            <p:cNvSpPr/>
            <p:nvPr/>
          </p:nvSpPr>
          <p:spPr>
            <a:xfrm>
              <a:off x="5484318" y="3753981"/>
              <a:ext cx="40724" cy="57014"/>
            </a:xfrm>
            <a:custGeom>
              <a:avLst/>
              <a:gdLst>
                <a:gd name="connsiteX0" fmla="*/ 21991 w 40724"/>
                <a:gd name="connsiteY0" fmla="*/ 0 h 57014"/>
                <a:gd name="connsiteX1" fmla="*/ 31765 w 40724"/>
                <a:gd name="connsiteY1" fmla="*/ 1629 h 57014"/>
                <a:gd name="connsiteX2" fmla="*/ 38281 w 40724"/>
                <a:gd name="connsiteY2" fmla="*/ 6516 h 57014"/>
                <a:gd name="connsiteX3" fmla="*/ 41539 w 40724"/>
                <a:gd name="connsiteY3" fmla="*/ 13032 h 57014"/>
                <a:gd name="connsiteX4" fmla="*/ 42354 w 40724"/>
                <a:gd name="connsiteY4" fmla="*/ 21177 h 57014"/>
                <a:gd name="connsiteX5" fmla="*/ 42354 w 40724"/>
                <a:gd name="connsiteY5" fmla="*/ 57829 h 57014"/>
                <a:gd name="connsiteX6" fmla="*/ 39096 w 40724"/>
                <a:gd name="connsiteY6" fmla="*/ 58643 h 57014"/>
                <a:gd name="connsiteX7" fmla="*/ 34209 w 40724"/>
                <a:gd name="connsiteY7" fmla="*/ 59458 h 57014"/>
                <a:gd name="connsiteX8" fmla="*/ 27693 w 40724"/>
                <a:gd name="connsiteY8" fmla="*/ 60272 h 57014"/>
                <a:gd name="connsiteX9" fmla="*/ 20362 w 40724"/>
                <a:gd name="connsiteY9" fmla="*/ 60272 h 57014"/>
                <a:gd name="connsiteX10" fmla="*/ 12217 w 40724"/>
                <a:gd name="connsiteY10" fmla="*/ 59458 h 57014"/>
                <a:gd name="connsiteX11" fmla="*/ 5702 w 40724"/>
                <a:gd name="connsiteY11" fmla="*/ 56200 h 57014"/>
                <a:gd name="connsiteX12" fmla="*/ 1629 w 40724"/>
                <a:gd name="connsiteY12" fmla="*/ 50498 h 57014"/>
                <a:gd name="connsiteX13" fmla="*/ 0 w 40724"/>
                <a:gd name="connsiteY13" fmla="*/ 42354 h 57014"/>
                <a:gd name="connsiteX14" fmla="*/ 1629 w 40724"/>
                <a:gd name="connsiteY14" fmla="*/ 34209 h 57014"/>
                <a:gd name="connsiteX15" fmla="*/ 6516 w 40724"/>
                <a:gd name="connsiteY15" fmla="*/ 28507 h 57014"/>
                <a:gd name="connsiteX16" fmla="*/ 13846 w 40724"/>
                <a:gd name="connsiteY16" fmla="*/ 25249 h 57014"/>
                <a:gd name="connsiteX17" fmla="*/ 23620 w 40724"/>
                <a:gd name="connsiteY17" fmla="*/ 24435 h 57014"/>
                <a:gd name="connsiteX18" fmla="*/ 26878 w 40724"/>
                <a:gd name="connsiteY18" fmla="*/ 24435 h 57014"/>
                <a:gd name="connsiteX19" fmla="*/ 30136 w 40724"/>
                <a:gd name="connsiteY19" fmla="*/ 25249 h 57014"/>
                <a:gd name="connsiteX20" fmla="*/ 32580 w 40724"/>
                <a:gd name="connsiteY20" fmla="*/ 26064 h 57014"/>
                <a:gd name="connsiteX21" fmla="*/ 34209 w 40724"/>
                <a:gd name="connsiteY21" fmla="*/ 26878 h 57014"/>
                <a:gd name="connsiteX22" fmla="*/ 34209 w 40724"/>
                <a:gd name="connsiteY22" fmla="*/ 23620 h 57014"/>
                <a:gd name="connsiteX23" fmla="*/ 33394 w 40724"/>
                <a:gd name="connsiteY23" fmla="*/ 17919 h 57014"/>
                <a:gd name="connsiteX24" fmla="*/ 31765 w 40724"/>
                <a:gd name="connsiteY24" fmla="*/ 13032 h 57014"/>
                <a:gd name="connsiteX25" fmla="*/ 27693 w 40724"/>
                <a:gd name="connsiteY25" fmla="*/ 8959 h 57014"/>
                <a:gd name="connsiteX26" fmla="*/ 20362 w 40724"/>
                <a:gd name="connsiteY26" fmla="*/ 7330 h 57014"/>
                <a:gd name="connsiteX27" fmla="*/ 10588 w 40724"/>
                <a:gd name="connsiteY27" fmla="*/ 8145 h 57014"/>
                <a:gd name="connsiteX28" fmla="*/ 5702 w 40724"/>
                <a:gd name="connsiteY28" fmla="*/ 9774 h 57014"/>
                <a:gd name="connsiteX29" fmla="*/ 4887 w 40724"/>
                <a:gd name="connsiteY29" fmla="*/ 3258 h 57014"/>
                <a:gd name="connsiteX30" fmla="*/ 10588 w 40724"/>
                <a:gd name="connsiteY30" fmla="*/ 1629 h 57014"/>
                <a:gd name="connsiteX31" fmla="*/ 21991 w 40724"/>
                <a:gd name="connsiteY31" fmla="*/ 0 h 57014"/>
                <a:gd name="connsiteX32" fmla="*/ 22806 w 40724"/>
                <a:gd name="connsiteY32" fmla="*/ 53756 h 57014"/>
                <a:gd name="connsiteX33" fmla="*/ 30136 w 40724"/>
                <a:gd name="connsiteY33" fmla="*/ 53756 h 57014"/>
                <a:gd name="connsiteX34" fmla="*/ 35838 w 40724"/>
                <a:gd name="connsiteY34" fmla="*/ 52942 h 57014"/>
                <a:gd name="connsiteX35" fmla="*/ 35838 w 40724"/>
                <a:gd name="connsiteY35" fmla="*/ 32580 h 57014"/>
                <a:gd name="connsiteX36" fmla="*/ 31765 w 40724"/>
                <a:gd name="connsiteY36" fmla="*/ 31765 h 57014"/>
                <a:gd name="connsiteX37" fmla="*/ 24435 w 40724"/>
                <a:gd name="connsiteY37" fmla="*/ 30951 h 57014"/>
                <a:gd name="connsiteX38" fmla="*/ 18733 w 40724"/>
                <a:gd name="connsiteY38" fmla="*/ 30951 h 57014"/>
                <a:gd name="connsiteX39" fmla="*/ 13032 w 40724"/>
                <a:gd name="connsiteY39" fmla="*/ 32580 h 57014"/>
                <a:gd name="connsiteX40" fmla="*/ 8959 w 40724"/>
                <a:gd name="connsiteY40" fmla="*/ 35837 h 57014"/>
                <a:gd name="connsiteX41" fmla="*/ 7330 w 40724"/>
                <a:gd name="connsiteY41" fmla="*/ 41539 h 57014"/>
                <a:gd name="connsiteX42" fmla="*/ 8145 w 40724"/>
                <a:gd name="connsiteY42" fmla="*/ 47241 h 57014"/>
                <a:gd name="connsiteX43" fmla="*/ 11403 w 40724"/>
                <a:gd name="connsiteY43" fmla="*/ 50498 h 57014"/>
                <a:gd name="connsiteX44" fmla="*/ 16290 w 40724"/>
                <a:gd name="connsiteY44" fmla="*/ 52127 h 57014"/>
                <a:gd name="connsiteX45" fmla="*/ 22806 w 40724"/>
                <a:gd name="connsiteY45" fmla="*/ 53756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724" h="57014">
                  <a:moveTo>
                    <a:pt x="21991" y="0"/>
                  </a:moveTo>
                  <a:cubicBezTo>
                    <a:pt x="26064" y="0"/>
                    <a:pt x="29322" y="815"/>
                    <a:pt x="31765" y="1629"/>
                  </a:cubicBezTo>
                  <a:cubicBezTo>
                    <a:pt x="34209" y="2444"/>
                    <a:pt x="36652" y="4072"/>
                    <a:pt x="38281" y="6516"/>
                  </a:cubicBezTo>
                  <a:cubicBezTo>
                    <a:pt x="39910" y="8145"/>
                    <a:pt x="40724" y="10589"/>
                    <a:pt x="41539" y="13032"/>
                  </a:cubicBezTo>
                  <a:cubicBezTo>
                    <a:pt x="42354" y="15475"/>
                    <a:pt x="42354" y="18733"/>
                    <a:pt x="42354" y="21177"/>
                  </a:cubicBezTo>
                  <a:lnTo>
                    <a:pt x="42354" y="57829"/>
                  </a:lnTo>
                  <a:cubicBezTo>
                    <a:pt x="41539" y="57829"/>
                    <a:pt x="40724" y="58643"/>
                    <a:pt x="39096" y="58643"/>
                  </a:cubicBezTo>
                  <a:cubicBezTo>
                    <a:pt x="37467" y="58643"/>
                    <a:pt x="35838" y="59458"/>
                    <a:pt x="34209" y="59458"/>
                  </a:cubicBezTo>
                  <a:cubicBezTo>
                    <a:pt x="32580" y="59458"/>
                    <a:pt x="30136" y="60272"/>
                    <a:pt x="27693" y="60272"/>
                  </a:cubicBezTo>
                  <a:cubicBezTo>
                    <a:pt x="25249" y="60272"/>
                    <a:pt x="22806" y="60272"/>
                    <a:pt x="20362" y="60272"/>
                  </a:cubicBezTo>
                  <a:cubicBezTo>
                    <a:pt x="17104" y="60272"/>
                    <a:pt x="14661" y="60272"/>
                    <a:pt x="12217" y="59458"/>
                  </a:cubicBezTo>
                  <a:cubicBezTo>
                    <a:pt x="9774" y="58643"/>
                    <a:pt x="7330" y="57829"/>
                    <a:pt x="5702" y="56200"/>
                  </a:cubicBezTo>
                  <a:cubicBezTo>
                    <a:pt x="4072" y="54571"/>
                    <a:pt x="2443" y="52942"/>
                    <a:pt x="1629" y="50498"/>
                  </a:cubicBezTo>
                  <a:cubicBezTo>
                    <a:pt x="815" y="48055"/>
                    <a:pt x="0" y="45611"/>
                    <a:pt x="0" y="42354"/>
                  </a:cubicBezTo>
                  <a:cubicBezTo>
                    <a:pt x="0" y="39096"/>
                    <a:pt x="815" y="36652"/>
                    <a:pt x="1629" y="34209"/>
                  </a:cubicBezTo>
                  <a:cubicBezTo>
                    <a:pt x="2443" y="31765"/>
                    <a:pt x="4887" y="30136"/>
                    <a:pt x="6516" y="28507"/>
                  </a:cubicBezTo>
                  <a:cubicBezTo>
                    <a:pt x="8959" y="26878"/>
                    <a:pt x="11403" y="26064"/>
                    <a:pt x="13846" y="25249"/>
                  </a:cubicBezTo>
                  <a:cubicBezTo>
                    <a:pt x="17104" y="24435"/>
                    <a:pt x="20362" y="24435"/>
                    <a:pt x="23620" y="24435"/>
                  </a:cubicBezTo>
                  <a:cubicBezTo>
                    <a:pt x="24435" y="24435"/>
                    <a:pt x="26064" y="24435"/>
                    <a:pt x="26878" y="24435"/>
                  </a:cubicBezTo>
                  <a:cubicBezTo>
                    <a:pt x="27693" y="24435"/>
                    <a:pt x="29322" y="24435"/>
                    <a:pt x="30136" y="25249"/>
                  </a:cubicBezTo>
                  <a:cubicBezTo>
                    <a:pt x="30951" y="25249"/>
                    <a:pt x="31765" y="25249"/>
                    <a:pt x="32580" y="26064"/>
                  </a:cubicBezTo>
                  <a:cubicBezTo>
                    <a:pt x="33394" y="26064"/>
                    <a:pt x="34209" y="26064"/>
                    <a:pt x="34209" y="26878"/>
                  </a:cubicBezTo>
                  <a:lnTo>
                    <a:pt x="34209" y="23620"/>
                  </a:lnTo>
                  <a:cubicBezTo>
                    <a:pt x="34209" y="21991"/>
                    <a:pt x="34209" y="19548"/>
                    <a:pt x="33394" y="17919"/>
                  </a:cubicBezTo>
                  <a:cubicBezTo>
                    <a:pt x="33394" y="16290"/>
                    <a:pt x="32580" y="14661"/>
                    <a:pt x="31765" y="13032"/>
                  </a:cubicBezTo>
                  <a:cubicBezTo>
                    <a:pt x="30951" y="11403"/>
                    <a:pt x="29322" y="10589"/>
                    <a:pt x="27693" y="8959"/>
                  </a:cubicBezTo>
                  <a:cubicBezTo>
                    <a:pt x="26064" y="8145"/>
                    <a:pt x="23620" y="7330"/>
                    <a:pt x="20362" y="7330"/>
                  </a:cubicBezTo>
                  <a:cubicBezTo>
                    <a:pt x="16290" y="7330"/>
                    <a:pt x="13032" y="7330"/>
                    <a:pt x="10588" y="8145"/>
                  </a:cubicBezTo>
                  <a:cubicBezTo>
                    <a:pt x="8145" y="8959"/>
                    <a:pt x="7330" y="8959"/>
                    <a:pt x="5702" y="9774"/>
                  </a:cubicBezTo>
                  <a:lnTo>
                    <a:pt x="4887" y="3258"/>
                  </a:lnTo>
                  <a:cubicBezTo>
                    <a:pt x="6516" y="2444"/>
                    <a:pt x="8145" y="2444"/>
                    <a:pt x="10588" y="1629"/>
                  </a:cubicBezTo>
                  <a:cubicBezTo>
                    <a:pt x="15475" y="0"/>
                    <a:pt x="18733" y="0"/>
                    <a:pt x="21991" y="0"/>
                  </a:cubicBezTo>
                  <a:moveTo>
                    <a:pt x="22806" y="53756"/>
                  </a:moveTo>
                  <a:cubicBezTo>
                    <a:pt x="25249" y="53756"/>
                    <a:pt x="28507" y="53756"/>
                    <a:pt x="30136" y="53756"/>
                  </a:cubicBezTo>
                  <a:cubicBezTo>
                    <a:pt x="32580" y="53756"/>
                    <a:pt x="34209" y="52942"/>
                    <a:pt x="35838" y="52942"/>
                  </a:cubicBezTo>
                  <a:lnTo>
                    <a:pt x="35838" y="32580"/>
                  </a:lnTo>
                  <a:cubicBezTo>
                    <a:pt x="35023" y="32580"/>
                    <a:pt x="33394" y="31765"/>
                    <a:pt x="31765" y="31765"/>
                  </a:cubicBezTo>
                  <a:cubicBezTo>
                    <a:pt x="30136" y="30951"/>
                    <a:pt x="27693" y="30951"/>
                    <a:pt x="24435" y="30951"/>
                  </a:cubicBezTo>
                  <a:cubicBezTo>
                    <a:pt x="22806" y="30951"/>
                    <a:pt x="21177" y="30951"/>
                    <a:pt x="18733" y="30951"/>
                  </a:cubicBezTo>
                  <a:cubicBezTo>
                    <a:pt x="17104" y="30951"/>
                    <a:pt x="14661" y="31765"/>
                    <a:pt x="13032" y="32580"/>
                  </a:cubicBezTo>
                  <a:cubicBezTo>
                    <a:pt x="11403" y="33394"/>
                    <a:pt x="9774" y="34209"/>
                    <a:pt x="8959" y="35837"/>
                  </a:cubicBezTo>
                  <a:cubicBezTo>
                    <a:pt x="8145" y="37467"/>
                    <a:pt x="7330" y="39096"/>
                    <a:pt x="7330" y="41539"/>
                  </a:cubicBezTo>
                  <a:cubicBezTo>
                    <a:pt x="7330" y="43982"/>
                    <a:pt x="7330" y="45611"/>
                    <a:pt x="8145" y="47241"/>
                  </a:cubicBezTo>
                  <a:cubicBezTo>
                    <a:pt x="8959" y="48869"/>
                    <a:pt x="9774" y="49684"/>
                    <a:pt x="11403" y="50498"/>
                  </a:cubicBezTo>
                  <a:cubicBezTo>
                    <a:pt x="13032" y="51313"/>
                    <a:pt x="14661" y="52127"/>
                    <a:pt x="16290" y="52127"/>
                  </a:cubicBezTo>
                  <a:cubicBezTo>
                    <a:pt x="18733" y="53756"/>
                    <a:pt x="20362" y="53756"/>
                    <a:pt x="22806" y="53756"/>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47" name="Hình tự do: Hình 46">
              <a:extLst>
                <a:ext uri="{FF2B5EF4-FFF2-40B4-BE49-F238E27FC236}">
                  <a16:creationId xmlns="" xmlns:a16="http://schemas.microsoft.com/office/drawing/2014/main" id="{46AAF9BE-7F72-46E7-B93A-EF688621477B}"/>
                </a:ext>
              </a:extLst>
            </p:cNvPr>
            <p:cNvSpPr/>
            <p:nvPr/>
          </p:nvSpPr>
          <p:spPr>
            <a:xfrm>
              <a:off x="5546219" y="3753981"/>
              <a:ext cx="24435" cy="57014"/>
            </a:xfrm>
            <a:custGeom>
              <a:avLst/>
              <a:gdLst>
                <a:gd name="connsiteX0" fmla="*/ 19548 w 24434"/>
                <a:gd name="connsiteY0" fmla="*/ 0 h 57014"/>
                <a:gd name="connsiteX1" fmla="*/ 26064 w 24434"/>
                <a:gd name="connsiteY1" fmla="*/ 815 h 57014"/>
                <a:gd name="connsiteX2" fmla="*/ 30136 w 24434"/>
                <a:gd name="connsiteY2" fmla="*/ 1629 h 57014"/>
                <a:gd name="connsiteX3" fmla="*/ 28507 w 24434"/>
                <a:gd name="connsiteY3" fmla="*/ 8145 h 57014"/>
                <a:gd name="connsiteX4" fmla="*/ 25249 w 24434"/>
                <a:gd name="connsiteY4" fmla="*/ 7330 h 57014"/>
                <a:gd name="connsiteX5" fmla="*/ 17919 w 24434"/>
                <a:gd name="connsiteY5" fmla="*/ 6516 h 57014"/>
                <a:gd name="connsiteX6" fmla="*/ 10588 w 24434"/>
                <a:gd name="connsiteY6" fmla="*/ 7330 h 57014"/>
                <a:gd name="connsiteX7" fmla="*/ 6516 w 24434"/>
                <a:gd name="connsiteY7" fmla="*/ 8145 h 57014"/>
                <a:gd name="connsiteX8" fmla="*/ 6516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19548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19548" y="0"/>
                  </a:moveTo>
                  <a:cubicBezTo>
                    <a:pt x="21991" y="0"/>
                    <a:pt x="24435" y="0"/>
                    <a:pt x="26064" y="815"/>
                  </a:cubicBezTo>
                  <a:cubicBezTo>
                    <a:pt x="28507" y="815"/>
                    <a:pt x="29322" y="1629"/>
                    <a:pt x="30136" y="1629"/>
                  </a:cubicBezTo>
                  <a:lnTo>
                    <a:pt x="28507" y="8145"/>
                  </a:lnTo>
                  <a:cubicBezTo>
                    <a:pt x="27693" y="8145"/>
                    <a:pt x="26878" y="7330"/>
                    <a:pt x="25249" y="7330"/>
                  </a:cubicBezTo>
                  <a:cubicBezTo>
                    <a:pt x="23620" y="7330"/>
                    <a:pt x="21177" y="6516"/>
                    <a:pt x="17919" y="6516"/>
                  </a:cubicBezTo>
                  <a:cubicBezTo>
                    <a:pt x="14661" y="6516"/>
                    <a:pt x="12217" y="6516"/>
                    <a:pt x="10588" y="7330"/>
                  </a:cubicBezTo>
                  <a:cubicBezTo>
                    <a:pt x="8959" y="8145"/>
                    <a:pt x="7330" y="8145"/>
                    <a:pt x="6516" y="8145"/>
                  </a:cubicBezTo>
                  <a:lnTo>
                    <a:pt x="6516" y="58643"/>
                  </a:lnTo>
                  <a:lnTo>
                    <a:pt x="0" y="58643"/>
                  </a:lnTo>
                  <a:lnTo>
                    <a:pt x="0" y="3258"/>
                  </a:lnTo>
                  <a:cubicBezTo>
                    <a:pt x="1629" y="2444"/>
                    <a:pt x="4072" y="1629"/>
                    <a:pt x="7330" y="815"/>
                  </a:cubicBezTo>
                  <a:cubicBezTo>
                    <a:pt x="10588" y="815"/>
                    <a:pt x="14661" y="0"/>
                    <a:pt x="19548" y="0"/>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48" name="Hình tự do: Hình 47">
              <a:extLst>
                <a:ext uri="{FF2B5EF4-FFF2-40B4-BE49-F238E27FC236}">
                  <a16:creationId xmlns="" xmlns:a16="http://schemas.microsoft.com/office/drawing/2014/main" id="{CF25FF91-9CFE-4EE6-9CC5-63031A3B3473}"/>
                </a:ext>
              </a:extLst>
            </p:cNvPr>
            <p:cNvSpPr/>
            <p:nvPr/>
          </p:nvSpPr>
          <p:spPr>
            <a:xfrm>
              <a:off x="5586944" y="3736877"/>
              <a:ext cx="32580" cy="73304"/>
            </a:xfrm>
            <a:custGeom>
              <a:avLst/>
              <a:gdLst>
                <a:gd name="connsiteX0" fmla="*/ 7330 w 32579"/>
                <a:gd name="connsiteY0" fmla="*/ 18733 h 73304"/>
                <a:gd name="connsiteX1" fmla="*/ 30136 w 32579"/>
                <a:gd name="connsiteY1" fmla="*/ 18733 h 73304"/>
                <a:gd name="connsiteX2" fmla="*/ 30136 w 32579"/>
                <a:gd name="connsiteY2" fmla="*/ 25249 h 73304"/>
                <a:gd name="connsiteX3" fmla="*/ 7330 w 32579"/>
                <a:gd name="connsiteY3" fmla="*/ 25249 h 73304"/>
                <a:gd name="connsiteX4" fmla="*/ 7330 w 32579"/>
                <a:gd name="connsiteY4" fmla="*/ 56200 h 73304"/>
                <a:gd name="connsiteX5" fmla="*/ 8145 w 32579"/>
                <a:gd name="connsiteY5" fmla="*/ 64345 h 73304"/>
                <a:gd name="connsiteX6" fmla="*/ 10588 w 32579"/>
                <a:gd name="connsiteY6" fmla="*/ 69232 h 73304"/>
                <a:gd name="connsiteX7" fmla="*/ 14661 w 32579"/>
                <a:gd name="connsiteY7" fmla="*/ 71675 h 73304"/>
                <a:gd name="connsiteX8" fmla="*/ 19548 w 32579"/>
                <a:gd name="connsiteY8" fmla="*/ 72490 h 73304"/>
                <a:gd name="connsiteX9" fmla="*/ 26878 w 32579"/>
                <a:gd name="connsiteY9" fmla="*/ 71675 h 73304"/>
                <a:gd name="connsiteX10" fmla="*/ 30951 w 32579"/>
                <a:gd name="connsiteY10" fmla="*/ 70046 h 73304"/>
                <a:gd name="connsiteX11" fmla="*/ 32580 w 32579"/>
                <a:gd name="connsiteY11" fmla="*/ 75748 h 73304"/>
                <a:gd name="connsiteX12" fmla="*/ 26878 w 32579"/>
                <a:gd name="connsiteY12" fmla="*/ 78191 h 73304"/>
                <a:gd name="connsiteX13" fmla="*/ 18733 w 32579"/>
                <a:gd name="connsiteY13" fmla="*/ 79820 h 73304"/>
                <a:gd name="connsiteX14" fmla="*/ 9774 w 32579"/>
                <a:gd name="connsiteY14" fmla="*/ 78191 h 73304"/>
                <a:gd name="connsiteX15" fmla="*/ 4072 w 32579"/>
                <a:gd name="connsiteY15" fmla="*/ 74119 h 73304"/>
                <a:gd name="connsiteX16" fmla="*/ 815 w 32579"/>
                <a:gd name="connsiteY16" fmla="*/ 66788 h 73304"/>
                <a:gd name="connsiteX17" fmla="*/ 0 w 32579"/>
                <a:gd name="connsiteY17" fmla="*/ 57014 h 73304"/>
                <a:gd name="connsiteX18" fmla="*/ 0 w 32579"/>
                <a:gd name="connsiteY18" fmla="*/ 1629 h 73304"/>
                <a:gd name="connsiteX19" fmla="*/ 7330 w 32579"/>
                <a:gd name="connsiteY19" fmla="*/ 0 h 73304"/>
                <a:gd name="connsiteX20" fmla="*/ 7330 w 32579"/>
                <a:gd name="connsiteY20" fmla="*/ 18733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9" h="73304">
                  <a:moveTo>
                    <a:pt x="7330" y="18733"/>
                  </a:moveTo>
                  <a:lnTo>
                    <a:pt x="30136" y="18733"/>
                  </a:lnTo>
                  <a:lnTo>
                    <a:pt x="30136" y="25249"/>
                  </a:lnTo>
                  <a:lnTo>
                    <a:pt x="7330" y="25249"/>
                  </a:lnTo>
                  <a:lnTo>
                    <a:pt x="7330" y="56200"/>
                  </a:lnTo>
                  <a:cubicBezTo>
                    <a:pt x="7330" y="59458"/>
                    <a:pt x="7330" y="61901"/>
                    <a:pt x="8145" y="64345"/>
                  </a:cubicBezTo>
                  <a:cubicBezTo>
                    <a:pt x="8959" y="66788"/>
                    <a:pt x="9774" y="67603"/>
                    <a:pt x="10588" y="69232"/>
                  </a:cubicBezTo>
                  <a:cubicBezTo>
                    <a:pt x="11403" y="70046"/>
                    <a:pt x="13032" y="70861"/>
                    <a:pt x="14661" y="71675"/>
                  </a:cubicBezTo>
                  <a:cubicBezTo>
                    <a:pt x="16290" y="71675"/>
                    <a:pt x="17919" y="72490"/>
                    <a:pt x="19548" y="72490"/>
                  </a:cubicBezTo>
                  <a:cubicBezTo>
                    <a:pt x="22806" y="72490"/>
                    <a:pt x="25249" y="72490"/>
                    <a:pt x="26878" y="71675"/>
                  </a:cubicBezTo>
                  <a:cubicBezTo>
                    <a:pt x="28507" y="70861"/>
                    <a:pt x="30136" y="70046"/>
                    <a:pt x="30951" y="70046"/>
                  </a:cubicBezTo>
                  <a:lnTo>
                    <a:pt x="32580" y="75748"/>
                  </a:lnTo>
                  <a:cubicBezTo>
                    <a:pt x="31765" y="76562"/>
                    <a:pt x="29322" y="77376"/>
                    <a:pt x="26878" y="78191"/>
                  </a:cubicBezTo>
                  <a:cubicBezTo>
                    <a:pt x="24435" y="79006"/>
                    <a:pt x="21177" y="79820"/>
                    <a:pt x="18733" y="79820"/>
                  </a:cubicBezTo>
                  <a:cubicBezTo>
                    <a:pt x="15475" y="79820"/>
                    <a:pt x="12217" y="79006"/>
                    <a:pt x="9774" y="78191"/>
                  </a:cubicBezTo>
                  <a:cubicBezTo>
                    <a:pt x="7330" y="77376"/>
                    <a:pt x="5701" y="75748"/>
                    <a:pt x="4072" y="74119"/>
                  </a:cubicBezTo>
                  <a:cubicBezTo>
                    <a:pt x="2443" y="72490"/>
                    <a:pt x="1629" y="70046"/>
                    <a:pt x="815" y="66788"/>
                  </a:cubicBezTo>
                  <a:cubicBezTo>
                    <a:pt x="0" y="64345"/>
                    <a:pt x="0" y="60272"/>
                    <a:pt x="0" y="57014"/>
                  </a:cubicBezTo>
                  <a:lnTo>
                    <a:pt x="0" y="1629"/>
                  </a:lnTo>
                  <a:lnTo>
                    <a:pt x="7330" y="0"/>
                  </a:lnTo>
                  <a:lnTo>
                    <a:pt x="7330" y="18733"/>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49" name="Hình tự do: Hình 48">
              <a:extLst>
                <a:ext uri="{FF2B5EF4-FFF2-40B4-BE49-F238E27FC236}">
                  <a16:creationId xmlns="" xmlns:a16="http://schemas.microsoft.com/office/drawing/2014/main" id="{729C20CA-A13D-43FE-BFC3-34FDB08DD0D7}"/>
                </a:ext>
              </a:extLst>
            </p:cNvPr>
            <p:cNvSpPr/>
            <p:nvPr/>
          </p:nvSpPr>
          <p:spPr>
            <a:xfrm>
              <a:off x="5630926" y="3754796"/>
              <a:ext cx="40724" cy="57014"/>
            </a:xfrm>
            <a:custGeom>
              <a:avLst/>
              <a:gdLst>
                <a:gd name="connsiteX0" fmla="*/ 0 w 40724"/>
                <a:gd name="connsiteY0" fmla="*/ 2443 h 57014"/>
                <a:gd name="connsiteX1" fmla="*/ 8959 w 40724"/>
                <a:gd name="connsiteY1" fmla="*/ 815 h 57014"/>
                <a:gd name="connsiteX2" fmla="*/ 21991 w 40724"/>
                <a:gd name="connsiteY2" fmla="*/ 0 h 57014"/>
                <a:gd name="connsiteX3" fmla="*/ 33394 w 40724"/>
                <a:gd name="connsiteY3" fmla="*/ 1629 h 57014"/>
                <a:gd name="connsiteX4" fmla="*/ 40724 w 40724"/>
                <a:gd name="connsiteY4" fmla="*/ 7330 h 57014"/>
                <a:gd name="connsiteX5" fmla="*/ 44797 w 40724"/>
                <a:gd name="connsiteY5" fmla="*/ 15475 h 57014"/>
                <a:gd name="connsiteX6" fmla="*/ 45611 w 40724"/>
                <a:gd name="connsiteY6" fmla="*/ 26064 h 57014"/>
                <a:gd name="connsiteX7" fmla="*/ 45611 w 40724"/>
                <a:gd name="connsiteY7" fmla="*/ 58643 h 57014"/>
                <a:gd name="connsiteX8" fmla="*/ 38281 w 40724"/>
                <a:gd name="connsiteY8" fmla="*/ 58643 h 57014"/>
                <a:gd name="connsiteX9" fmla="*/ 38281 w 40724"/>
                <a:gd name="connsiteY9" fmla="*/ 28507 h 57014"/>
                <a:gd name="connsiteX10" fmla="*/ 37467 w 40724"/>
                <a:gd name="connsiteY10" fmla="*/ 17919 h 57014"/>
                <a:gd name="connsiteX11" fmla="*/ 35023 w 40724"/>
                <a:gd name="connsiteY11" fmla="*/ 10588 h 57014"/>
                <a:gd name="connsiteX12" fmla="*/ 30136 w 40724"/>
                <a:gd name="connsiteY12" fmla="*/ 6516 h 57014"/>
                <a:gd name="connsiteX13" fmla="*/ 21991 w 40724"/>
                <a:gd name="connsiteY13" fmla="*/ 5702 h 57014"/>
                <a:gd name="connsiteX14" fmla="*/ 13032 w 40724"/>
                <a:gd name="connsiteY14" fmla="*/ 6516 h 57014"/>
                <a:gd name="connsiteX15" fmla="*/ 8145 w 40724"/>
                <a:gd name="connsiteY15" fmla="*/ 7330 h 57014"/>
                <a:gd name="connsiteX16" fmla="*/ 8145 w 40724"/>
                <a:gd name="connsiteY16" fmla="*/ 57829 h 57014"/>
                <a:gd name="connsiteX17" fmla="*/ 815 w 40724"/>
                <a:gd name="connsiteY17" fmla="*/ 57829 h 57014"/>
                <a:gd name="connsiteX18" fmla="*/ 815 w 40724"/>
                <a:gd name="connsiteY18"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24" h="57014">
                  <a:moveTo>
                    <a:pt x="0" y="2443"/>
                  </a:moveTo>
                  <a:cubicBezTo>
                    <a:pt x="2443" y="1629"/>
                    <a:pt x="4887" y="815"/>
                    <a:pt x="8959" y="815"/>
                  </a:cubicBezTo>
                  <a:cubicBezTo>
                    <a:pt x="13032" y="0"/>
                    <a:pt x="17104" y="0"/>
                    <a:pt x="21991" y="0"/>
                  </a:cubicBezTo>
                  <a:cubicBezTo>
                    <a:pt x="26064" y="0"/>
                    <a:pt x="30136" y="815"/>
                    <a:pt x="33394" y="1629"/>
                  </a:cubicBezTo>
                  <a:cubicBezTo>
                    <a:pt x="36652" y="3258"/>
                    <a:pt x="39096" y="4887"/>
                    <a:pt x="40724" y="7330"/>
                  </a:cubicBezTo>
                  <a:cubicBezTo>
                    <a:pt x="42354" y="9774"/>
                    <a:pt x="43982" y="12217"/>
                    <a:pt x="44797" y="15475"/>
                  </a:cubicBezTo>
                  <a:cubicBezTo>
                    <a:pt x="45611" y="18733"/>
                    <a:pt x="45611" y="21991"/>
                    <a:pt x="45611" y="26064"/>
                  </a:cubicBezTo>
                  <a:lnTo>
                    <a:pt x="45611" y="58643"/>
                  </a:lnTo>
                  <a:lnTo>
                    <a:pt x="38281" y="58643"/>
                  </a:lnTo>
                  <a:lnTo>
                    <a:pt x="38281" y="28507"/>
                  </a:lnTo>
                  <a:cubicBezTo>
                    <a:pt x="38281" y="24435"/>
                    <a:pt x="38281" y="21177"/>
                    <a:pt x="37467" y="17919"/>
                  </a:cubicBezTo>
                  <a:cubicBezTo>
                    <a:pt x="36652" y="15475"/>
                    <a:pt x="35838" y="13032"/>
                    <a:pt x="35023" y="10588"/>
                  </a:cubicBezTo>
                  <a:cubicBezTo>
                    <a:pt x="33394" y="8959"/>
                    <a:pt x="31765" y="7330"/>
                    <a:pt x="30136" y="6516"/>
                  </a:cubicBezTo>
                  <a:cubicBezTo>
                    <a:pt x="27693" y="5702"/>
                    <a:pt x="25249" y="5702"/>
                    <a:pt x="21991" y="5702"/>
                  </a:cubicBezTo>
                  <a:cubicBezTo>
                    <a:pt x="18733" y="5702"/>
                    <a:pt x="15475" y="5702"/>
                    <a:pt x="13032" y="6516"/>
                  </a:cubicBezTo>
                  <a:cubicBezTo>
                    <a:pt x="10588" y="6516"/>
                    <a:pt x="8959" y="7330"/>
                    <a:pt x="8145" y="7330"/>
                  </a:cubicBezTo>
                  <a:lnTo>
                    <a:pt x="8145" y="57829"/>
                  </a:lnTo>
                  <a:lnTo>
                    <a:pt x="815" y="57829"/>
                  </a:lnTo>
                  <a:lnTo>
                    <a:pt x="815" y="2443"/>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0" name="Hình tự do: Hình 49">
              <a:extLst>
                <a:ext uri="{FF2B5EF4-FFF2-40B4-BE49-F238E27FC236}">
                  <a16:creationId xmlns="" xmlns:a16="http://schemas.microsoft.com/office/drawing/2014/main" id="{3D6B2742-DC9C-4055-A2C8-DE97F676FA30}"/>
                </a:ext>
              </a:extLst>
            </p:cNvPr>
            <p:cNvSpPr/>
            <p:nvPr/>
          </p:nvSpPr>
          <p:spPr>
            <a:xfrm>
              <a:off x="5691198"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6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4"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6"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814" y="38281"/>
                    <a:pt x="0" y="35023"/>
                    <a:pt x="0" y="30136"/>
                  </a:cubicBezTo>
                  <a:moveTo>
                    <a:pt x="40724" y="25249"/>
                  </a:moveTo>
                  <a:cubicBezTo>
                    <a:pt x="40724" y="19548"/>
                    <a:pt x="39096" y="14661"/>
                    <a:pt x="36652" y="11403"/>
                  </a:cubicBezTo>
                  <a:cubicBezTo>
                    <a:pt x="34209"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1" name="Hình tự do: Hình 50">
              <a:extLst>
                <a:ext uri="{FF2B5EF4-FFF2-40B4-BE49-F238E27FC236}">
                  <a16:creationId xmlns="" xmlns:a16="http://schemas.microsoft.com/office/drawing/2014/main" id="{ABF544F8-74E5-4BE2-AB9F-9B3BD42159C3}"/>
                </a:ext>
              </a:extLst>
            </p:cNvPr>
            <p:cNvSpPr/>
            <p:nvPr/>
          </p:nvSpPr>
          <p:spPr>
            <a:xfrm>
              <a:off x="5755543" y="3753981"/>
              <a:ext cx="24435" cy="57014"/>
            </a:xfrm>
            <a:custGeom>
              <a:avLst/>
              <a:gdLst>
                <a:gd name="connsiteX0" fmla="*/ 20362 w 24434"/>
                <a:gd name="connsiteY0" fmla="*/ 0 h 57014"/>
                <a:gd name="connsiteX1" fmla="*/ 26878 w 24434"/>
                <a:gd name="connsiteY1" fmla="*/ 815 h 57014"/>
                <a:gd name="connsiteX2" fmla="*/ 30951 w 24434"/>
                <a:gd name="connsiteY2" fmla="*/ 1629 h 57014"/>
                <a:gd name="connsiteX3" fmla="*/ 29322 w 24434"/>
                <a:gd name="connsiteY3" fmla="*/ 8145 h 57014"/>
                <a:gd name="connsiteX4" fmla="*/ 26064 w 24434"/>
                <a:gd name="connsiteY4" fmla="*/ 7330 h 57014"/>
                <a:gd name="connsiteX5" fmla="*/ 18733 w 24434"/>
                <a:gd name="connsiteY5" fmla="*/ 6516 h 57014"/>
                <a:gd name="connsiteX6" fmla="*/ 11403 w 24434"/>
                <a:gd name="connsiteY6" fmla="*/ 7330 h 57014"/>
                <a:gd name="connsiteX7" fmla="*/ 7330 w 24434"/>
                <a:gd name="connsiteY7" fmla="*/ 8145 h 57014"/>
                <a:gd name="connsiteX8" fmla="*/ 7330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20362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20362" y="0"/>
                  </a:moveTo>
                  <a:cubicBezTo>
                    <a:pt x="22806" y="0"/>
                    <a:pt x="25249" y="0"/>
                    <a:pt x="26878" y="815"/>
                  </a:cubicBezTo>
                  <a:cubicBezTo>
                    <a:pt x="29322" y="815"/>
                    <a:pt x="30136" y="1629"/>
                    <a:pt x="30951" y="1629"/>
                  </a:cubicBezTo>
                  <a:lnTo>
                    <a:pt x="29322" y="8145"/>
                  </a:lnTo>
                  <a:cubicBezTo>
                    <a:pt x="28507" y="8145"/>
                    <a:pt x="27693" y="7330"/>
                    <a:pt x="26064" y="7330"/>
                  </a:cubicBezTo>
                  <a:cubicBezTo>
                    <a:pt x="24435" y="7330"/>
                    <a:pt x="21991" y="6516"/>
                    <a:pt x="18733" y="6516"/>
                  </a:cubicBezTo>
                  <a:cubicBezTo>
                    <a:pt x="15475" y="6516"/>
                    <a:pt x="13032" y="6516"/>
                    <a:pt x="11403" y="7330"/>
                  </a:cubicBezTo>
                  <a:cubicBezTo>
                    <a:pt x="9774" y="8145"/>
                    <a:pt x="8145" y="8145"/>
                    <a:pt x="7330" y="8145"/>
                  </a:cubicBezTo>
                  <a:lnTo>
                    <a:pt x="7330" y="58643"/>
                  </a:lnTo>
                  <a:lnTo>
                    <a:pt x="0" y="58643"/>
                  </a:lnTo>
                  <a:lnTo>
                    <a:pt x="0" y="3258"/>
                  </a:lnTo>
                  <a:cubicBezTo>
                    <a:pt x="1629" y="2444"/>
                    <a:pt x="4073" y="1629"/>
                    <a:pt x="7330" y="815"/>
                  </a:cubicBezTo>
                  <a:cubicBezTo>
                    <a:pt x="11403" y="815"/>
                    <a:pt x="15475" y="0"/>
                    <a:pt x="20362" y="0"/>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2" name="Hình tự do: Hình 51">
              <a:extLst>
                <a:ext uri="{FF2B5EF4-FFF2-40B4-BE49-F238E27FC236}">
                  <a16:creationId xmlns="" xmlns:a16="http://schemas.microsoft.com/office/drawing/2014/main" id="{59CA3346-8A6E-4B16-9CE3-7A46764C059B}"/>
                </a:ext>
              </a:extLst>
            </p:cNvPr>
            <p:cNvSpPr/>
            <p:nvPr/>
          </p:nvSpPr>
          <p:spPr>
            <a:xfrm>
              <a:off x="5823146" y="3726289"/>
              <a:ext cx="32580" cy="81449"/>
            </a:xfrm>
            <a:custGeom>
              <a:avLst/>
              <a:gdLst>
                <a:gd name="connsiteX0" fmla="*/ 21177 w 32579"/>
                <a:gd name="connsiteY0" fmla="*/ 0 h 81448"/>
                <a:gd name="connsiteX1" fmla="*/ 28507 w 32579"/>
                <a:gd name="connsiteY1" fmla="*/ 815 h 81448"/>
                <a:gd name="connsiteX2" fmla="*/ 32580 w 32579"/>
                <a:gd name="connsiteY2" fmla="*/ 2443 h 81448"/>
                <a:gd name="connsiteX3" fmla="*/ 30950 w 32579"/>
                <a:gd name="connsiteY3" fmla="*/ 8959 h 81448"/>
                <a:gd name="connsiteX4" fmla="*/ 27693 w 32579"/>
                <a:gd name="connsiteY4" fmla="*/ 8145 h 81448"/>
                <a:gd name="connsiteX5" fmla="*/ 21991 w 32579"/>
                <a:gd name="connsiteY5" fmla="*/ 7330 h 81448"/>
                <a:gd name="connsiteX6" fmla="*/ 10588 w 32579"/>
                <a:gd name="connsiteY6" fmla="*/ 11403 h 81448"/>
                <a:gd name="connsiteX7" fmla="*/ 7330 w 32579"/>
                <a:gd name="connsiteY7" fmla="*/ 23620 h 81448"/>
                <a:gd name="connsiteX8" fmla="*/ 7330 w 32579"/>
                <a:gd name="connsiteY8" fmla="*/ 29322 h 81448"/>
                <a:gd name="connsiteX9" fmla="*/ 30950 w 32579"/>
                <a:gd name="connsiteY9" fmla="*/ 29322 h 81448"/>
                <a:gd name="connsiteX10" fmla="*/ 30950 w 32579"/>
                <a:gd name="connsiteY10" fmla="*/ 35837 h 81448"/>
                <a:gd name="connsiteX11" fmla="*/ 7330 w 32579"/>
                <a:gd name="connsiteY11" fmla="*/ 35837 h 81448"/>
                <a:gd name="connsiteX12" fmla="*/ 7330 w 32579"/>
                <a:gd name="connsiteY12" fmla="*/ 87150 h 81448"/>
                <a:gd name="connsiteX13" fmla="*/ 0 w 32579"/>
                <a:gd name="connsiteY13" fmla="*/ 87150 h 81448"/>
                <a:gd name="connsiteX14" fmla="*/ 0 w 32579"/>
                <a:gd name="connsiteY14" fmla="*/ 22806 h 81448"/>
                <a:gd name="connsiteX15" fmla="*/ 4887 w 32579"/>
                <a:gd name="connsiteY15" fmla="*/ 5702 h 81448"/>
                <a:gd name="connsiteX16" fmla="*/ 21177 w 32579"/>
                <a:gd name="connsiteY16" fmla="*/ 0 h 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579" h="81448">
                  <a:moveTo>
                    <a:pt x="21177" y="0"/>
                  </a:moveTo>
                  <a:cubicBezTo>
                    <a:pt x="24435" y="0"/>
                    <a:pt x="26878" y="0"/>
                    <a:pt x="28507" y="815"/>
                  </a:cubicBezTo>
                  <a:cubicBezTo>
                    <a:pt x="30136" y="1629"/>
                    <a:pt x="31765" y="1629"/>
                    <a:pt x="32580" y="2443"/>
                  </a:cubicBezTo>
                  <a:lnTo>
                    <a:pt x="30950" y="8959"/>
                  </a:lnTo>
                  <a:cubicBezTo>
                    <a:pt x="30136" y="8959"/>
                    <a:pt x="28507" y="8145"/>
                    <a:pt x="27693" y="8145"/>
                  </a:cubicBezTo>
                  <a:cubicBezTo>
                    <a:pt x="26064" y="7330"/>
                    <a:pt x="24435" y="7330"/>
                    <a:pt x="21991" y="7330"/>
                  </a:cubicBezTo>
                  <a:cubicBezTo>
                    <a:pt x="17104" y="7330"/>
                    <a:pt x="13032" y="8959"/>
                    <a:pt x="10588" y="11403"/>
                  </a:cubicBezTo>
                  <a:cubicBezTo>
                    <a:pt x="8145" y="13846"/>
                    <a:pt x="7330" y="17919"/>
                    <a:pt x="7330" y="23620"/>
                  </a:cubicBezTo>
                  <a:lnTo>
                    <a:pt x="7330" y="29322"/>
                  </a:lnTo>
                  <a:lnTo>
                    <a:pt x="30950" y="29322"/>
                  </a:lnTo>
                  <a:lnTo>
                    <a:pt x="30950" y="35837"/>
                  </a:lnTo>
                  <a:lnTo>
                    <a:pt x="7330" y="35837"/>
                  </a:lnTo>
                  <a:lnTo>
                    <a:pt x="7330" y="87150"/>
                  </a:lnTo>
                  <a:lnTo>
                    <a:pt x="0" y="87150"/>
                  </a:lnTo>
                  <a:lnTo>
                    <a:pt x="0" y="22806"/>
                  </a:lnTo>
                  <a:cubicBezTo>
                    <a:pt x="0" y="15475"/>
                    <a:pt x="1629" y="9774"/>
                    <a:pt x="4887" y="5702"/>
                  </a:cubicBezTo>
                  <a:cubicBezTo>
                    <a:pt x="8959" y="1629"/>
                    <a:pt x="14661" y="0"/>
                    <a:pt x="21177" y="0"/>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3" name="Hình tự do: Hình 52">
              <a:extLst>
                <a:ext uri="{FF2B5EF4-FFF2-40B4-BE49-F238E27FC236}">
                  <a16:creationId xmlns="" xmlns:a16="http://schemas.microsoft.com/office/drawing/2014/main" id="{35302930-317B-431A-A936-6FBF07C0EFFD}"/>
                </a:ext>
              </a:extLst>
            </p:cNvPr>
            <p:cNvSpPr/>
            <p:nvPr/>
          </p:nvSpPr>
          <p:spPr>
            <a:xfrm>
              <a:off x="5863056" y="3753167"/>
              <a:ext cx="48869" cy="57014"/>
            </a:xfrm>
            <a:custGeom>
              <a:avLst/>
              <a:gdLst>
                <a:gd name="connsiteX0" fmla="*/ 52127 w 48869"/>
                <a:gd name="connsiteY0" fmla="*/ 30951 h 57014"/>
                <a:gd name="connsiteX1" fmla="*/ 50498 w 48869"/>
                <a:gd name="connsiteY1" fmla="*/ 43168 h 57014"/>
                <a:gd name="connsiteX2" fmla="*/ 44797 w 48869"/>
                <a:gd name="connsiteY2" fmla="*/ 52942 h 57014"/>
                <a:gd name="connsiteX3" fmla="*/ 36652 w 48869"/>
                <a:gd name="connsiteY3" fmla="*/ 58643 h 57014"/>
                <a:gd name="connsiteX4" fmla="*/ 26064 w 48869"/>
                <a:gd name="connsiteY4" fmla="*/ 61087 h 57014"/>
                <a:gd name="connsiteX5" fmla="*/ 15475 w 48869"/>
                <a:gd name="connsiteY5" fmla="*/ 58643 h 57014"/>
                <a:gd name="connsiteX6" fmla="*/ 7330 w 48869"/>
                <a:gd name="connsiteY6" fmla="*/ 52942 h 57014"/>
                <a:gd name="connsiteX7" fmla="*/ 1629 w 48869"/>
                <a:gd name="connsiteY7" fmla="*/ 43168 h 57014"/>
                <a:gd name="connsiteX8" fmla="*/ 0 w 48869"/>
                <a:gd name="connsiteY8" fmla="*/ 30951 h 57014"/>
                <a:gd name="connsiteX9" fmla="*/ 1629 w 48869"/>
                <a:gd name="connsiteY9" fmla="*/ 18733 h 57014"/>
                <a:gd name="connsiteX10" fmla="*/ 7330 w 48869"/>
                <a:gd name="connsiteY10" fmla="*/ 8959 h 57014"/>
                <a:gd name="connsiteX11" fmla="*/ 15475 w 48869"/>
                <a:gd name="connsiteY11" fmla="*/ 2444 h 57014"/>
                <a:gd name="connsiteX12" fmla="*/ 26064 w 48869"/>
                <a:gd name="connsiteY12" fmla="*/ 0 h 57014"/>
                <a:gd name="connsiteX13" fmla="*/ 36652 w 48869"/>
                <a:gd name="connsiteY13" fmla="*/ 2444 h 57014"/>
                <a:gd name="connsiteX14" fmla="*/ 44797 w 48869"/>
                <a:gd name="connsiteY14" fmla="*/ 8959 h 57014"/>
                <a:gd name="connsiteX15" fmla="*/ 50498 w 48869"/>
                <a:gd name="connsiteY15" fmla="*/ 18733 h 57014"/>
                <a:gd name="connsiteX16" fmla="*/ 52127 w 48869"/>
                <a:gd name="connsiteY16" fmla="*/ 30951 h 57014"/>
                <a:gd name="connsiteX17" fmla="*/ 43982 w 48869"/>
                <a:gd name="connsiteY17" fmla="*/ 30951 h 57014"/>
                <a:gd name="connsiteX18" fmla="*/ 39096 w 48869"/>
                <a:gd name="connsiteY18" fmla="*/ 13846 h 57014"/>
                <a:gd name="connsiteX19" fmla="*/ 25249 w 48869"/>
                <a:gd name="connsiteY19" fmla="*/ 7331 h 57014"/>
                <a:gd name="connsiteX20" fmla="*/ 11403 w 48869"/>
                <a:gd name="connsiteY20" fmla="*/ 13846 h 57014"/>
                <a:gd name="connsiteX21" fmla="*/ 6516 w 48869"/>
                <a:gd name="connsiteY21" fmla="*/ 30951 h 57014"/>
                <a:gd name="connsiteX22" fmla="*/ 11403 w 48869"/>
                <a:gd name="connsiteY22" fmla="*/ 48055 h 57014"/>
                <a:gd name="connsiteX23" fmla="*/ 25249 w 48869"/>
                <a:gd name="connsiteY23" fmla="*/ 54571 h 57014"/>
                <a:gd name="connsiteX24" fmla="*/ 39096 w 48869"/>
                <a:gd name="connsiteY24" fmla="*/ 48055 h 57014"/>
                <a:gd name="connsiteX25" fmla="*/ 43982 w 48869"/>
                <a:gd name="connsiteY25" fmla="*/ 30951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69" h="57014">
                  <a:moveTo>
                    <a:pt x="52127" y="30951"/>
                  </a:moveTo>
                  <a:cubicBezTo>
                    <a:pt x="52127" y="35838"/>
                    <a:pt x="51313" y="39910"/>
                    <a:pt x="50498" y="43168"/>
                  </a:cubicBezTo>
                  <a:cubicBezTo>
                    <a:pt x="48869" y="47241"/>
                    <a:pt x="47241" y="49684"/>
                    <a:pt x="44797" y="52942"/>
                  </a:cubicBezTo>
                  <a:cubicBezTo>
                    <a:pt x="42354" y="55385"/>
                    <a:pt x="39910" y="57829"/>
                    <a:pt x="36652" y="58643"/>
                  </a:cubicBezTo>
                  <a:cubicBezTo>
                    <a:pt x="33394" y="60272"/>
                    <a:pt x="30136" y="61087"/>
                    <a:pt x="26064" y="61087"/>
                  </a:cubicBezTo>
                  <a:cubicBezTo>
                    <a:pt x="21991" y="61087"/>
                    <a:pt x="18733" y="60272"/>
                    <a:pt x="15475" y="58643"/>
                  </a:cubicBezTo>
                  <a:cubicBezTo>
                    <a:pt x="12217" y="57014"/>
                    <a:pt x="9774" y="55385"/>
                    <a:pt x="7330" y="52942"/>
                  </a:cubicBezTo>
                  <a:cubicBezTo>
                    <a:pt x="4887" y="50498"/>
                    <a:pt x="3258" y="47241"/>
                    <a:pt x="1629" y="43168"/>
                  </a:cubicBezTo>
                  <a:cubicBezTo>
                    <a:pt x="0" y="39096"/>
                    <a:pt x="0" y="35023"/>
                    <a:pt x="0" y="30951"/>
                  </a:cubicBezTo>
                  <a:cubicBezTo>
                    <a:pt x="0" y="26064"/>
                    <a:pt x="815" y="21991"/>
                    <a:pt x="1629" y="18733"/>
                  </a:cubicBezTo>
                  <a:cubicBezTo>
                    <a:pt x="2444" y="15475"/>
                    <a:pt x="4887" y="11403"/>
                    <a:pt x="7330" y="8959"/>
                  </a:cubicBezTo>
                  <a:cubicBezTo>
                    <a:pt x="9774" y="6516"/>
                    <a:pt x="12217" y="4072"/>
                    <a:pt x="15475" y="2444"/>
                  </a:cubicBezTo>
                  <a:cubicBezTo>
                    <a:pt x="18733" y="815"/>
                    <a:pt x="21991" y="0"/>
                    <a:pt x="26064" y="0"/>
                  </a:cubicBezTo>
                  <a:cubicBezTo>
                    <a:pt x="30136" y="0"/>
                    <a:pt x="33394" y="815"/>
                    <a:pt x="36652" y="2444"/>
                  </a:cubicBezTo>
                  <a:cubicBezTo>
                    <a:pt x="39910" y="4072"/>
                    <a:pt x="42354" y="5702"/>
                    <a:pt x="44797" y="8959"/>
                  </a:cubicBezTo>
                  <a:cubicBezTo>
                    <a:pt x="47241" y="11403"/>
                    <a:pt x="48869" y="14661"/>
                    <a:pt x="50498" y="18733"/>
                  </a:cubicBezTo>
                  <a:cubicBezTo>
                    <a:pt x="52127" y="22806"/>
                    <a:pt x="52127" y="26878"/>
                    <a:pt x="52127" y="30951"/>
                  </a:cubicBezTo>
                  <a:moveTo>
                    <a:pt x="43982" y="30951"/>
                  </a:moveTo>
                  <a:cubicBezTo>
                    <a:pt x="43982" y="23620"/>
                    <a:pt x="42354" y="17919"/>
                    <a:pt x="39096" y="13846"/>
                  </a:cubicBezTo>
                  <a:cubicBezTo>
                    <a:pt x="35837" y="9774"/>
                    <a:pt x="30951" y="7331"/>
                    <a:pt x="25249" y="7331"/>
                  </a:cubicBezTo>
                  <a:cubicBezTo>
                    <a:pt x="19548" y="7331"/>
                    <a:pt x="14661" y="9774"/>
                    <a:pt x="11403" y="13846"/>
                  </a:cubicBezTo>
                  <a:cubicBezTo>
                    <a:pt x="8145" y="17919"/>
                    <a:pt x="6516" y="23620"/>
                    <a:pt x="6516" y="30951"/>
                  </a:cubicBezTo>
                  <a:cubicBezTo>
                    <a:pt x="6516" y="38281"/>
                    <a:pt x="8145" y="43983"/>
                    <a:pt x="11403" y="48055"/>
                  </a:cubicBezTo>
                  <a:cubicBezTo>
                    <a:pt x="14661" y="52128"/>
                    <a:pt x="19548" y="54571"/>
                    <a:pt x="25249" y="54571"/>
                  </a:cubicBezTo>
                  <a:cubicBezTo>
                    <a:pt x="30951" y="54571"/>
                    <a:pt x="35837" y="52128"/>
                    <a:pt x="39096" y="48055"/>
                  </a:cubicBezTo>
                  <a:cubicBezTo>
                    <a:pt x="42354" y="43983"/>
                    <a:pt x="43982" y="38281"/>
                    <a:pt x="43982" y="30951"/>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4" name="Hình tự do: Hình 53">
              <a:extLst>
                <a:ext uri="{FF2B5EF4-FFF2-40B4-BE49-F238E27FC236}">
                  <a16:creationId xmlns="" xmlns:a16="http://schemas.microsoft.com/office/drawing/2014/main" id="{2CB218FF-2D69-4256-AF1F-540F806172C4}"/>
                </a:ext>
              </a:extLst>
            </p:cNvPr>
            <p:cNvSpPr/>
            <p:nvPr/>
          </p:nvSpPr>
          <p:spPr>
            <a:xfrm>
              <a:off x="5929844" y="3753981"/>
              <a:ext cx="24435" cy="57014"/>
            </a:xfrm>
            <a:custGeom>
              <a:avLst/>
              <a:gdLst>
                <a:gd name="connsiteX0" fmla="*/ 20362 w 24434"/>
                <a:gd name="connsiteY0" fmla="*/ 0 h 57014"/>
                <a:gd name="connsiteX1" fmla="*/ 26878 w 24434"/>
                <a:gd name="connsiteY1" fmla="*/ 815 h 57014"/>
                <a:gd name="connsiteX2" fmla="*/ 30950 w 24434"/>
                <a:gd name="connsiteY2" fmla="*/ 1629 h 57014"/>
                <a:gd name="connsiteX3" fmla="*/ 29322 w 24434"/>
                <a:gd name="connsiteY3" fmla="*/ 8145 h 57014"/>
                <a:gd name="connsiteX4" fmla="*/ 26064 w 24434"/>
                <a:gd name="connsiteY4" fmla="*/ 7330 h 57014"/>
                <a:gd name="connsiteX5" fmla="*/ 18733 w 24434"/>
                <a:gd name="connsiteY5" fmla="*/ 6516 h 57014"/>
                <a:gd name="connsiteX6" fmla="*/ 11403 w 24434"/>
                <a:gd name="connsiteY6" fmla="*/ 7330 h 57014"/>
                <a:gd name="connsiteX7" fmla="*/ 7330 w 24434"/>
                <a:gd name="connsiteY7" fmla="*/ 8145 h 57014"/>
                <a:gd name="connsiteX8" fmla="*/ 7330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20362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20362" y="0"/>
                  </a:moveTo>
                  <a:cubicBezTo>
                    <a:pt x="22806" y="0"/>
                    <a:pt x="25249" y="0"/>
                    <a:pt x="26878" y="815"/>
                  </a:cubicBezTo>
                  <a:cubicBezTo>
                    <a:pt x="29322" y="815"/>
                    <a:pt x="30136" y="1629"/>
                    <a:pt x="30950" y="1629"/>
                  </a:cubicBezTo>
                  <a:lnTo>
                    <a:pt x="29322" y="8145"/>
                  </a:lnTo>
                  <a:cubicBezTo>
                    <a:pt x="28507" y="8145"/>
                    <a:pt x="27693" y="7330"/>
                    <a:pt x="26064" y="7330"/>
                  </a:cubicBezTo>
                  <a:cubicBezTo>
                    <a:pt x="24435" y="7330"/>
                    <a:pt x="21991" y="6516"/>
                    <a:pt x="18733" y="6516"/>
                  </a:cubicBezTo>
                  <a:cubicBezTo>
                    <a:pt x="15475" y="6516"/>
                    <a:pt x="13032" y="6516"/>
                    <a:pt x="11403" y="7330"/>
                  </a:cubicBezTo>
                  <a:cubicBezTo>
                    <a:pt x="9774" y="8145"/>
                    <a:pt x="8145" y="8145"/>
                    <a:pt x="7330" y="8145"/>
                  </a:cubicBezTo>
                  <a:lnTo>
                    <a:pt x="7330" y="58643"/>
                  </a:lnTo>
                  <a:lnTo>
                    <a:pt x="0" y="58643"/>
                  </a:lnTo>
                  <a:lnTo>
                    <a:pt x="0" y="3258"/>
                  </a:lnTo>
                  <a:cubicBezTo>
                    <a:pt x="1629" y="2444"/>
                    <a:pt x="4072" y="1629"/>
                    <a:pt x="7330" y="815"/>
                  </a:cubicBezTo>
                  <a:cubicBezTo>
                    <a:pt x="11403" y="815"/>
                    <a:pt x="15475" y="0"/>
                    <a:pt x="20362" y="0"/>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5" name="Hình tự do: Hình 54">
              <a:extLst>
                <a:ext uri="{FF2B5EF4-FFF2-40B4-BE49-F238E27FC236}">
                  <a16:creationId xmlns="" xmlns:a16="http://schemas.microsoft.com/office/drawing/2014/main" id="{818DCF80-0F07-4DB6-9630-631E488EFD93}"/>
                </a:ext>
              </a:extLst>
            </p:cNvPr>
            <p:cNvSpPr/>
            <p:nvPr/>
          </p:nvSpPr>
          <p:spPr>
            <a:xfrm>
              <a:off x="5994188" y="3725474"/>
              <a:ext cx="48869" cy="89594"/>
            </a:xfrm>
            <a:custGeom>
              <a:avLst/>
              <a:gdLst>
                <a:gd name="connsiteX0" fmla="*/ 49684 w 48869"/>
                <a:gd name="connsiteY0" fmla="*/ 86336 h 89593"/>
                <a:gd name="connsiteX1" fmla="*/ 41539 w 48869"/>
                <a:gd name="connsiteY1" fmla="*/ 88779 h 89593"/>
                <a:gd name="connsiteX2" fmla="*/ 28507 w 48869"/>
                <a:gd name="connsiteY2" fmla="*/ 89594 h 89593"/>
                <a:gd name="connsiteX3" fmla="*/ 17104 w 48869"/>
                <a:gd name="connsiteY3" fmla="*/ 87150 h 89593"/>
                <a:gd name="connsiteX4" fmla="*/ 8145 w 48869"/>
                <a:gd name="connsiteY4" fmla="*/ 81449 h 89593"/>
                <a:gd name="connsiteX5" fmla="*/ 2443 w 48869"/>
                <a:gd name="connsiteY5" fmla="*/ 71675 h 89593"/>
                <a:gd name="connsiteX6" fmla="*/ 0 w 48869"/>
                <a:gd name="connsiteY6" fmla="*/ 58643 h 89593"/>
                <a:gd name="connsiteX7" fmla="*/ 1629 w 48869"/>
                <a:gd name="connsiteY7" fmla="*/ 46426 h 89593"/>
                <a:gd name="connsiteX8" fmla="*/ 6516 w 48869"/>
                <a:gd name="connsiteY8" fmla="*/ 36652 h 89593"/>
                <a:gd name="connsiteX9" fmla="*/ 14661 w 48869"/>
                <a:gd name="connsiteY9" fmla="*/ 30136 h 89593"/>
                <a:gd name="connsiteX10" fmla="*/ 26064 w 48869"/>
                <a:gd name="connsiteY10" fmla="*/ 27693 h 89593"/>
                <a:gd name="connsiteX11" fmla="*/ 35837 w 48869"/>
                <a:gd name="connsiteY11" fmla="*/ 29322 h 89593"/>
                <a:gd name="connsiteX12" fmla="*/ 41539 w 48869"/>
                <a:gd name="connsiteY12" fmla="*/ 32580 h 89593"/>
                <a:gd name="connsiteX13" fmla="*/ 41539 w 48869"/>
                <a:gd name="connsiteY13" fmla="*/ 1629 h 89593"/>
                <a:gd name="connsiteX14" fmla="*/ 48869 w 48869"/>
                <a:gd name="connsiteY14" fmla="*/ 0 h 89593"/>
                <a:gd name="connsiteX15" fmla="*/ 48869 w 48869"/>
                <a:gd name="connsiteY15" fmla="*/ 86336 h 89593"/>
                <a:gd name="connsiteX16" fmla="*/ 42354 w 48869"/>
                <a:gd name="connsiteY16" fmla="*/ 40724 h 89593"/>
                <a:gd name="connsiteX17" fmla="*/ 39910 w 48869"/>
                <a:gd name="connsiteY17" fmla="*/ 39096 h 89593"/>
                <a:gd name="connsiteX18" fmla="*/ 36652 w 48869"/>
                <a:gd name="connsiteY18" fmla="*/ 37467 h 89593"/>
                <a:gd name="connsiteX19" fmla="*/ 32580 w 48869"/>
                <a:gd name="connsiteY19" fmla="*/ 35837 h 89593"/>
                <a:gd name="connsiteX20" fmla="*/ 27693 w 48869"/>
                <a:gd name="connsiteY20" fmla="*/ 35023 h 89593"/>
                <a:gd name="connsiteX21" fmla="*/ 18733 w 48869"/>
                <a:gd name="connsiteY21" fmla="*/ 36652 h 89593"/>
                <a:gd name="connsiteX22" fmla="*/ 13032 w 48869"/>
                <a:gd name="connsiteY22" fmla="*/ 41539 h 89593"/>
                <a:gd name="connsiteX23" fmla="*/ 9774 w 48869"/>
                <a:gd name="connsiteY23" fmla="*/ 48869 h 89593"/>
                <a:gd name="connsiteX24" fmla="*/ 8959 w 48869"/>
                <a:gd name="connsiteY24" fmla="*/ 57829 h 89593"/>
                <a:gd name="connsiteX25" fmla="*/ 14661 w 48869"/>
                <a:gd name="connsiteY25" fmla="*/ 74933 h 89593"/>
                <a:gd name="connsiteX26" fmla="*/ 30136 w 48869"/>
                <a:gd name="connsiteY26" fmla="*/ 80634 h 89593"/>
                <a:gd name="connsiteX27" fmla="*/ 39095 w 48869"/>
                <a:gd name="connsiteY27" fmla="*/ 79820 h 89593"/>
                <a:gd name="connsiteX28" fmla="*/ 43982 w 48869"/>
                <a:gd name="connsiteY28" fmla="*/ 79006 h 89593"/>
                <a:gd name="connsiteX29" fmla="*/ 43982 w 48869"/>
                <a:gd name="connsiteY29" fmla="*/ 40724 h 8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89593">
                  <a:moveTo>
                    <a:pt x="49684" y="86336"/>
                  </a:moveTo>
                  <a:cubicBezTo>
                    <a:pt x="47240" y="87150"/>
                    <a:pt x="44797" y="87965"/>
                    <a:pt x="41539" y="88779"/>
                  </a:cubicBezTo>
                  <a:cubicBezTo>
                    <a:pt x="38281" y="89594"/>
                    <a:pt x="34209" y="89594"/>
                    <a:pt x="28507" y="89594"/>
                  </a:cubicBezTo>
                  <a:cubicBezTo>
                    <a:pt x="24435" y="89594"/>
                    <a:pt x="20362" y="88779"/>
                    <a:pt x="17104" y="87150"/>
                  </a:cubicBezTo>
                  <a:cubicBezTo>
                    <a:pt x="13846" y="85521"/>
                    <a:pt x="10588" y="83893"/>
                    <a:pt x="8145" y="81449"/>
                  </a:cubicBezTo>
                  <a:cubicBezTo>
                    <a:pt x="5702" y="79006"/>
                    <a:pt x="4072" y="75748"/>
                    <a:pt x="2443" y="71675"/>
                  </a:cubicBezTo>
                  <a:cubicBezTo>
                    <a:pt x="815" y="67603"/>
                    <a:pt x="0" y="63530"/>
                    <a:pt x="0" y="58643"/>
                  </a:cubicBezTo>
                  <a:cubicBezTo>
                    <a:pt x="0" y="54571"/>
                    <a:pt x="815" y="50498"/>
                    <a:pt x="1629" y="46426"/>
                  </a:cubicBezTo>
                  <a:cubicBezTo>
                    <a:pt x="2443" y="42354"/>
                    <a:pt x="4072" y="39910"/>
                    <a:pt x="6516" y="36652"/>
                  </a:cubicBezTo>
                  <a:cubicBezTo>
                    <a:pt x="8959" y="34209"/>
                    <a:pt x="11403" y="31765"/>
                    <a:pt x="14661" y="30136"/>
                  </a:cubicBezTo>
                  <a:cubicBezTo>
                    <a:pt x="17919" y="28507"/>
                    <a:pt x="21991" y="27693"/>
                    <a:pt x="26064" y="27693"/>
                  </a:cubicBezTo>
                  <a:cubicBezTo>
                    <a:pt x="30136" y="27693"/>
                    <a:pt x="33394" y="28507"/>
                    <a:pt x="35837" y="29322"/>
                  </a:cubicBezTo>
                  <a:cubicBezTo>
                    <a:pt x="38281" y="30136"/>
                    <a:pt x="40724" y="31765"/>
                    <a:pt x="41539" y="32580"/>
                  </a:cubicBezTo>
                  <a:lnTo>
                    <a:pt x="41539" y="1629"/>
                  </a:lnTo>
                  <a:lnTo>
                    <a:pt x="48869" y="0"/>
                  </a:lnTo>
                  <a:lnTo>
                    <a:pt x="48869" y="86336"/>
                  </a:lnTo>
                  <a:close/>
                  <a:moveTo>
                    <a:pt x="42354" y="40724"/>
                  </a:moveTo>
                  <a:cubicBezTo>
                    <a:pt x="41539" y="39910"/>
                    <a:pt x="40724" y="39910"/>
                    <a:pt x="39910" y="39096"/>
                  </a:cubicBezTo>
                  <a:cubicBezTo>
                    <a:pt x="39095" y="38281"/>
                    <a:pt x="37467" y="38281"/>
                    <a:pt x="36652" y="37467"/>
                  </a:cubicBezTo>
                  <a:cubicBezTo>
                    <a:pt x="35023" y="36652"/>
                    <a:pt x="34209" y="36652"/>
                    <a:pt x="32580" y="35837"/>
                  </a:cubicBezTo>
                  <a:cubicBezTo>
                    <a:pt x="30950" y="35837"/>
                    <a:pt x="29322" y="35023"/>
                    <a:pt x="27693" y="35023"/>
                  </a:cubicBezTo>
                  <a:cubicBezTo>
                    <a:pt x="24435" y="35023"/>
                    <a:pt x="21177" y="35837"/>
                    <a:pt x="18733" y="36652"/>
                  </a:cubicBezTo>
                  <a:cubicBezTo>
                    <a:pt x="16290" y="38281"/>
                    <a:pt x="14661" y="39910"/>
                    <a:pt x="13032" y="41539"/>
                  </a:cubicBezTo>
                  <a:cubicBezTo>
                    <a:pt x="11403" y="43982"/>
                    <a:pt x="10588" y="46426"/>
                    <a:pt x="9774" y="48869"/>
                  </a:cubicBezTo>
                  <a:cubicBezTo>
                    <a:pt x="8959" y="52127"/>
                    <a:pt x="8959" y="54571"/>
                    <a:pt x="8959" y="57829"/>
                  </a:cubicBezTo>
                  <a:cubicBezTo>
                    <a:pt x="8959" y="65159"/>
                    <a:pt x="10588" y="71675"/>
                    <a:pt x="14661" y="74933"/>
                  </a:cubicBezTo>
                  <a:cubicBezTo>
                    <a:pt x="18733" y="79006"/>
                    <a:pt x="23620" y="80634"/>
                    <a:pt x="30136" y="80634"/>
                  </a:cubicBezTo>
                  <a:cubicBezTo>
                    <a:pt x="33394" y="80634"/>
                    <a:pt x="36652" y="80634"/>
                    <a:pt x="39095" y="79820"/>
                  </a:cubicBezTo>
                  <a:cubicBezTo>
                    <a:pt x="41539" y="79820"/>
                    <a:pt x="43168" y="79006"/>
                    <a:pt x="43982" y="79006"/>
                  </a:cubicBezTo>
                  <a:lnTo>
                    <a:pt x="43982" y="40724"/>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6" name="Hình tự do: Hình 55">
              <a:extLst>
                <a:ext uri="{FF2B5EF4-FFF2-40B4-BE49-F238E27FC236}">
                  <a16:creationId xmlns="" xmlns:a16="http://schemas.microsoft.com/office/drawing/2014/main" id="{82A93674-24B9-4267-97AC-A8CCAA863830}"/>
                </a:ext>
              </a:extLst>
            </p:cNvPr>
            <p:cNvSpPr/>
            <p:nvPr/>
          </p:nvSpPr>
          <p:spPr>
            <a:xfrm>
              <a:off x="6059347"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4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1539 w 48869"/>
                <a:gd name="connsiteY21" fmla="*/ 25249 h 57014"/>
                <a:gd name="connsiteX22" fmla="*/ 37467 w 48869"/>
                <a:gd name="connsiteY22" fmla="*/ 11403 h 57014"/>
                <a:gd name="connsiteX23" fmla="*/ 26064 w 48869"/>
                <a:gd name="connsiteY23" fmla="*/ 6516 h 57014"/>
                <a:gd name="connsiteX24" fmla="*/ 18733 w 48869"/>
                <a:gd name="connsiteY24" fmla="*/ 8145 h 57014"/>
                <a:gd name="connsiteX25" fmla="*/ 13032 w 48869"/>
                <a:gd name="connsiteY25" fmla="*/ 12217 h 57014"/>
                <a:gd name="connsiteX26" fmla="*/ 9774 w 48869"/>
                <a:gd name="connsiteY26" fmla="*/ 17919 h 57014"/>
                <a:gd name="connsiteX27" fmla="*/ 8145 w 48869"/>
                <a:gd name="connsiteY27" fmla="*/ 25249 h 57014"/>
                <a:gd name="connsiteX28" fmla="*/ 41539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5" y="20362"/>
                    <a:pt x="2443" y="17104"/>
                  </a:cubicBezTo>
                  <a:cubicBezTo>
                    <a:pt x="4072" y="13032"/>
                    <a:pt x="5702" y="10589"/>
                    <a:pt x="8145" y="7330"/>
                  </a:cubicBezTo>
                  <a:cubicBezTo>
                    <a:pt x="10588" y="4887"/>
                    <a:pt x="13032" y="3258"/>
                    <a:pt x="16290" y="1629"/>
                  </a:cubicBezTo>
                  <a:cubicBezTo>
                    <a:pt x="19548" y="0"/>
                    <a:pt x="22806" y="0"/>
                    <a:pt x="25249" y="0"/>
                  </a:cubicBezTo>
                  <a:cubicBezTo>
                    <a:pt x="32580" y="0"/>
                    <a:pt x="38281" y="2444"/>
                    <a:pt x="42354"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4" y="51313"/>
                    <a:pt x="43168" y="51313"/>
                  </a:cubicBezTo>
                  <a:lnTo>
                    <a:pt x="44797" y="57829"/>
                  </a:lnTo>
                  <a:cubicBezTo>
                    <a:pt x="43982" y="58643"/>
                    <a:pt x="41539" y="59458"/>
                    <a:pt x="39095"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815" y="38281"/>
                    <a:pt x="0" y="35023"/>
                    <a:pt x="0" y="30136"/>
                  </a:cubicBezTo>
                  <a:moveTo>
                    <a:pt x="41539" y="25249"/>
                  </a:moveTo>
                  <a:cubicBezTo>
                    <a:pt x="41539" y="19548"/>
                    <a:pt x="39910" y="14661"/>
                    <a:pt x="37467" y="11403"/>
                  </a:cubicBezTo>
                  <a:cubicBezTo>
                    <a:pt x="35023" y="8145"/>
                    <a:pt x="30950" y="6516"/>
                    <a:pt x="26064" y="6516"/>
                  </a:cubicBezTo>
                  <a:cubicBezTo>
                    <a:pt x="23620" y="6516"/>
                    <a:pt x="21177" y="7330"/>
                    <a:pt x="18733" y="8145"/>
                  </a:cubicBezTo>
                  <a:cubicBezTo>
                    <a:pt x="16290" y="8959"/>
                    <a:pt x="14661" y="10589"/>
                    <a:pt x="13032" y="12217"/>
                  </a:cubicBezTo>
                  <a:cubicBezTo>
                    <a:pt x="11403" y="13846"/>
                    <a:pt x="10588" y="16290"/>
                    <a:pt x="9774" y="17919"/>
                  </a:cubicBezTo>
                  <a:cubicBezTo>
                    <a:pt x="8959" y="20362"/>
                    <a:pt x="8145" y="22806"/>
                    <a:pt x="8145" y="25249"/>
                  </a:cubicBezTo>
                  <a:lnTo>
                    <a:pt x="41539" y="25249"/>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7" name="Hình tự do: Hình 56">
              <a:extLst>
                <a:ext uri="{FF2B5EF4-FFF2-40B4-BE49-F238E27FC236}">
                  <a16:creationId xmlns="" xmlns:a16="http://schemas.microsoft.com/office/drawing/2014/main" id="{5683E077-8A3F-4FB8-852E-1E57D0E33036}"/>
                </a:ext>
              </a:extLst>
            </p:cNvPr>
            <p:cNvSpPr/>
            <p:nvPr/>
          </p:nvSpPr>
          <p:spPr>
            <a:xfrm>
              <a:off x="6117176" y="3754796"/>
              <a:ext cx="48869" cy="57014"/>
            </a:xfrm>
            <a:custGeom>
              <a:avLst/>
              <a:gdLst>
                <a:gd name="connsiteX0" fmla="*/ 24435 w 48869"/>
                <a:gd name="connsiteY0" fmla="*/ 50498 h 57014"/>
                <a:gd name="connsiteX1" fmla="*/ 29322 w 48869"/>
                <a:gd name="connsiteY1" fmla="*/ 39095 h 57014"/>
                <a:gd name="connsiteX2" fmla="*/ 34208 w 48869"/>
                <a:gd name="connsiteY2" fmla="*/ 26064 h 57014"/>
                <a:gd name="connsiteX3" fmla="*/ 38281 w 48869"/>
                <a:gd name="connsiteY3" fmla="*/ 13032 h 57014"/>
                <a:gd name="connsiteX4" fmla="*/ 41539 w 48869"/>
                <a:gd name="connsiteY4" fmla="*/ 0 h 57014"/>
                <a:gd name="connsiteX5" fmla="*/ 48869 w 48869"/>
                <a:gd name="connsiteY5" fmla="*/ 0 h 57014"/>
                <a:gd name="connsiteX6" fmla="*/ 43982 w 48869"/>
                <a:gd name="connsiteY6" fmla="*/ 15475 h 57014"/>
                <a:gd name="connsiteX7" fmla="*/ 39095 w 48869"/>
                <a:gd name="connsiteY7" fmla="*/ 30950 h 57014"/>
                <a:gd name="connsiteX8" fmla="*/ 33394 w 48869"/>
                <a:gd name="connsiteY8" fmla="*/ 44797 h 57014"/>
                <a:gd name="connsiteX9" fmla="*/ 27693 w 48869"/>
                <a:gd name="connsiteY9" fmla="*/ 57829 h 57014"/>
                <a:gd name="connsiteX10" fmla="*/ 21177 w 48869"/>
                <a:gd name="connsiteY10" fmla="*/ 57829 h 57014"/>
                <a:gd name="connsiteX11" fmla="*/ 15475 w 48869"/>
                <a:gd name="connsiteY11" fmla="*/ 44797 h 57014"/>
                <a:gd name="connsiteX12" fmla="*/ 9774 w 48869"/>
                <a:gd name="connsiteY12" fmla="*/ 30950 h 57014"/>
                <a:gd name="connsiteX13" fmla="*/ 4887 w 48869"/>
                <a:gd name="connsiteY13" fmla="*/ 15475 h 57014"/>
                <a:gd name="connsiteX14" fmla="*/ 0 w 48869"/>
                <a:gd name="connsiteY14" fmla="*/ 0 h 57014"/>
                <a:gd name="connsiteX15" fmla="*/ 7330 w 48869"/>
                <a:gd name="connsiteY15" fmla="*/ 0 h 57014"/>
                <a:gd name="connsiteX16" fmla="*/ 10588 w 48869"/>
                <a:gd name="connsiteY16" fmla="*/ 13032 h 57014"/>
                <a:gd name="connsiteX17" fmla="*/ 14661 w 48869"/>
                <a:gd name="connsiteY17" fmla="*/ 26064 h 57014"/>
                <a:gd name="connsiteX18" fmla="*/ 19548 w 48869"/>
                <a:gd name="connsiteY18" fmla="*/ 39095 h 57014"/>
                <a:gd name="connsiteX19" fmla="*/ 24435 w 48869"/>
                <a:gd name="connsiteY19" fmla="*/ 50498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69" h="57014">
                  <a:moveTo>
                    <a:pt x="24435" y="50498"/>
                  </a:moveTo>
                  <a:cubicBezTo>
                    <a:pt x="26064" y="47240"/>
                    <a:pt x="27693" y="43982"/>
                    <a:pt x="29322" y="39095"/>
                  </a:cubicBezTo>
                  <a:cubicBezTo>
                    <a:pt x="30950" y="35023"/>
                    <a:pt x="32580" y="30950"/>
                    <a:pt x="34208" y="26064"/>
                  </a:cubicBezTo>
                  <a:cubicBezTo>
                    <a:pt x="35837" y="21991"/>
                    <a:pt x="37467" y="17104"/>
                    <a:pt x="38281" y="13032"/>
                  </a:cubicBezTo>
                  <a:cubicBezTo>
                    <a:pt x="39910" y="8145"/>
                    <a:pt x="40724" y="4072"/>
                    <a:pt x="41539" y="0"/>
                  </a:cubicBezTo>
                  <a:lnTo>
                    <a:pt x="48869" y="0"/>
                  </a:lnTo>
                  <a:cubicBezTo>
                    <a:pt x="47240" y="5702"/>
                    <a:pt x="45611" y="10588"/>
                    <a:pt x="43982" y="15475"/>
                  </a:cubicBezTo>
                  <a:cubicBezTo>
                    <a:pt x="42353" y="20362"/>
                    <a:pt x="40724" y="26064"/>
                    <a:pt x="39095" y="30950"/>
                  </a:cubicBezTo>
                  <a:cubicBezTo>
                    <a:pt x="37467" y="35837"/>
                    <a:pt x="35023" y="40724"/>
                    <a:pt x="33394" y="44797"/>
                  </a:cubicBezTo>
                  <a:cubicBezTo>
                    <a:pt x="31765" y="49684"/>
                    <a:pt x="29322" y="53756"/>
                    <a:pt x="27693" y="57829"/>
                  </a:cubicBezTo>
                  <a:lnTo>
                    <a:pt x="21177" y="57829"/>
                  </a:lnTo>
                  <a:cubicBezTo>
                    <a:pt x="19548" y="53756"/>
                    <a:pt x="17104" y="49684"/>
                    <a:pt x="15475" y="44797"/>
                  </a:cubicBezTo>
                  <a:cubicBezTo>
                    <a:pt x="13846" y="39910"/>
                    <a:pt x="11403" y="35837"/>
                    <a:pt x="9774" y="30950"/>
                  </a:cubicBezTo>
                  <a:cubicBezTo>
                    <a:pt x="8145" y="26064"/>
                    <a:pt x="6516" y="21177"/>
                    <a:pt x="4887" y="15475"/>
                  </a:cubicBezTo>
                  <a:cubicBezTo>
                    <a:pt x="3258" y="10588"/>
                    <a:pt x="1629" y="4887"/>
                    <a:pt x="0" y="0"/>
                  </a:cubicBezTo>
                  <a:lnTo>
                    <a:pt x="7330" y="0"/>
                  </a:lnTo>
                  <a:cubicBezTo>
                    <a:pt x="8145" y="4072"/>
                    <a:pt x="8959" y="8145"/>
                    <a:pt x="10588" y="13032"/>
                  </a:cubicBezTo>
                  <a:cubicBezTo>
                    <a:pt x="12217" y="17919"/>
                    <a:pt x="13032" y="21991"/>
                    <a:pt x="14661" y="26064"/>
                  </a:cubicBezTo>
                  <a:cubicBezTo>
                    <a:pt x="16290" y="30136"/>
                    <a:pt x="17919" y="35023"/>
                    <a:pt x="19548" y="39095"/>
                  </a:cubicBezTo>
                  <a:cubicBezTo>
                    <a:pt x="21991" y="43982"/>
                    <a:pt x="23620" y="47240"/>
                    <a:pt x="24435" y="50498"/>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8" name="Hình tự do: Hình 57">
              <a:extLst>
                <a:ext uri="{FF2B5EF4-FFF2-40B4-BE49-F238E27FC236}">
                  <a16:creationId xmlns="" xmlns:a16="http://schemas.microsoft.com/office/drawing/2014/main" id="{1391A6AF-7A72-4187-B0F5-37B0CB24A7F8}"/>
                </a:ext>
              </a:extLst>
            </p:cNvPr>
            <p:cNvSpPr/>
            <p:nvPr/>
          </p:nvSpPr>
          <p:spPr>
            <a:xfrm>
              <a:off x="6175005"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1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4"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5" y="60272"/>
                  </a:cubicBezTo>
                  <a:cubicBezTo>
                    <a:pt x="35837" y="61087"/>
                    <a:pt x="32580" y="61901"/>
                    <a:pt x="29321" y="61901"/>
                  </a:cubicBezTo>
                  <a:cubicBezTo>
                    <a:pt x="24435" y="61901"/>
                    <a:pt x="19548" y="61087"/>
                    <a:pt x="16290" y="59458"/>
                  </a:cubicBezTo>
                  <a:cubicBezTo>
                    <a:pt x="13032" y="57829"/>
                    <a:pt x="9774" y="56200"/>
                    <a:pt x="7330" y="52942"/>
                  </a:cubicBezTo>
                  <a:cubicBezTo>
                    <a:pt x="4887" y="50498"/>
                    <a:pt x="3258" y="47241"/>
                    <a:pt x="2443" y="43168"/>
                  </a:cubicBezTo>
                  <a:cubicBezTo>
                    <a:pt x="0" y="38281"/>
                    <a:pt x="0" y="35023"/>
                    <a:pt x="0" y="30136"/>
                  </a:cubicBezTo>
                  <a:moveTo>
                    <a:pt x="40724" y="25249"/>
                  </a:moveTo>
                  <a:cubicBezTo>
                    <a:pt x="40724" y="19548"/>
                    <a:pt x="39095" y="14661"/>
                    <a:pt x="36652" y="11403"/>
                  </a:cubicBezTo>
                  <a:cubicBezTo>
                    <a:pt x="34208"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59" name="Hình tự do: Hình 58">
              <a:extLst>
                <a:ext uri="{FF2B5EF4-FFF2-40B4-BE49-F238E27FC236}">
                  <a16:creationId xmlns="" xmlns:a16="http://schemas.microsoft.com/office/drawing/2014/main" id="{C797F4AA-3AD8-4833-8850-12B7334238E7}"/>
                </a:ext>
              </a:extLst>
            </p:cNvPr>
            <p:cNvSpPr/>
            <p:nvPr/>
          </p:nvSpPr>
          <p:spPr>
            <a:xfrm>
              <a:off x="6239350" y="3727103"/>
              <a:ext cx="16290" cy="81449"/>
            </a:xfrm>
            <a:custGeom>
              <a:avLst/>
              <a:gdLst>
                <a:gd name="connsiteX0" fmla="*/ 14661 w 16289"/>
                <a:gd name="connsiteY0" fmla="*/ 87150 h 81448"/>
                <a:gd name="connsiteX1" fmla="*/ 8145 w 16289"/>
                <a:gd name="connsiteY1" fmla="*/ 86336 h 81448"/>
                <a:gd name="connsiteX2" fmla="*/ 3258 w 16289"/>
                <a:gd name="connsiteY2" fmla="*/ 83892 h 81448"/>
                <a:gd name="connsiteX3" fmla="*/ 815 w 16289"/>
                <a:gd name="connsiteY3" fmla="*/ 79820 h 81448"/>
                <a:gd name="connsiteX4" fmla="*/ 0 w 16289"/>
                <a:gd name="connsiteY4" fmla="*/ 73304 h 81448"/>
                <a:gd name="connsiteX5" fmla="*/ 0 w 16289"/>
                <a:gd name="connsiteY5" fmla="*/ 1629 h 81448"/>
                <a:gd name="connsiteX6" fmla="*/ 7330 w 16289"/>
                <a:gd name="connsiteY6" fmla="*/ 0 h 81448"/>
                <a:gd name="connsiteX7" fmla="*/ 7330 w 16289"/>
                <a:gd name="connsiteY7" fmla="*/ 72490 h 81448"/>
                <a:gd name="connsiteX8" fmla="*/ 8145 w 16289"/>
                <a:gd name="connsiteY8" fmla="*/ 76562 h 81448"/>
                <a:gd name="connsiteX9" fmla="*/ 9774 w 16289"/>
                <a:gd name="connsiteY9" fmla="*/ 79005 h 81448"/>
                <a:gd name="connsiteX10" fmla="*/ 12217 w 16289"/>
                <a:gd name="connsiteY10" fmla="*/ 80634 h 81448"/>
                <a:gd name="connsiteX11" fmla="*/ 16290 w 16289"/>
                <a:gd name="connsiteY11" fmla="*/ 81449 h 81448"/>
                <a:gd name="connsiteX12" fmla="*/ 14661 w 16289"/>
                <a:gd name="connsiteY12" fmla="*/ 87150 h 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89" h="81448">
                  <a:moveTo>
                    <a:pt x="14661" y="87150"/>
                  </a:moveTo>
                  <a:cubicBezTo>
                    <a:pt x="12217" y="87150"/>
                    <a:pt x="9774" y="87150"/>
                    <a:pt x="8145" y="86336"/>
                  </a:cubicBezTo>
                  <a:cubicBezTo>
                    <a:pt x="6516" y="85521"/>
                    <a:pt x="4887" y="84707"/>
                    <a:pt x="3258" y="83892"/>
                  </a:cubicBezTo>
                  <a:cubicBezTo>
                    <a:pt x="1629" y="83078"/>
                    <a:pt x="815" y="81449"/>
                    <a:pt x="815" y="79820"/>
                  </a:cubicBezTo>
                  <a:cubicBezTo>
                    <a:pt x="0" y="78191"/>
                    <a:pt x="0" y="75747"/>
                    <a:pt x="0" y="73304"/>
                  </a:cubicBezTo>
                  <a:lnTo>
                    <a:pt x="0" y="1629"/>
                  </a:lnTo>
                  <a:lnTo>
                    <a:pt x="7330" y="0"/>
                  </a:lnTo>
                  <a:lnTo>
                    <a:pt x="7330" y="72490"/>
                  </a:lnTo>
                  <a:cubicBezTo>
                    <a:pt x="7330" y="74119"/>
                    <a:pt x="7330" y="75747"/>
                    <a:pt x="8145" y="76562"/>
                  </a:cubicBezTo>
                  <a:cubicBezTo>
                    <a:pt x="8145" y="77376"/>
                    <a:pt x="8959" y="78191"/>
                    <a:pt x="9774" y="79005"/>
                  </a:cubicBezTo>
                  <a:cubicBezTo>
                    <a:pt x="10588" y="79820"/>
                    <a:pt x="11403" y="79820"/>
                    <a:pt x="12217" y="80634"/>
                  </a:cubicBezTo>
                  <a:cubicBezTo>
                    <a:pt x="13032" y="80634"/>
                    <a:pt x="14661" y="81449"/>
                    <a:pt x="16290" y="81449"/>
                  </a:cubicBezTo>
                  <a:lnTo>
                    <a:pt x="14661" y="87150"/>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0" name="Hình tự do: Hình 59">
              <a:extLst>
                <a:ext uri="{FF2B5EF4-FFF2-40B4-BE49-F238E27FC236}">
                  <a16:creationId xmlns="" xmlns:a16="http://schemas.microsoft.com/office/drawing/2014/main" id="{E4B41F37-DF30-4F47-B826-B1A651F036C8}"/>
                </a:ext>
              </a:extLst>
            </p:cNvPr>
            <p:cNvSpPr/>
            <p:nvPr/>
          </p:nvSpPr>
          <p:spPr>
            <a:xfrm>
              <a:off x="6265413" y="3753167"/>
              <a:ext cx="48869" cy="57014"/>
            </a:xfrm>
            <a:custGeom>
              <a:avLst/>
              <a:gdLst>
                <a:gd name="connsiteX0" fmla="*/ 52128 w 48869"/>
                <a:gd name="connsiteY0" fmla="*/ 30951 h 57014"/>
                <a:gd name="connsiteX1" fmla="*/ 50498 w 48869"/>
                <a:gd name="connsiteY1" fmla="*/ 43168 h 57014"/>
                <a:gd name="connsiteX2" fmla="*/ 44797 w 48869"/>
                <a:gd name="connsiteY2" fmla="*/ 52942 h 57014"/>
                <a:gd name="connsiteX3" fmla="*/ 36652 w 48869"/>
                <a:gd name="connsiteY3" fmla="*/ 58643 h 57014"/>
                <a:gd name="connsiteX4" fmla="*/ 26064 w 48869"/>
                <a:gd name="connsiteY4" fmla="*/ 61087 h 57014"/>
                <a:gd name="connsiteX5" fmla="*/ 15475 w 48869"/>
                <a:gd name="connsiteY5" fmla="*/ 58643 h 57014"/>
                <a:gd name="connsiteX6" fmla="*/ 7331 w 48869"/>
                <a:gd name="connsiteY6" fmla="*/ 52942 h 57014"/>
                <a:gd name="connsiteX7" fmla="*/ 1629 w 48869"/>
                <a:gd name="connsiteY7" fmla="*/ 43168 h 57014"/>
                <a:gd name="connsiteX8" fmla="*/ 0 w 48869"/>
                <a:gd name="connsiteY8" fmla="*/ 30951 h 57014"/>
                <a:gd name="connsiteX9" fmla="*/ 1629 w 48869"/>
                <a:gd name="connsiteY9" fmla="*/ 18733 h 57014"/>
                <a:gd name="connsiteX10" fmla="*/ 7331 w 48869"/>
                <a:gd name="connsiteY10" fmla="*/ 8959 h 57014"/>
                <a:gd name="connsiteX11" fmla="*/ 15475 w 48869"/>
                <a:gd name="connsiteY11" fmla="*/ 2444 h 57014"/>
                <a:gd name="connsiteX12" fmla="*/ 26064 w 48869"/>
                <a:gd name="connsiteY12" fmla="*/ 0 h 57014"/>
                <a:gd name="connsiteX13" fmla="*/ 36652 w 48869"/>
                <a:gd name="connsiteY13" fmla="*/ 2444 h 57014"/>
                <a:gd name="connsiteX14" fmla="*/ 44797 w 48869"/>
                <a:gd name="connsiteY14" fmla="*/ 8959 h 57014"/>
                <a:gd name="connsiteX15" fmla="*/ 50498 w 48869"/>
                <a:gd name="connsiteY15" fmla="*/ 18733 h 57014"/>
                <a:gd name="connsiteX16" fmla="*/ 52128 w 48869"/>
                <a:gd name="connsiteY16" fmla="*/ 30951 h 57014"/>
                <a:gd name="connsiteX17" fmla="*/ 43983 w 48869"/>
                <a:gd name="connsiteY17" fmla="*/ 30951 h 57014"/>
                <a:gd name="connsiteX18" fmla="*/ 39096 w 48869"/>
                <a:gd name="connsiteY18" fmla="*/ 13846 h 57014"/>
                <a:gd name="connsiteX19" fmla="*/ 25249 w 48869"/>
                <a:gd name="connsiteY19" fmla="*/ 7331 h 57014"/>
                <a:gd name="connsiteX20" fmla="*/ 11403 w 48869"/>
                <a:gd name="connsiteY20" fmla="*/ 13846 h 57014"/>
                <a:gd name="connsiteX21" fmla="*/ 6516 w 48869"/>
                <a:gd name="connsiteY21" fmla="*/ 30951 h 57014"/>
                <a:gd name="connsiteX22" fmla="*/ 11403 w 48869"/>
                <a:gd name="connsiteY22" fmla="*/ 48055 h 57014"/>
                <a:gd name="connsiteX23" fmla="*/ 25249 w 48869"/>
                <a:gd name="connsiteY23" fmla="*/ 54571 h 57014"/>
                <a:gd name="connsiteX24" fmla="*/ 39096 w 48869"/>
                <a:gd name="connsiteY24" fmla="*/ 48055 h 57014"/>
                <a:gd name="connsiteX25" fmla="*/ 43983 w 48869"/>
                <a:gd name="connsiteY25" fmla="*/ 30951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69" h="57014">
                  <a:moveTo>
                    <a:pt x="52128" y="30951"/>
                  </a:moveTo>
                  <a:cubicBezTo>
                    <a:pt x="52128" y="35838"/>
                    <a:pt x="51313" y="39910"/>
                    <a:pt x="50498" y="43168"/>
                  </a:cubicBezTo>
                  <a:cubicBezTo>
                    <a:pt x="48869" y="47241"/>
                    <a:pt x="47241" y="49684"/>
                    <a:pt x="44797" y="52942"/>
                  </a:cubicBezTo>
                  <a:cubicBezTo>
                    <a:pt x="42354" y="55385"/>
                    <a:pt x="39910" y="57829"/>
                    <a:pt x="36652" y="58643"/>
                  </a:cubicBezTo>
                  <a:cubicBezTo>
                    <a:pt x="33394" y="60272"/>
                    <a:pt x="30136" y="61087"/>
                    <a:pt x="26064" y="61087"/>
                  </a:cubicBezTo>
                  <a:cubicBezTo>
                    <a:pt x="21991" y="61087"/>
                    <a:pt x="18733" y="60272"/>
                    <a:pt x="15475" y="58643"/>
                  </a:cubicBezTo>
                  <a:cubicBezTo>
                    <a:pt x="12217" y="57014"/>
                    <a:pt x="9774" y="55385"/>
                    <a:pt x="7331" y="52942"/>
                  </a:cubicBezTo>
                  <a:cubicBezTo>
                    <a:pt x="4887" y="50498"/>
                    <a:pt x="3258" y="47241"/>
                    <a:pt x="1629" y="43168"/>
                  </a:cubicBezTo>
                  <a:cubicBezTo>
                    <a:pt x="0" y="39096"/>
                    <a:pt x="0" y="35023"/>
                    <a:pt x="0" y="30951"/>
                  </a:cubicBezTo>
                  <a:cubicBezTo>
                    <a:pt x="0" y="26064"/>
                    <a:pt x="815" y="21991"/>
                    <a:pt x="1629" y="18733"/>
                  </a:cubicBezTo>
                  <a:cubicBezTo>
                    <a:pt x="2444" y="15475"/>
                    <a:pt x="4887" y="11403"/>
                    <a:pt x="7331" y="8959"/>
                  </a:cubicBezTo>
                  <a:cubicBezTo>
                    <a:pt x="9774" y="6516"/>
                    <a:pt x="12217" y="4072"/>
                    <a:pt x="15475" y="2444"/>
                  </a:cubicBezTo>
                  <a:cubicBezTo>
                    <a:pt x="18733" y="815"/>
                    <a:pt x="21991" y="0"/>
                    <a:pt x="26064" y="0"/>
                  </a:cubicBezTo>
                  <a:cubicBezTo>
                    <a:pt x="30136" y="0"/>
                    <a:pt x="33394" y="815"/>
                    <a:pt x="36652" y="2444"/>
                  </a:cubicBezTo>
                  <a:cubicBezTo>
                    <a:pt x="39910" y="4072"/>
                    <a:pt x="42354" y="5702"/>
                    <a:pt x="44797" y="8959"/>
                  </a:cubicBezTo>
                  <a:cubicBezTo>
                    <a:pt x="47241" y="11403"/>
                    <a:pt x="48869" y="14661"/>
                    <a:pt x="50498" y="18733"/>
                  </a:cubicBezTo>
                  <a:cubicBezTo>
                    <a:pt x="52128" y="22806"/>
                    <a:pt x="52128" y="26878"/>
                    <a:pt x="52128" y="30951"/>
                  </a:cubicBezTo>
                  <a:moveTo>
                    <a:pt x="43983" y="30951"/>
                  </a:moveTo>
                  <a:cubicBezTo>
                    <a:pt x="43983" y="23620"/>
                    <a:pt x="42354" y="17919"/>
                    <a:pt x="39096" y="13846"/>
                  </a:cubicBezTo>
                  <a:cubicBezTo>
                    <a:pt x="35838" y="9774"/>
                    <a:pt x="30951" y="7331"/>
                    <a:pt x="25249" y="7331"/>
                  </a:cubicBezTo>
                  <a:cubicBezTo>
                    <a:pt x="19548" y="7331"/>
                    <a:pt x="14661" y="9774"/>
                    <a:pt x="11403" y="13846"/>
                  </a:cubicBezTo>
                  <a:cubicBezTo>
                    <a:pt x="8145" y="17919"/>
                    <a:pt x="6516" y="23620"/>
                    <a:pt x="6516" y="30951"/>
                  </a:cubicBezTo>
                  <a:cubicBezTo>
                    <a:pt x="6516" y="38281"/>
                    <a:pt x="8145" y="43983"/>
                    <a:pt x="11403" y="48055"/>
                  </a:cubicBezTo>
                  <a:cubicBezTo>
                    <a:pt x="14661" y="52128"/>
                    <a:pt x="19548" y="54571"/>
                    <a:pt x="25249" y="54571"/>
                  </a:cubicBezTo>
                  <a:cubicBezTo>
                    <a:pt x="30951" y="54571"/>
                    <a:pt x="35838" y="52128"/>
                    <a:pt x="39096" y="48055"/>
                  </a:cubicBezTo>
                  <a:cubicBezTo>
                    <a:pt x="42354" y="43983"/>
                    <a:pt x="43983" y="38281"/>
                    <a:pt x="43983" y="30951"/>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1" name="Hình tự do: Hình 60">
              <a:extLst>
                <a:ext uri="{FF2B5EF4-FFF2-40B4-BE49-F238E27FC236}">
                  <a16:creationId xmlns="" xmlns:a16="http://schemas.microsoft.com/office/drawing/2014/main" id="{C0BEB3C3-45A5-4FEC-97FB-EBD4FCED2EAE}"/>
                </a:ext>
              </a:extLst>
            </p:cNvPr>
            <p:cNvSpPr/>
            <p:nvPr/>
          </p:nvSpPr>
          <p:spPr>
            <a:xfrm>
              <a:off x="6333016" y="3753981"/>
              <a:ext cx="48869" cy="73304"/>
            </a:xfrm>
            <a:custGeom>
              <a:avLst/>
              <a:gdLst>
                <a:gd name="connsiteX0" fmla="*/ 7330 w 48869"/>
                <a:gd name="connsiteY0" fmla="*/ 79820 h 73304"/>
                <a:gd name="connsiteX1" fmla="*/ 0 w 48869"/>
                <a:gd name="connsiteY1" fmla="*/ 79820 h 73304"/>
                <a:gd name="connsiteX2" fmla="*/ 0 w 48869"/>
                <a:gd name="connsiteY2" fmla="*/ 3258 h 73304"/>
                <a:gd name="connsiteX3" fmla="*/ 8145 w 48869"/>
                <a:gd name="connsiteY3" fmla="*/ 815 h 73304"/>
                <a:gd name="connsiteX4" fmla="*/ 21177 w 48869"/>
                <a:gd name="connsiteY4" fmla="*/ 0 h 73304"/>
                <a:gd name="connsiteX5" fmla="*/ 32580 w 48869"/>
                <a:gd name="connsiteY5" fmla="*/ 2444 h 73304"/>
                <a:gd name="connsiteX6" fmla="*/ 41539 w 48869"/>
                <a:gd name="connsiteY6" fmla="*/ 8145 h 73304"/>
                <a:gd name="connsiteX7" fmla="*/ 47240 w 48869"/>
                <a:gd name="connsiteY7" fmla="*/ 17919 h 73304"/>
                <a:gd name="connsiteX8" fmla="*/ 49684 w 48869"/>
                <a:gd name="connsiteY8" fmla="*/ 30951 h 73304"/>
                <a:gd name="connsiteX9" fmla="*/ 48055 w 48869"/>
                <a:gd name="connsiteY9" fmla="*/ 43168 h 73304"/>
                <a:gd name="connsiteX10" fmla="*/ 43168 w 48869"/>
                <a:gd name="connsiteY10" fmla="*/ 52942 h 73304"/>
                <a:gd name="connsiteX11" fmla="*/ 35023 w 48869"/>
                <a:gd name="connsiteY11" fmla="*/ 59458 h 73304"/>
                <a:gd name="connsiteX12" fmla="*/ 23620 w 48869"/>
                <a:gd name="connsiteY12" fmla="*/ 61901 h 73304"/>
                <a:gd name="connsiteX13" fmla="*/ 13846 w 48869"/>
                <a:gd name="connsiteY13" fmla="*/ 60272 h 73304"/>
                <a:gd name="connsiteX14" fmla="*/ 8145 w 48869"/>
                <a:gd name="connsiteY14" fmla="*/ 57014 h 73304"/>
                <a:gd name="connsiteX15" fmla="*/ 8145 w 48869"/>
                <a:gd name="connsiteY15" fmla="*/ 79820 h 73304"/>
                <a:gd name="connsiteX16" fmla="*/ 7330 w 48869"/>
                <a:gd name="connsiteY16" fmla="*/ 48869 h 73304"/>
                <a:gd name="connsiteX17" fmla="*/ 9774 w 48869"/>
                <a:gd name="connsiteY17" fmla="*/ 50498 h 73304"/>
                <a:gd name="connsiteX18" fmla="*/ 13032 w 48869"/>
                <a:gd name="connsiteY18" fmla="*/ 52127 h 73304"/>
                <a:gd name="connsiteX19" fmla="*/ 17104 w 48869"/>
                <a:gd name="connsiteY19" fmla="*/ 53756 h 73304"/>
                <a:gd name="connsiteX20" fmla="*/ 21991 w 48869"/>
                <a:gd name="connsiteY20" fmla="*/ 54571 h 73304"/>
                <a:gd name="connsiteX21" fmla="*/ 30950 w 48869"/>
                <a:gd name="connsiteY21" fmla="*/ 52942 h 73304"/>
                <a:gd name="connsiteX22" fmla="*/ 36652 w 48869"/>
                <a:gd name="connsiteY22" fmla="*/ 48055 h 73304"/>
                <a:gd name="connsiteX23" fmla="*/ 39910 w 48869"/>
                <a:gd name="connsiteY23" fmla="*/ 40724 h 73304"/>
                <a:gd name="connsiteX24" fmla="*/ 40724 w 48869"/>
                <a:gd name="connsiteY24" fmla="*/ 31765 h 73304"/>
                <a:gd name="connsiteX25" fmla="*/ 35023 w 48869"/>
                <a:gd name="connsiteY25" fmla="*/ 14661 h 73304"/>
                <a:gd name="connsiteX26" fmla="*/ 19548 w 48869"/>
                <a:gd name="connsiteY26" fmla="*/ 8959 h 73304"/>
                <a:gd name="connsiteX27" fmla="*/ 10588 w 48869"/>
                <a:gd name="connsiteY27" fmla="*/ 9774 h 73304"/>
                <a:gd name="connsiteX28" fmla="*/ 5701 w 48869"/>
                <a:gd name="connsiteY28" fmla="*/ 10589 h 73304"/>
                <a:gd name="connsiteX29" fmla="*/ 5701 w 48869"/>
                <a:gd name="connsiteY29" fmla="*/ 48869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73304">
                  <a:moveTo>
                    <a:pt x="7330" y="79820"/>
                  </a:moveTo>
                  <a:lnTo>
                    <a:pt x="0" y="79820"/>
                  </a:lnTo>
                  <a:lnTo>
                    <a:pt x="0" y="3258"/>
                  </a:lnTo>
                  <a:cubicBezTo>
                    <a:pt x="2443" y="2444"/>
                    <a:pt x="4887" y="1629"/>
                    <a:pt x="8145" y="815"/>
                  </a:cubicBezTo>
                  <a:cubicBezTo>
                    <a:pt x="11403" y="0"/>
                    <a:pt x="15475" y="0"/>
                    <a:pt x="21177" y="0"/>
                  </a:cubicBezTo>
                  <a:cubicBezTo>
                    <a:pt x="25249" y="0"/>
                    <a:pt x="29322" y="815"/>
                    <a:pt x="32580" y="2444"/>
                  </a:cubicBezTo>
                  <a:cubicBezTo>
                    <a:pt x="35837" y="4072"/>
                    <a:pt x="39095" y="5702"/>
                    <a:pt x="41539" y="8145"/>
                  </a:cubicBezTo>
                  <a:cubicBezTo>
                    <a:pt x="43982" y="10589"/>
                    <a:pt x="45611" y="13846"/>
                    <a:pt x="47240" y="17919"/>
                  </a:cubicBezTo>
                  <a:cubicBezTo>
                    <a:pt x="48869" y="21991"/>
                    <a:pt x="49684" y="26064"/>
                    <a:pt x="49684" y="30951"/>
                  </a:cubicBezTo>
                  <a:cubicBezTo>
                    <a:pt x="49684" y="35023"/>
                    <a:pt x="48869" y="39096"/>
                    <a:pt x="48055" y="43168"/>
                  </a:cubicBezTo>
                  <a:cubicBezTo>
                    <a:pt x="47240" y="47241"/>
                    <a:pt x="45611" y="49684"/>
                    <a:pt x="43168" y="52942"/>
                  </a:cubicBezTo>
                  <a:cubicBezTo>
                    <a:pt x="40724" y="55385"/>
                    <a:pt x="38281" y="57829"/>
                    <a:pt x="35023" y="59458"/>
                  </a:cubicBezTo>
                  <a:cubicBezTo>
                    <a:pt x="31765" y="61087"/>
                    <a:pt x="27693" y="61901"/>
                    <a:pt x="23620" y="61901"/>
                  </a:cubicBezTo>
                  <a:cubicBezTo>
                    <a:pt x="19548" y="61901"/>
                    <a:pt x="16290" y="61087"/>
                    <a:pt x="13846" y="60272"/>
                  </a:cubicBezTo>
                  <a:cubicBezTo>
                    <a:pt x="11403" y="59458"/>
                    <a:pt x="8959" y="57829"/>
                    <a:pt x="8145" y="57014"/>
                  </a:cubicBezTo>
                  <a:lnTo>
                    <a:pt x="8145" y="79820"/>
                  </a:lnTo>
                  <a:close/>
                  <a:moveTo>
                    <a:pt x="7330" y="48869"/>
                  </a:moveTo>
                  <a:cubicBezTo>
                    <a:pt x="8145" y="49684"/>
                    <a:pt x="8959" y="49684"/>
                    <a:pt x="9774" y="50498"/>
                  </a:cubicBezTo>
                  <a:cubicBezTo>
                    <a:pt x="10588" y="51313"/>
                    <a:pt x="12217" y="51313"/>
                    <a:pt x="13032" y="52127"/>
                  </a:cubicBezTo>
                  <a:cubicBezTo>
                    <a:pt x="14661" y="52942"/>
                    <a:pt x="15475" y="52942"/>
                    <a:pt x="17104" y="53756"/>
                  </a:cubicBezTo>
                  <a:cubicBezTo>
                    <a:pt x="18733" y="53756"/>
                    <a:pt x="20362" y="54571"/>
                    <a:pt x="21991" y="54571"/>
                  </a:cubicBezTo>
                  <a:cubicBezTo>
                    <a:pt x="25249" y="54571"/>
                    <a:pt x="28507" y="53756"/>
                    <a:pt x="30950" y="52942"/>
                  </a:cubicBezTo>
                  <a:cubicBezTo>
                    <a:pt x="33394" y="51313"/>
                    <a:pt x="35023" y="49684"/>
                    <a:pt x="36652" y="48055"/>
                  </a:cubicBezTo>
                  <a:cubicBezTo>
                    <a:pt x="38281" y="45611"/>
                    <a:pt x="39095" y="43168"/>
                    <a:pt x="39910" y="40724"/>
                  </a:cubicBezTo>
                  <a:cubicBezTo>
                    <a:pt x="40724" y="37467"/>
                    <a:pt x="40724" y="35023"/>
                    <a:pt x="40724" y="31765"/>
                  </a:cubicBezTo>
                  <a:cubicBezTo>
                    <a:pt x="40724" y="24435"/>
                    <a:pt x="39095" y="17919"/>
                    <a:pt x="35023" y="14661"/>
                  </a:cubicBezTo>
                  <a:cubicBezTo>
                    <a:pt x="30950" y="10589"/>
                    <a:pt x="26064" y="8959"/>
                    <a:pt x="19548" y="8959"/>
                  </a:cubicBezTo>
                  <a:cubicBezTo>
                    <a:pt x="16290" y="8959"/>
                    <a:pt x="13032" y="8959"/>
                    <a:pt x="10588" y="9774"/>
                  </a:cubicBezTo>
                  <a:cubicBezTo>
                    <a:pt x="8145" y="9774"/>
                    <a:pt x="6516" y="10589"/>
                    <a:pt x="5701" y="10589"/>
                  </a:cubicBezTo>
                  <a:lnTo>
                    <a:pt x="5701" y="48869"/>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2" name="Hình tự do: Hình 61">
              <a:extLst>
                <a:ext uri="{FF2B5EF4-FFF2-40B4-BE49-F238E27FC236}">
                  <a16:creationId xmlns="" xmlns:a16="http://schemas.microsoft.com/office/drawing/2014/main" id="{409F4AD4-658F-4EC0-A2D2-3AD790B62571}"/>
                </a:ext>
              </a:extLst>
            </p:cNvPr>
            <p:cNvSpPr/>
            <p:nvPr/>
          </p:nvSpPr>
          <p:spPr>
            <a:xfrm>
              <a:off x="6398175" y="3754796"/>
              <a:ext cx="73304" cy="57014"/>
            </a:xfrm>
            <a:custGeom>
              <a:avLst/>
              <a:gdLst>
                <a:gd name="connsiteX0" fmla="*/ 0 w 73304"/>
                <a:gd name="connsiteY0" fmla="*/ 2443 h 57014"/>
                <a:gd name="connsiteX1" fmla="*/ 8145 w 73304"/>
                <a:gd name="connsiteY1" fmla="*/ 815 h 57014"/>
                <a:gd name="connsiteX2" fmla="*/ 21991 w 73304"/>
                <a:gd name="connsiteY2" fmla="*/ 0 h 57014"/>
                <a:gd name="connsiteX3" fmla="*/ 38281 w 73304"/>
                <a:gd name="connsiteY3" fmla="*/ 6516 h 57014"/>
                <a:gd name="connsiteX4" fmla="*/ 40724 w 73304"/>
                <a:gd name="connsiteY4" fmla="*/ 4887 h 57014"/>
                <a:gd name="connsiteX5" fmla="*/ 44797 w 73304"/>
                <a:gd name="connsiteY5" fmla="*/ 2443 h 57014"/>
                <a:gd name="connsiteX6" fmla="*/ 50498 w 73304"/>
                <a:gd name="connsiteY6" fmla="*/ 815 h 57014"/>
                <a:gd name="connsiteX7" fmla="*/ 57829 w 73304"/>
                <a:gd name="connsiteY7" fmla="*/ 0 h 57014"/>
                <a:gd name="connsiteX8" fmla="*/ 68417 w 73304"/>
                <a:gd name="connsiteY8" fmla="*/ 1629 h 57014"/>
                <a:gd name="connsiteX9" fmla="*/ 74933 w 73304"/>
                <a:gd name="connsiteY9" fmla="*/ 7330 h 57014"/>
                <a:gd name="connsiteX10" fmla="*/ 78191 w 73304"/>
                <a:gd name="connsiteY10" fmla="*/ 15475 h 57014"/>
                <a:gd name="connsiteX11" fmla="*/ 79005 w 73304"/>
                <a:gd name="connsiteY11" fmla="*/ 26064 h 57014"/>
                <a:gd name="connsiteX12" fmla="*/ 79005 w 73304"/>
                <a:gd name="connsiteY12" fmla="*/ 58643 h 57014"/>
                <a:gd name="connsiteX13" fmla="*/ 71675 w 73304"/>
                <a:gd name="connsiteY13" fmla="*/ 58643 h 57014"/>
                <a:gd name="connsiteX14" fmla="*/ 71675 w 73304"/>
                <a:gd name="connsiteY14" fmla="*/ 28507 h 57014"/>
                <a:gd name="connsiteX15" fmla="*/ 70860 w 73304"/>
                <a:gd name="connsiteY15" fmla="*/ 18733 h 57014"/>
                <a:gd name="connsiteX16" fmla="*/ 69232 w 73304"/>
                <a:gd name="connsiteY16" fmla="*/ 11403 h 57014"/>
                <a:gd name="connsiteX17" fmla="*/ 65159 w 73304"/>
                <a:gd name="connsiteY17" fmla="*/ 7330 h 57014"/>
                <a:gd name="connsiteX18" fmla="*/ 57829 w 73304"/>
                <a:gd name="connsiteY18" fmla="*/ 5702 h 57014"/>
                <a:gd name="connsiteX19" fmla="*/ 52127 w 73304"/>
                <a:gd name="connsiteY19" fmla="*/ 6516 h 57014"/>
                <a:gd name="connsiteX20" fmla="*/ 47240 w 73304"/>
                <a:gd name="connsiteY20" fmla="*/ 8145 h 57014"/>
                <a:gd name="connsiteX21" fmla="*/ 43982 w 73304"/>
                <a:gd name="connsiteY21" fmla="*/ 9774 h 57014"/>
                <a:gd name="connsiteX22" fmla="*/ 42353 w 73304"/>
                <a:gd name="connsiteY22" fmla="*/ 11403 h 57014"/>
                <a:gd name="connsiteX23" fmla="*/ 43982 w 73304"/>
                <a:gd name="connsiteY23" fmla="*/ 17919 h 57014"/>
                <a:gd name="connsiteX24" fmla="*/ 44797 w 73304"/>
                <a:gd name="connsiteY24" fmla="*/ 25249 h 57014"/>
                <a:gd name="connsiteX25" fmla="*/ 44797 w 73304"/>
                <a:gd name="connsiteY25" fmla="*/ 57829 h 57014"/>
                <a:gd name="connsiteX26" fmla="*/ 35837 w 73304"/>
                <a:gd name="connsiteY26" fmla="*/ 57829 h 57014"/>
                <a:gd name="connsiteX27" fmla="*/ 35837 w 73304"/>
                <a:gd name="connsiteY27" fmla="*/ 27693 h 57014"/>
                <a:gd name="connsiteX28" fmla="*/ 35023 w 73304"/>
                <a:gd name="connsiteY28" fmla="*/ 17919 h 57014"/>
                <a:gd name="connsiteX29" fmla="*/ 32580 w 73304"/>
                <a:gd name="connsiteY29" fmla="*/ 10588 h 57014"/>
                <a:gd name="connsiteX30" fmla="*/ 28507 w 73304"/>
                <a:gd name="connsiteY30" fmla="*/ 6516 h 57014"/>
                <a:gd name="connsiteX31" fmla="*/ 21177 w 73304"/>
                <a:gd name="connsiteY31" fmla="*/ 4887 h 57014"/>
                <a:gd name="connsiteX32" fmla="*/ 12217 w 73304"/>
                <a:gd name="connsiteY32" fmla="*/ 5702 h 57014"/>
                <a:gd name="connsiteX33" fmla="*/ 7330 w 73304"/>
                <a:gd name="connsiteY33" fmla="*/ 6516 h 57014"/>
                <a:gd name="connsiteX34" fmla="*/ 7330 w 73304"/>
                <a:gd name="connsiteY34" fmla="*/ 57014 h 57014"/>
                <a:gd name="connsiteX35" fmla="*/ 0 w 73304"/>
                <a:gd name="connsiteY35" fmla="*/ 57014 h 57014"/>
                <a:gd name="connsiteX36" fmla="*/ 0 w 73304"/>
                <a:gd name="connsiteY36"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304" h="57014">
                  <a:moveTo>
                    <a:pt x="0" y="2443"/>
                  </a:moveTo>
                  <a:cubicBezTo>
                    <a:pt x="2443" y="1629"/>
                    <a:pt x="4887" y="815"/>
                    <a:pt x="8145" y="815"/>
                  </a:cubicBezTo>
                  <a:cubicBezTo>
                    <a:pt x="11403" y="0"/>
                    <a:pt x="16290" y="0"/>
                    <a:pt x="21991" y="0"/>
                  </a:cubicBezTo>
                  <a:cubicBezTo>
                    <a:pt x="29322" y="0"/>
                    <a:pt x="34208" y="2443"/>
                    <a:pt x="38281" y="6516"/>
                  </a:cubicBezTo>
                  <a:cubicBezTo>
                    <a:pt x="38281" y="6516"/>
                    <a:pt x="39095" y="5702"/>
                    <a:pt x="40724" y="4887"/>
                  </a:cubicBezTo>
                  <a:cubicBezTo>
                    <a:pt x="42353" y="4072"/>
                    <a:pt x="43168" y="3258"/>
                    <a:pt x="44797" y="2443"/>
                  </a:cubicBezTo>
                  <a:cubicBezTo>
                    <a:pt x="46426" y="1629"/>
                    <a:pt x="48055" y="815"/>
                    <a:pt x="50498" y="815"/>
                  </a:cubicBezTo>
                  <a:cubicBezTo>
                    <a:pt x="52942" y="0"/>
                    <a:pt x="55385" y="0"/>
                    <a:pt x="57829" y="0"/>
                  </a:cubicBezTo>
                  <a:cubicBezTo>
                    <a:pt x="61901" y="0"/>
                    <a:pt x="65974" y="815"/>
                    <a:pt x="68417" y="1629"/>
                  </a:cubicBezTo>
                  <a:cubicBezTo>
                    <a:pt x="70860" y="3258"/>
                    <a:pt x="73304" y="4887"/>
                    <a:pt x="74933" y="7330"/>
                  </a:cubicBezTo>
                  <a:cubicBezTo>
                    <a:pt x="76562" y="9774"/>
                    <a:pt x="77376" y="12217"/>
                    <a:pt x="78191" y="15475"/>
                  </a:cubicBezTo>
                  <a:cubicBezTo>
                    <a:pt x="79005" y="18733"/>
                    <a:pt x="79005" y="21991"/>
                    <a:pt x="79005" y="26064"/>
                  </a:cubicBezTo>
                  <a:lnTo>
                    <a:pt x="79005" y="58643"/>
                  </a:lnTo>
                  <a:lnTo>
                    <a:pt x="71675" y="58643"/>
                  </a:lnTo>
                  <a:lnTo>
                    <a:pt x="71675" y="28507"/>
                  </a:lnTo>
                  <a:cubicBezTo>
                    <a:pt x="71675" y="24435"/>
                    <a:pt x="71675" y="21177"/>
                    <a:pt x="70860" y="18733"/>
                  </a:cubicBezTo>
                  <a:cubicBezTo>
                    <a:pt x="70860" y="16290"/>
                    <a:pt x="70046" y="13846"/>
                    <a:pt x="69232" y="11403"/>
                  </a:cubicBezTo>
                  <a:cubicBezTo>
                    <a:pt x="68417" y="9774"/>
                    <a:pt x="66788" y="8145"/>
                    <a:pt x="65159" y="7330"/>
                  </a:cubicBezTo>
                  <a:cubicBezTo>
                    <a:pt x="63530" y="6516"/>
                    <a:pt x="61087" y="5702"/>
                    <a:pt x="57829" y="5702"/>
                  </a:cubicBezTo>
                  <a:cubicBezTo>
                    <a:pt x="55385" y="5702"/>
                    <a:pt x="53756" y="5702"/>
                    <a:pt x="52127" y="6516"/>
                  </a:cubicBezTo>
                  <a:cubicBezTo>
                    <a:pt x="50498" y="6516"/>
                    <a:pt x="48869" y="7330"/>
                    <a:pt x="47240" y="8145"/>
                  </a:cubicBezTo>
                  <a:cubicBezTo>
                    <a:pt x="45611" y="8959"/>
                    <a:pt x="44797" y="8959"/>
                    <a:pt x="43982" y="9774"/>
                  </a:cubicBezTo>
                  <a:cubicBezTo>
                    <a:pt x="43168" y="10588"/>
                    <a:pt x="42353" y="10588"/>
                    <a:pt x="42353" y="11403"/>
                  </a:cubicBezTo>
                  <a:cubicBezTo>
                    <a:pt x="43168" y="13032"/>
                    <a:pt x="43168" y="15475"/>
                    <a:pt x="43982" y="17919"/>
                  </a:cubicBezTo>
                  <a:cubicBezTo>
                    <a:pt x="43982" y="20362"/>
                    <a:pt x="44797" y="22806"/>
                    <a:pt x="44797" y="25249"/>
                  </a:cubicBezTo>
                  <a:lnTo>
                    <a:pt x="44797" y="57829"/>
                  </a:lnTo>
                  <a:lnTo>
                    <a:pt x="35837" y="57829"/>
                  </a:lnTo>
                  <a:lnTo>
                    <a:pt x="35837" y="27693"/>
                  </a:lnTo>
                  <a:cubicBezTo>
                    <a:pt x="35837" y="23620"/>
                    <a:pt x="35837" y="20362"/>
                    <a:pt x="35023" y="17919"/>
                  </a:cubicBezTo>
                  <a:cubicBezTo>
                    <a:pt x="35023" y="15475"/>
                    <a:pt x="34208" y="13032"/>
                    <a:pt x="32580" y="10588"/>
                  </a:cubicBezTo>
                  <a:cubicBezTo>
                    <a:pt x="31765" y="8959"/>
                    <a:pt x="30136" y="7330"/>
                    <a:pt x="28507" y="6516"/>
                  </a:cubicBezTo>
                  <a:cubicBezTo>
                    <a:pt x="26878" y="5702"/>
                    <a:pt x="24435" y="4887"/>
                    <a:pt x="21177" y="4887"/>
                  </a:cubicBezTo>
                  <a:cubicBezTo>
                    <a:pt x="17919" y="4887"/>
                    <a:pt x="14661" y="4887"/>
                    <a:pt x="12217" y="5702"/>
                  </a:cubicBezTo>
                  <a:cubicBezTo>
                    <a:pt x="9774" y="5702"/>
                    <a:pt x="8145" y="6516"/>
                    <a:pt x="7330" y="6516"/>
                  </a:cubicBezTo>
                  <a:lnTo>
                    <a:pt x="7330" y="57014"/>
                  </a:lnTo>
                  <a:lnTo>
                    <a:pt x="0" y="57014"/>
                  </a:lnTo>
                  <a:lnTo>
                    <a:pt x="0" y="2443"/>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3" name="Hình tự do: Hình 62">
              <a:extLst>
                <a:ext uri="{FF2B5EF4-FFF2-40B4-BE49-F238E27FC236}">
                  <a16:creationId xmlns="" xmlns:a16="http://schemas.microsoft.com/office/drawing/2014/main" id="{F21B0F4B-369C-40C5-B68D-8329E67EB421}"/>
                </a:ext>
              </a:extLst>
            </p:cNvPr>
            <p:cNvSpPr/>
            <p:nvPr/>
          </p:nvSpPr>
          <p:spPr>
            <a:xfrm>
              <a:off x="6491841"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5"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5"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0" y="38281"/>
                    <a:pt x="0" y="35023"/>
                    <a:pt x="0" y="30136"/>
                  </a:cubicBezTo>
                  <a:moveTo>
                    <a:pt x="40724" y="25249"/>
                  </a:moveTo>
                  <a:cubicBezTo>
                    <a:pt x="40724" y="19548"/>
                    <a:pt x="39095" y="14661"/>
                    <a:pt x="36652" y="11403"/>
                  </a:cubicBezTo>
                  <a:cubicBezTo>
                    <a:pt x="34208"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4" name="Hình tự do: Hình 63">
              <a:extLst>
                <a:ext uri="{FF2B5EF4-FFF2-40B4-BE49-F238E27FC236}">
                  <a16:creationId xmlns="" xmlns:a16="http://schemas.microsoft.com/office/drawing/2014/main" id="{B82A71E0-1EDB-4543-932D-B6F35CF05E99}"/>
                </a:ext>
              </a:extLst>
            </p:cNvPr>
            <p:cNvSpPr/>
            <p:nvPr/>
          </p:nvSpPr>
          <p:spPr>
            <a:xfrm>
              <a:off x="6556186" y="3754796"/>
              <a:ext cx="40724" cy="57014"/>
            </a:xfrm>
            <a:custGeom>
              <a:avLst/>
              <a:gdLst>
                <a:gd name="connsiteX0" fmla="*/ 0 w 40724"/>
                <a:gd name="connsiteY0" fmla="*/ 2443 h 57014"/>
                <a:gd name="connsiteX1" fmla="*/ 8959 w 40724"/>
                <a:gd name="connsiteY1" fmla="*/ 815 h 57014"/>
                <a:gd name="connsiteX2" fmla="*/ 21991 w 40724"/>
                <a:gd name="connsiteY2" fmla="*/ 0 h 57014"/>
                <a:gd name="connsiteX3" fmla="*/ 33394 w 40724"/>
                <a:gd name="connsiteY3" fmla="*/ 1629 h 57014"/>
                <a:gd name="connsiteX4" fmla="*/ 40724 w 40724"/>
                <a:gd name="connsiteY4" fmla="*/ 7330 h 57014"/>
                <a:gd name="connsiteX5" fmla="*/ 44797 w 40724"/>
                <a:gd name="connsiteY5" fmla="*/ 15475 h 57014"/>
                <a:gd name="connsiteX6" fmla="*/ 45611 w 40724"/>
                <a:gd name="connsiteY6" fmla="*/ 26064 h 57014"/>
                <a:gd name="connsiteX7" fmla="*/ 45611 w 40724"/>
                <a:gd name="connsiteY7" fmla="*/ 58643 h 57014"/>
                <a:gd name="connsiteX8" fmla="*/ 38281 w 40724"/>
                <a:gd name="connsiteY8" fmla="*/ 58643 h 57014"/>
                <a:gd name="connsiteX9" fmla="*/ 38281 w 40724"/>
                <a:gd name="connsiteY9" fmla="*/ 28507 h 57014"/>
                <a:gd name="connsiteX10" fmla="*/ 37467 w 40724"/>
                <a:gd name="connsiteY10" fmla="*/ 17919 h 57014"/>
                <a:gd name="connsiteX11" fmla="*/ 35023 w 40724"/>
                <a:gd name="connsiteY11" fmla="*/ 10588 h 57014"/>
                <a:gd name="connsiteX12" fmla="*/ 30136 w 40724"/>
                <a:gd name="connsiteY12" fmla="*/ 6516 h 57014"/>
                <a:gd name="connsiteX13" fmla="*/ 21991 w 40724"/>
                <a:gd name="connsiteY13" fmla="*/ 5702 h 57014"/>
                <a:gd name="connsiteX14" fmla="*/ 13032 w 40724"/>
                <a:gd name="connsiteY14" fmla="*/ 6516 h 57014"/>
                <a:gd name="connsiteX15" fmla="*/ 8145 w 40724"/>
                <a:gd name="connsiteY15" fmla="*/ 7330 h 57014"/>
                <a:gd name="connsiteX16" fmla="*/ 8145 w 40724"/>
                <a:gd name="connsiteY16" fmla="*/ 57829 h 57014"/>
                <a:gd name="connsiteX17" fmla="*/ 0 w 40724"/>
                <a:gd name="connsiteY17" fmla="*/ 57829 h 57014"/>
                <a:gd name="connsiteX18" fmla="*/ 0 w 40724"/>
                <a:gd name="connsiteY18"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24" h="57014">
                  <a:moveTo>
                    <a:pt x="0" y="2443"/>
                  </a:moveTo>
                  <a:cubicBezTo>
                    <a:pt x="2443" y="1629"/>
                    <a:pt x="4887" y="815"/>
                    <a:pt x="8959" y="815"/>
                  </a:cubicBezTo>
                  <a:cubicBezTo>
                    <a:pt x="12217" y="0"/>
                    <a:pt x="17104" y="0"/>
                    <a:pt x="21991" y="0"/>
                  </a:cubicBezTo>
                  <a:cubicBezTo>
                    <a:pt x="26064" y="0"/>
                    <a:pt x="30136" y="815"/>
                    <a:pt x="33394" y="1629"/>
                  </a:cubicBezTo>
                  <a:cubicBezTo>
                    <a:pt x="36652" y="3258"/>
                    <a:pt x="39095" y="4887"/>
                    <a:pt x="40724" y="7330"/>
                  </a:cubicBezTo>
                  <a:cubicBezTo>
                    <a:pt x="42354" y="9774"/>
                    <a:pt x="43982" y="12217"/>
                    <a:pt x="44797" y="15475"/>
                  </a:cubicBezTo>
                  <a:cubicBezTo>
                    <a:pt x="45611" y="18733"/>
                    <a:pt x="45611" y="21991"/>
                    <a:pt x="45611" y="26064"/>
                  </a:cubicBezTo>
                  <a:lnTo>
                    <a:pt x="45611" y="58643"/>
                  </a:lnTo>
                  <a:lnTo>
                    <a:pt x="38281" y="58643"/>
                  </a:lnTo>
                  <a:lnTo>
                    <a:pt x="38281" y="28507"/>
                  </a:lnTo>
                  <a:cubicBezTo>
                    <a:pt x="38281" y="24435"/>
                    <a:pt x="38281" y="21177"/>
                    <a:pt x="37467" y="17919"/>
                  </a:cubicBezTo>
                  <a:cubicBezTo>
                    <a:pt x="36652" y="15475"/>
                    <a:pt x="35837" y="13032"/>
                    <a:pt x="35023" y="10588"/>
                  </a:cubicBezTo>
                  <a:cubicBezTo>
                    <a:pt x="33394" y="8959"/>
                    <a:pt x="31765" y="7330"/>
                    <a:pt x="30136" y="6516"/>
                  </a:cubicBezTo>
                  <a:cubicBezTo>
                    <a:pt x="27693" y="5702"/>
                    <a:pt x="25249" y="5702"/>
                    <a:pt x="21991" y="5702"/>
                  </a:cubicBezTo>
                  <a:cubicBezTo>
                    <a:pt x="18733" y="5702"/>
                    <a:pt x="15475" y="5702"/>
                    <a:pt x="13032" y="6516"/>
                  </a:cubicBezTo>
                  <a:cubicBezTo>
                    <a:pt x="10588" y="6516"/>
                    <a:pt x="8959" y="7330"/>
                    <a:pt x="8145" y="7330"/>
                  </a:cubicBezTo>
                  <a:lnTo>
                    <a:pt x="8145" y="57829"/>
                  </a:lnTo>
                  <a:lnTo>
                    <a:pt x="0" y="57829"/>
                  </a:lnTo>
                  <a:lnTo>
                    <a:pt x="0" y="2443"/>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65" name="Hình tự do: Hình 64">
              <a:extLst>
                <a:ext uri="{FF2B5EF4-FFF2-40B4-BE49-F238E27FC236}">
                  <a16:creationId xmlns="" xmlns:a16="http://schemas.microsoft.com/office/drawing/2014/main" id="{C3E2B72E-5272-4296-9BC7-3EEA354F28DD}"/>
                </a:ext>
              </a:extLst>
            </p:cNvPr>
            <p:cNvSpPr/>
            <p:nvPr/>
          </p:nvSpPr>
          <p:spPr>
            <a:xfrm>
              <a:off x="6619716" y="3736877"/>
              <a:ext cx="32580" cy="73304"/>
            </a:xfrm>
            <a:custGeom>
              <a:avLst/>
              <a:gdLst>
                <a:gd name="connsiteX0" fmla="*/ 7331 w 32579"/>
                <a:gd name="connsiteY0" fmla="*/ 18733 h 73304"/>
                <a:gd name="connsiteX1" fmla="*/ 30136 w 32579"/>
                <a:gd name="connsiteY1" fmla="*/ 18733 h 73304"/>
                <a:gd name="connsiteX2" fmla="*/ 30136 w 32579"/>
                <a:gd name="connsiteY2" fmla="*/ 25249 h 73304"/>
                <a:gd name="connsiteX3" fmla="*/ 7331 w 32579"/>
                <a:gd name="connsiteY3" fmla="*/ 25249 h 73304"/>
                <a:gd name="connsiteX4" fmla="*/ 7331 w 32579"/>
                <a:gd name="connsiteY4" fmla="*/ 56200 h 73304"/>
                <a:gd name="connsiteX5" fmla="*/ 8145 w 32579"/>
                <a:gd name="connsiteY5" fmla="*/ 64345 h 73304"/>
                <a:gd name="connsiteX6" fmla="*/ 10589 w 32579"/>
                <a:gd name="connsiteY6" fmla="*/ 69232 h 73304"/>
                <a:gd name="connsiteX7" fmla="*/ 14661 w 32579"/>
                <a:gd name="connsiteY7" fmla="*/ 71675 h 73304"/>
                <a:gd name="connsiteX8" fmla="*/ 19548 w 32579"/>
                <a:gd name="connsiteY8" fmla="*/ 72490 h 73304"/>
                <a:gd name="connsiteX9" fmla="*/ 26878 w 32579"/>
                <a:gd name="connsiteY9" fmla="*/ 71675 h 73304"/>
                <a:gd name="connsiteX10" fmla="*/ 30951 w 32579"/>
                <a:gd name="connsiteY10" fmla="*/ 70046 h 73304"/>
                <a:gd name="connsiteX11" fmla="*/ 32580 w 32579"/>
                <a:gd name="connsiteY11" fmla="*/ 75748 h 73304"/>
                <a:gd name="connsiteX12" fmla="*/ 26878 w 32579"/>
                <a:gd name="connsiteY12" fmla="*/ 78191 h 73304"/>
                <a:gd name="connsiteX13" fmla="*/ 18733 w 32579"/>
                <a:gd name="connsiteY13" fmla="*/ 79820 h 73304"/>
                <a:gd name="connsiteX14" fmla="*/ 9774 w 32579"/>
                <a:gd name="connsiteY14" fmla="*/ 78191 h 73304"/>
                <a:gd name="connsiteX15" fmla="*/ 4072 w 32579"/>
                <a:gd name="connsiteY15" fmla="*/ 74119 h 73304"/>
                <a:gd name="connsiteX16" fmla="*/ 815 w 32579"/>
                <a:gd name="connsiteY16" fmla="*/ 66788 h 73304"/>
                <a:gd name="connsiteX17" fmla="*/ 0 w 32579"/>
                <a:gd name="connsiteY17" fmla="*/ 57014 h 73304"/>
                <a:gd name="connsiteX18" fmla="*/ 0 w 32579"/>
                <a:gd name="connsiteY18" fmla="*/ 1629 h 73304"/>
                <a:gd name="connsiteX19" fmla="*/ 7331 w 32579"/>
                <a:gd name="connsiteY19" fmla="*/ 0 h 73304"/>
                <a:gd name="connsiteX20" fmla="*/ 7331 w 32579"/>
                <a:gd name="connsiteY20" fmla="*/ 18733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9" h="73304">
                  <a:moveTo>
                    <a:pt x="7331" y="18733"/>
                  </a:moveTo>
                  <a:lnTo>
                    <a:pt x="30136" y="18733"/>
                  </a:lnTo>
                  <a:lnTo>
                    <a:pt x="30136" y="25249"/>
                  </a:lnTo>
                  <a:lnTo>
                    <a:pt x="7331" y="25249"/>
                  </a:lnTo>
                  <a:lnTo>
                    <a:pt x="7331" y="56200"/>
                  </a:lnTo>
                  <a:cubicBezTo>
                    <a:pt x="7331" y="59458"/>
                    <a:pt x="7331" y="61901"/>
                    <a:pt x="8145" y="64345"/>
                  </a:cubicBezTo>
                  <a:cubicBezTo>
                    <a:pt x="8959" y="66788"/>
                    <a:pt x="9774" y="67603"/>
                    <a:pt x="10589" y="69232"/>
                  </a:cubicBezTo>
                  <a:cubicBezTo>
                    <a:pt x="11403" y="70046"/>
                    <a:pt x="13032" y="70861"/>
                    <a:pt x="14661" y="71675"/>
                  </a:cubicBezTo>
                  <a:cubicBezTo>
                    <a:pt x="16290" y="71675"/>
                    <a:pt x="17919" y="72490"/>
                    <a:pt x="19548" y="72490"/>
                  </a:cubicBezTo>
                  <a:cubicBezTo>
                    <a:pt x="22806" y="72490"/>
                    <a:pt x="25249" y="72490"/>
                    <a:pt x="26878" y="71675"/>
                  </a:cubicBezTo>
                  <a:cubicBezTo>
                    <a:pt x="28507" y="70861"/>
                    <a:pt x="30136" y="70046"/>
                    <a:pt x="30951" y="70046"/>
                  </a:cubicBezTo>
                  <a:lnTo>
                    <a:pt x="32580" y="75748"/>
                  </a:lnTo>
                  <a:cubicBezTo>
                    <a:pt x="31765" y="76562"/>
                    <a:pt x="29322" y="77376"/>
                    <a:pt x="26878" y="78191"/>
                  </a:cubicBezTo>
                  <a:cubicBezTo>
                    <a:pt x="24435" y="79006"/>
                    <a:pt x="21177" y="79820"/>
                    <a:pt x="18733" y="79820"/>
                  </a:cubicBezTo>
                  <a:cubicBezTo>
                    <a:pt x="15475" y="79820"/>
                    <a:pt x="12217" y="79006"/>
                    <a:pt x="9774" y="78191"/>
                  </a:cubicBezTo>
                  <a:cubicBezTo>
                    <a:pt x="7331" y="77376"/>
                    <a:pt x="5702" y="75748"/>
                    <a:pt x="4072" y="74119"/>
                  </a:cubicBezTo>
                  <a:cubicBezTo>
                    <a:pt x="2444" y="72490"/>
                    <a:pt x="1629" y="70046"/>
                    <a:pt x="815" y="66788"/>
                  </a:cubicBezTo>
                  <a:cubicBezTo>
                    <a:pt x="0" y="64345"/>
                    <a:pt x="0" y="60272"/>
                    <a:pt x="0" y="57014"/>
                  </a:cubicBezTo>
                  <a:lnTo>
                    <a:pt x="0" y="1629"/>
                  </a:lnTo>
                  <a:lnTo>
                    <a:pt x="7331" y="0"/>
                  </a:lnTo>
                  <a:lnTo>
                    <a:pt x="7331" y="18733"/>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grpSp>
    </p:spTree>
    <p:extLst>
      <p:ext uri="{BB962C8B-B14F-4D97-AF65-F5344CB8AC3E}">
        <p14:creationId xmlns:p14="http://schemas.microsoft.com/office/powerpoint/2010/main" val="1609108919"/>
      </p:ext>
    </p:extLst>
  </p:cSld>
  <p:clrMap bg1="lt1" tx1="dk1" bg2="lt2" tx2="dk2" accent1="accent1" accent2="accent2" accent3="accent3" accent4="accent4" accent5="accent5" accent6="accent6" hlink="hlink" folHlink="folHlink"/>
  <p:sldLayoutIdLst>
    <p:sldLayoutId id="2147485127" r:id="rId1"/>
    <p:sldLayoutId id="2147485128" r:id="rId2"/>
    <p:sldLayoutId id="2147485129" r:id="rId3"/>
    <p:sldLayoutId id="2147485130" r:id="rId4"/>
    <p:sldLayoutId id="2147485131" r:id="rId5"/>
    <p:sldLayoutId id="2147485132" r:id="rId6"/>
    <p:sldLayoutId id="2147485133" r:id="rId7"/>
    <p:sldLayoutId id="2147485134" r:id="rId8"/>
    <p:sldLayoutId id="2147485135" r:id="rId9"/>
    <p:sldLayoutId id="2147485136" r:id="rId10"/>
    <p:sldLayoutId id="2147485137" r:id="rId11"/>
    <p:sldLayoutId id="2147485138" r:id="rId12"/>
    <p:sldLayoutId id="2147485139" r:id="rId13"/>
    <p:sldLayoutId id="2147485140" r:id="rId14"/>
    <p:sldLayoutId id="2147485141" r:id="rId15"/>
    <p:sldLayoutId id="2147485142" r:id="rId16"/>
    <p:sldLayoutId id="2147485143" r:id="rId17"/>
    <p:sldLayoutId id="2147485144" r:id="rId18"/>
    <p:sldLayoutId id="2147485145" r:id="rId19"/>
    <p:sldLayoutId id="2147485146" r:id="rId20"/>
    <p:sldLayoutId id="2147485147" r:id="rId21"/>
    <p:sldLayoutId id="2147485148" r:id="rId22"/>
    <p:sldLayoutId id="2147485149" r:id="rId23"/>
    <p:sldLayoutId id="2147485150" r:id="rId24"/>
    <p:sldLayoutId id="2147485151" r:id="rId25"/>
    <p:sldLayoutId id="2147485152" r:id="rId26"/>
    <p:sldLayoutId id="2147485153" r:id="rId27"/>
    <p:sldLayoutId id="2147485154" r:id="rId28"/>
    <p:sldLayoutId id="2147485155" r:id="rId29"/>
    <p:sldLayoutId id="2147485156" r:id="rId30"/>
    <p:sldLayoutId id="2147485157" r:id="rId31"/>
  </p:sldLayoutIdLst>
  <p:hf hdr="0" ftr="0" dt="0"/>
  <p:txStyles>
    <p:titleStyle>
      <a:lvl1pPr algn="l" defTabSz="754380" rtl="0" eaLnBrk="1" latinLnBrk="0" hangingPunct="1">
        <a:lnSpc>
          <a:spcPct val="90000"/>
        </a:lnSpc>
        <a:spcBef>
          <a:spcPct val="0"/>
        </a:spcBef>
        <a:buNone/>
        <a:defRPr lang="en-US" sz="2393" b="1" kern="1200" dirty="0">
          <a:solidFill>
            <a:srgbClr val="183355"/>
          </a:solidFill>
          <a:latin typeface="Arial" panose="020B0604020202020204" pitchFamily="34" charset="0"/>
          <a:ea typeface="+mn-ea"/>
          <a:cs typeface="Arial" panose="020B0604020202020204" pitchFamily="34" charset="0"/>
        </a:defRPr>
      </a:lvl1pPr>
    </p:titleStyle>
    <p:bodyStyle>
      <a:lvl1pPr marL="0" indent="0" algn="l" defTabSz="754380" rtl="0" eaLnBrk="1" latinLnBrk="0" hangingPunct="1">
        <a:lnSpc>
          <a:spcPts val="1155"/>
        </a:lnSpc>
        <a:spcBef>
          <a:spcPts val="0"/>
        </a:spcBef>
        <a:spcAft>
          <a:spcPts val="990"/>
        </a:spcAft>
        <a:buFont typeface="Arial" panose="020B0604020202020204" pitchFamily="34" charset="0"/>
        <a:buNone/>
        <a:defRPr sz="1155" kern="1200">
          <a:solidFill>
            <a:schemeClr val="tx2"/>
          </a:solidFill>
          <a:latin typeface="+mn-lt"/>
          <a:ea typeface="+mn-ea"/>
          <a:cs typeface="+mn-cs"/>
        </a:defRPr>
      </a:lvl1pPr>
      <a:lvl2pPr marL="222750" indent="-222750" algn="l" defTabSz="754380" rtl="0" eaLnBrk="1" latinLnBrk="0" hangingPunct="1">
        <a:lnSpc>
          <a:spcPts val="1155"/>
        </a:lnSpc>
        <a:spcBef>
          <a:spcPts val="0"/>
        </a:spcBef>
        <a:spcAft>
          <a:spcPts val="990"/>
        </a:spcAft>
        <a:buFont typeface="Arial" panose="020B0604020202020204" pitchFamily="34" charset="0"/>
        <a:buChar char="•"/>
        <a:defRPr sz="1155" kern="1200">
          <a:solidFill>
            <a:schemeClr val="tx2"/>
          </a:solidFill>
          <a:latin typeface="+mn-lt"/>
          <a:ea typeface="+mn-ea"/>
          <a:cs typeface="+mn-cs"/>
        </a:defRPr>
      </a:lvl2pPr>
      <a:lvl3pPr marL="445500" indent="-222750" algn="l" defTabSz="754380" rtl="0" eaLnBrk="1" latinLnBrk="0" hangingPunct="1">
        <a:lnSpc>
          <a:spcPts val="1155"/>
        </a:lnSpc>
        <a:spcBef>
          <a:spcPts val="0"/>
        </a:spcBef>
        <a:spcAft>
          <a:spcPts val="990"/>
        </a:spcAft>
        <a:buFont typeface="Arial" panose="020B0604020202020204" pitchFamily="34" charset="0"/>
        <a:buChar char="•"/>
        <a:defRPr sz="1155" kern="1200">
          <a:solidFill>
            <a:schemeClr val="tx2"/>
          </a:solidFill>
          <a:latin typeface="+mn-lt"/>
          <a:ea typeface="+mn-ea"/>
          <a:cs typeface="+mn-cs"/>
        </a:defRPr>
      </a:lvl3pPr>
      <a:lvl4pPr marL="668250" indent="-148500" algn="l" defTabSz="754380" rtl="0" eaLnBrk="1" latinLnBrk="0" hangingPunct="1">
        <a:lnSpc>
          <a:spcPts val="1155"/>
        </a:lnSpc>
        <a:spcBef>
          <a:spcPts val="0"/>
        </a:spcBef>
        <a:spcAft>
          <a:spcPts val="990"/>
        </a:spcAft>
        <a:buFont typeface="Arial" panose="020B0604020202020204" pitchFamily="34" charset="0"/>
        <a:buChar char="•"/>
        <a:defRPr sz="1155" kern="1200">
          <a:solidFill>
            <a:schemeClr val="tx2"/>
          </a:solidFill>
          <a:latin typeface="+mn-lt"/>
          <a:ea typeface="+mn-ea"/>
          <a:cs typeface="+mn-cs"/>
        </a:defRPr>
      </a:lvl4pPr>
      <a:lvl5pPr marL="816750" indent="-148500" algn="l" defTabSz="754380" rtl="0" eaLnBrk="1" latinLnBrk="0" hangingPunct="1">
        <a:lnSpc>
          <a:spcPts val="1155"/>
        </a:lnSpc>
        <a:spcBef>
          <a:spcPts val="0"/>
        </a:spcBef>
        <a:spcAft>
          <a:spcPts val="990"/>
        </a:spcAft>
        <a:buFont typeface="Arial" panose="020B0604020202020204" pitchFamily="34" charset="0"/>
        <a:buChar char="•"/>
        <a:tabLst>
          <a:tab pos="1606987" algn="l"/>
        </a:tabLst>
        <a:defRPr sz="1155" kern="1200">
          <a:solidFill>
            <a:schemeClr val="tx2"/>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p15:clr>
            <a:srgbClr val="F26B43"/>
          </p15:clr>
        </p15:guide>
        <p15:guide id="2" pos="288">
          <p15:clr>
            <a:srgbClr val="F26B43"/>
          </p15:clr>
        </p15:guide>
        <p15:guide id="3" orient="horz" pos="888">
          <p15:clr>
            <a:srgbClr val="F26B43"/>
          </p15:clr>
        </p15:guide>
        <p15:guide id="4" orient="horz" pos="3960">
          <p15:clr>
            <a:srgbClr val="F26B43"/>
          </p15:clr>
        </p15:guide>
        <p15:guide id="5" pos="736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691515" y="413809"/>
            <a:ext cx="8675370" cy="150230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691515" y="2069042"/>
            <a:ext cx="8675370" cy="4931516"/>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30"/>
          <p:cNvSpPr txBox="1">
            <a:spLocks noGrp="1"/>
          </p:cNvSpPr>
          <p:nvPr>
            <p:ph type="dt" idx="10"/>
          </p:nvPr>
        </p:nvSpPr>
        <p:spPr>
          <a:xfrm>
            <a:off x="691515" y="7203864"/>
            <a:ext cx="2263140" cy="41380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9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9pPr>
          </a:lstStyle>
          <a:p>
            <a:endParaRPr/>
          </a:p>
        </p:txBody>
      </p:sp>
      <p:sp>
        <p:nvSpPr>
          <p:cNvPr id="13" name="Google Shape;13;p30"/>
          <p:cNvSpPr txBox="1">
            <a:spLocks noGrp="1"/>
          </p:cNvSpPr>
          <p:nvPr>
            <p:ph type="ftr" idx="11"/>
          </p:nvPr>
        </p:nvSpPr>
        <p:spPr>
          <a:xfrm>
            <a:off x="3331845" y="7203864"/>
            <a:ext cx="3394710" cy="41380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9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9pPr>
          </a:lstStyle>
          <a:p>
            <a:endParaRPr/>
          </a:p>
        </p:txBody>
      </p:sp>
      <p:sp>
        <p:nvSpPr>
          <p:cNvPr id="14" name="Google Shape;14;p30"/>
          <p:cNvSpPr txBox="1">
            <a:spLocks noGrp="1"/>
          </p:cNvSpPr>
          <p:nvPr>
            <p:ph type="sldNum" idx="12"/>
          </p:nvPr>
        </p:nvSpPr>
        <p:spPr>
          <a:xfrm>
            <a:off x="7103745" y="7203864"/>
            <a:ext cx="2263140" cy="41380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90" b="0" i="0" u="none" strike="noStrike" cap="none">
                <a:solidFill>
                  <a:srgbClr val="888888"/>
                </a:solidFill>
                <a:latin typeface="Calibri"/>
                <a:ea typeface="Calibri"/>
                <a:cs typeface="Calibri"/>
                <a:sym typeface="Calibri"/>
              </a:defRPr>
            </a:lvl1pPr>
            <a:lvl2pPr marL="0" marR="0" lvl="1" indent="0" algn="r" rtl="0">
              <a:spcBef>
                <a:spcPts val="0"/>
              </a:spcBef>
              <a:buNone/>
              <a:defRPr sz="990" b="0" i="0" u="none" strike="noStrike" cap="none">
                <a:solidFill>
                  <a:srgbClr val="888888"/>
                </a:solidFill>
                <a:latin typeface="Calibri"/>
                <a:ea typeface="Calibri"/>
                <a:cs typeface="Calibri"/>
                <a:sym typeface="Calibri"/>
              </a:defRPr>
            </a:lvl2pPr>
            <a:lvl3pPr marL="0" marR="0" lvl="2" indent="0" algn="r" rtl="0">
              <a:spcBef>
                <a:spcPts val="0"/>
              </a:spcBef>
              <a:buNone/>
              <a:defRPr sz="990" b="0" i="0" u="none" strike="noStrike" cap="none">
                <a:solidFill>
                  <a:srgbClr val="888888"/>
                </a:solidFill>
                <a:latin typeface="Calibri"/>
                <a:ea typeface="Calibri"/>
                <a:cs typeface="Calibri"/>
                <a:sym typeface="Calibri"/>
              </a:defRPr>
            </a:lvl3pPr>
            <a:lvl4pPr marL="0" marR="0" lvl="3" indent="0" algn="r" rtl="0">
              <a:spcBef>
                <a:spcPts val="0"/>
              </a:spcBef>
              <a:buNone/>
              <a:defRPr sz="990" b="0" i="0" u="none" strike="noStrike" cap="none">
                <a:solidFill>
                  <a:srgbClr val="888888"/>
                </a:solidFill>
                <a:latin typeface="Calibri"/>
                <a:ea typeface="Calibri"/>
                <a:cs typeface="Calibri"/>
                <a:sym typeface="Calibri"/>
              </a:defRPr>
            </a:lvl4pPr>
            <a:lvl5pPr marL="0" marR="0" lvl="4" indent="0" algn="r" rtl="0">
              <a:spcBef>
                <a:spcPts val="0"/>
              </a:spcBef>
              <a:buNone/>
              <a:defRPr sz="990" b="0" i="0" u="none" strike="noStrike" cap="none">
                <a:solidFill>
                  <a:srgbClr val="888888"/>
                </a:solidFill>
                <a:latin typeface="Calibri"/>
                <a:ea typeface="Calibri"/>
                <a:cs typeface="Calibri"/>
                <a:sym typeface="Calibri"/>
              </a:defRPr>
            </a:lvl5pPr>
            <a:lvl6pPr marL="0" marR="0" lvl="5" indent="0" algn="r" rtl="0">
              <a:spcBef>
                <a:spcPts val="0"/>
              </a:spcBef>
              <a:buNone/>
              <a:defRPr sz="990" b="0" i="0" u="none" strike="noStrike" cap="none">
                <a:solidFill>
                  <a:srgbClr val="888888"/>
                </a:solidFill>
                <a:latin typeface="Calibri"/>
                <a:ea typeface="Calibri"/>
                <a:cs typeface="Calibri"/>
                <a:sym typeface="Calibri"/>
              </a:defRPr>
            </a:lvl6pPr>
            <a:lvl7pPr marL="0" marR="0" lvl="6" indent="0" algn="r" rtl="0">
              <a:spcBef>
                <a:spcPts val="0"/>
              </a:spcBef>
              <a:buNone/>
              <a:defRPr sz="990" b="0" i="0" u="none" strike="noStrike" cap="none">
                <a:solidFill>
                  <a:srgbClr val="888888"/>
                </a:solidFill>
                <a:latin typeface="Calibri"/>
                <a:ea typeface="Calibri"/>
                <a:cs typeface="Calibri"/>
                <a:sym typeface="Calibri"/>
              </a:defRPr>
            </a:lvl7pPr>
            <a:lvl8pPr marL="0" marR="0" lvl="7" indent="0" algn="r" rtl="0">
              <a:spcBef>
                <a:spcPts val="0"/>
              </a:spcBef>
              <a:buNone/>
              <a:defRPr sz="990" b="0" i="0" u="none" strike="noStrike" cap="none">
                <a:solidFill>
                  <a:srgbClr val="888888"/>
                </a:solidFill>
                <a:latin typeface="Calibri"/>
                <a:ea typeface="Calibri"/>
                <a:cs typeface="Calibri"/>
                <a:sym typeface="Calibri"/>
              </a:defRPr>
            </a:lvl8pPr>
            <a:lvl9pPr marL="0" marR="0" lvl="8" indent="0" algn="r" rtl="0">
              <a:spcBef>
                <a:spcPts val="0"/>
              </a:spcBef>
              <a:buNone/>
              <a:defRPr sz="990" b="0" i="0" u="none" strike="noStrike" cap="none">
                <a:solidFill>
                  <a:srgbClr val="888888"/>
                </a:solidFill>
                <a:latin typeface="Calibri"/>
                <a:ea typeface="Calibri"/>
                <a:cs typeface="Calibri"/>
                <a:sym typeface="Calibri"/>
              </a:defRPr>
            </a:lvl9pPr>
          </a:lstStyle>
          <a:p>
            <a:pPr>
              <a:spcAft>
                <a:spcPts val="0"/>
              </a:spcAft>
            </a:pPr>
            <a:fld id="{00000000-1234-1234-1234-123412341234}" type="slidenum">
              <a:rPr lang="es-AR" smtClean="0"/>
              <a:pPr>
                <a:spcAft>
                  <a:spcPts val="0"/>
                </a:spcAft>
              </a:pPr>
              <a:t>‹#›</a:t>
            </a:fld>
            <a:endParaRPr lang="es-AR"/>
          </a:p>
        </p:txBody>
      </p:sp>
      <p:grpSp>
        <p:nvGrpSpPr>
          <p:cNvPr id="7" name="Nhóm 39">
            <a:extLst>
              <a:ext uri="{FF2B5EF4-FFF2-40B4-BE49-F238E27FC236}">
                <a16:creationId xmlns="" xmlns:a16="http://schemas.microsoft.com/office/drawing/2014/main" id="{D9DAE7A7-44C9-4CAD-A817-D67965C8890E}"/>
              </a:ext>
            </a:extLst>
          </p:cNvPr>
          <p:cNvGrpSpPr/>
          <p:nvPr userDrawn="1"/>
        </p:nvGrpSpPr>
        <p:grpSpPr>
          <a:xfrm>
            <a:off x="358258" y="7016598"/>
            <a:ext cx="914051" cy="532916"/>
            <a:chOff x="5013331" y="3131693"/>
            <a:chExt cx="1638965" cy="695592"/>
          </a:xfrm>
        </p:grpSpPr>
        <p:sp>
          <p:nvSpPr>
            <p:cNvPr id="8" name="Hình tự do: Hình 40">
              <a:extLst>
                <a:ext uri="{FF2B5EF4-FFF2-40B4-BE49-F238E27FC236}">
                  <a16:creationId xmlns="" xmlns:a16="http://schemas.microsoft.com/office/drawing/2014/main" id="{BD60027B-96B8-4346-9B26-B152F5199C5D}"/>
                </a:ext>
              </a:extLst>
            </p:cNvPr>
            <p:cNvSpPr/>
            <p:nvPr/>
          </p:nvSpPr>
          <p:spPr>
            <a:xfrm>
              <a:off x="5076259" y="3131693"/>
              <a:ext cx="122173" cy="114029"/>
            </a:xfrm>
            <a:custGeom>
              <a:avLst/>
              <a:gdLst>
                <a:gd name="connsiteX0" fmla="*/ 125431 w 122173"/>
                <a:gd name="connsiteY0" fmla="*/ 57847 h 114028"/>
                <a:gd name="connsiteX1" fmla="*/ 62716 w 122173"/>
                <a:gd name="connsiteY1" fmla="*/ 115676 h 114028"/>
                <a:gd name="connsiteX2" fmla="*/ 0 w 122173"/>
                <a:gd name="connsiteY2" fmla="*/ 57847 h 114028"/>
                <a:gd name="connsiteX3" fmla="*/ 62716 w 122173"/>
                <a:gd name="connsiteY3" fmla="*/ 19 h 114028"/>
                <a:gd name="connsiteX4" fmla="*/ 125431 w 122173"/>
                <a:gd name="connsiteY4" fmla="*/ 57847 h 114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3" h="114028">
                  <a:moveTo>
                    <a:pt x="125431" y="57847"/>
                  </a:moveTo>
                  <a:cubicBezTo>
                    <a:pt x="125431" y="89612"/>
                    <a:pt x="97739" y="115676"/>
                    <a:pt x="62716" y="115676"/>
                  </a:cubicBezTo>
                  <a:cubicBezTo>
                    <a:pt x="28507" y="115676"/>
                    <a:pt x="0" y="89612"/>
                    <a:pt x="0" y="57847"/>
                  </a:cubicBezTo>
                  <a:cubicBezTo>
                    <a:pt x="0" y="26082"/>
                    <a:pt x="27693" y="19"/>
                    <a:pt x="62716" y="19"/>
                  </a:cubicBezTo>
                  <a:cubicBezTo>
                    <a:pt x="97739" y="-796"/>
                    <a:pt x="125431" y="25268"/>
                    <a:pt x="125431" y="57847"/>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9" name="Hình tự do: Hình 41">
              <a:extLst>
                <a:ext uri="{FF2B5EF4-FFF2-40B4-BE49-F238E27FC236}">
                  <a16:creationId xmlns="" xmlns:a16="http://schemas.microsoft.com/office/drawing/2014/main" id="{29C025FD-2A20-4454-B8F6-C0E891D9AEF0}"/>
                </a:ext>
              </a:extLst>
            </p:cNvPr>
            <p:cNvSpPr/>
            <p:nvPr/>
          </p:nvSpPr>
          <p:spPr>
            <a:xfrm>
              <a:off x="5013331" y="3272406"/>
              <a:ext cx="179188" cy="374665"/>
            </a:xfrm>
            <a:custGeom>
              <a:avLst/>
              <a:gdLst>
                <a:gd name="connsiteX0" fmla="*/ 181843 w 179187"/>
                <a:gd name="connsiteY0" fmla="*/ 3470 h 374665"/>
                <a:gd name="connsiteX1" fmla="*/ 177770 w 179187"/>
                <a:gd name="connsiteY1" fmla="*/ 212 h 374665"/>
                <a:gd name="connsiteX2" fmla="*/ 25461 w 179187"/>
                <a:gd name="connsiteY2" fmla="*/ 29533 h 374665"/>
                <a:gd name="connsiteX3" fmla="*/ 23017 w 179187"/>
                <a:gd name="connsiteY3" fmla="*/ 31977 h 374665"/>
                <a:gd name="connsiteX4" fmla="*/ 212 w 179187"/>
                <a:gd name="connsiteY4" fmla="*/ 93878 h 374665"/>
                <a:gd name="connsiteX5" fmla="*/ 3470 w 179187"/>
                <a:gd name="connsiteY5" fmla="*/ 98765 h 374665"/>
                <a:gd name="connsiteX6" fmla="*/ 65371 w 179187"/>
                <a:gd name="connsiteY6" fmla="*/ 98765 h 374665"/>
                <a:gd name="connsiteX7" fmla="*/ 69443 w 179187"/>
                <a:gd name="connsiteY7" fmla="*/ 102023 h 374665"/>
                <a:gd name="connsiteX8" fmla="*/ 69443 w 179187"/>
                <a:gd name="connsiteY8" fmla="*/ 377321 h 374665"/>
                <a:gd name="connsiteX9" fmla="*/ 73516 w 179187"/>
                <a:gd name="connsiteY9" fmla="*/ 380578 h 374665"/>
                <a:gd name="connsiteX10" fmla="*/ 179400 w 179187"/>
                <a:gd name="connsiteY10" fmla="*/ 380578 h 374665"/>
                <a:gd name="connsiteX11" fmla="*/ 183472 w 179187"/>
                <a:gd name="connsiteY11" fmla="*/ 377321 h 374665"/>
                <a:gd name="connsiteX12" fmla="*/ 181843 w 179187"/>
                <a:gd name="connsiteY12" fmla="*/ 3470 h 37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187" h="374665">
                  <a:moveTo>
                    <a:pt x="181843" y="3470"/>
                  </a:moveTo>
                  <a:cubicBezTo>
                    <a:pt x="181843" y="1026"/>
                    <a:pt x="179400" y="-602"/>
                    <a:pt x="177770" y="212"/>
                  </a:cubicBezTo>
                  <a:cubicBezTo>
                    <a:pt x="96322" y="14058"/>
                    <a:pt x="36864" y="27090"/>
                    <a:pt x="25461" y="29533"/>
                  </a:cubicBezTo>
                  <a:cubicBezTo>
                    <a:pt x="23832" y="29533"/>
                    <a:pt x="23017" y="30348"/>
                    <a:pt x="23017" y="31977"/>
                  </a:cubicBezTo>
                  <a:lnTo>
                    <a:pt x="212" y="93878"/>
                  </a:lnTo>
                  <a:cubicBezTo>
                    <a:pt x="-603" y="96322"/>
                    <a:pt x="1026" y="98765"/>
                    <a:pt x="3470" y="98765"/>
                  </a:cubicBezTo>
                  <a:lnTo>
                    <a:pt x="65371" y="98765"/>
                  </a:lnTo>
                  <a:cubicBezTo>
                    <a:pt x="67814" y="98765"/>
                    <a:pt x="69443" y="100394"/>
                    <a:pt x="69443" y="102023"/>
                  </a:cubicBezTo>
                  <a:lnTo>
                    <a:pt x="69443" y="377321"/>
                  </a:lnTo>
                  <a:cubicBezTo>
                    <a:pt x="69443" y="378949"/>
                    <a:pt x="71072" y="380578"/>
                    <a:pt x="73516" y="380578"/>
                  </a:cubicBezTo>
                  <a:lnTo>
                    <a:pt x="179400" y="380578"/>
                  </a:lnTo>
                  <a:cubicBezTo>
                    <a:pt x="181843" y="380578"/>
                    <a:pt x="183472" y="378949"/>
                    <a:pt x="183472" y="377321"/>
                  </a:cubicBezTo>
                  <a:lnTo>
                    <a:pt x="181843" y="3470"/>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5" name="Hình tự do: Hình 42">
              <a:extLst>
                <a:ext uri="{FF2B5EF4-FFF2-40B4-BE49-F238E27FC236}">
                  <a16:creationId xmlns="" xmlns:a16="http://schemas.microsoft.com/office/drawing/2014/main" id="{296EDB1C-079B-4EBD-8DB3-D87096A17A3B}"/>
                </a:ext>
              </a:extLst>
            </p:cNvPr>
            <p:cNvSpPr/>
            <p:nvPr/>
          </p:nvSpPr>
          <p:spPr>
            <a:xfrm>
              <a:off x="5661034" y="3258612"/>
              <a:ext cx="301361" cy="390955"/>
            </a:xfrm>
            <a:custGeom>
              <a:avLst/>
              <a:gdLst>
                <a:gd name="connsiteX0" fmla="*/ 293245 w 301361"/>
                <a:gd name="connsiteY0" fmla="*/ 379712 h 390954"/>
                <a:gd name="connsiteX1" fmla="*/ 292430 w 301361"/>
                <a:gd name="connsiteY1" fmla="*/ 295005 h 390954"/>
                <a:gd name="connsiteX2" fmla="*/ 287543 w 301361"/>
                <a:gd name="connsiteY2" fmla="*/ 291747 h 390954"/>
                <a:gd name="connsiteX3" fmla="*/ 111613 w 301361"/>
                <a:gd name="connsiteY3" fmla="*/ 211927 h 390954"/>
                <a:gd name="connsiteX4" fmla="*/ 270439 w 301361"/>
                <a:gd name="connsiteY4" fmla="*/ 101156 h 390954"/>
                <a:gd name="connsiteX5" fmla="*/ 275326 w 301361"/>
                <a:gd name="connsiteY5" fmla="*/ 98713 h 390954"/>
                <a:gd name="connsiteX6" fmla="*/ 306277 w 301361"/>
                <a:gd name="connsiteY6" fmla="*/ 15635 h 390954"/>
                <a:gd name="connsiteX7" fmla="*/ 303833 w 301361"/>
                <a:gd name="connsiteY7" fmla="*/ 10748 h 390954"/>
                <a:gd name="connsiteX8" fmla="*/ 29 w 301361"/>
                <a:gd name="connsiteY8" fmla="*/ 207854 h 390954"/>
                <a:gd name="connsiteX9" fmla="*/ 290801 w 301361"/>
                <a:gd name="connsiteY9" fmla="*/ 382970 h 390954"/>
                <a:gd name="connsiteX10" fmla="*/ 293245 w 301361"/>
                <a:gd name="connsiteY10" fmla="*/ 379712 h 39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361" h="390954">
                  <a:moveTo>
                    <a:pt x="293245" y="379712"/>
                  </a:moveTo>
                  <a:lnTo>
                    <a:pt x="292430" y="295005"/>
                  </a:lnTo>
                  <a:cubicBezTo>
                    <a:pt x="292430" y="292561"/>
                    <a:pt x="289987" y="290932"/>
                    <a:pt x="287543" y="291747"/>
                  </a:cubicBezTo>
                  <a:cubicBezTo>
                    <a:pt x="115686" y="354463"/>
                    <a:pt x="111613" y="211927"/>
                    <a:pt x="111613" y="211927"/>
                  </a:cubicBezTo>
                  <a:cubicBezTo>
                    <a:pt x="111613" y="211927"/>
                    <a:pt x="96953" y="55545"/>
                    <a:pt x="270439" y="101156"/>
                  </a:cubicBezTo>
                  <a:cubicBezTo>
                    <a:pt x="272068" y="101971"/>
                    <a:pt x="274511" y="100342"/>
                    <a:pt x="275326" y="98713"/>
                  </a:cubicBezTo>
                  <a:lnTo>
                    <a:pt x="306277" y="15635"/>
                  </a:lnTo>
                  <a:cubicBezTo>
                    <a:pt x="307091" y="13192"/>
                    <a:pt x="305462" y="11562"/>
                    <a:pt x="303833" y="10748"/>
                  </a:cubicBezTo>
                  <a:cubicBezTo>
                    <a:pt x="118944" y="-31605"/>
                    <a:pt x="-1601" y="54730"/>
                    <a:pt x="29" y="207854"/>
                  </a:cubicBezTo>
                  <a:cubicBezTo>
                    <a:pt x="29" y="207854"/>
                    <a:pt x="-8931" y="453016"/>
                    <a:pt x="290801" y="382970"/>
                  </a:cubicBezTo>
                  <a:cubicBezTo>
                    <a:pt x="292430" y="382970"/>
                    <a:pt x="293245" y="381341"/>
                    <a:pt x="293245" y="379712"/>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6" name="Hình tự do: Hình 43">
              <a:extLst>
                <a:ext uri="{FF2B5EF4-FFF2-40B4-BE49-F238E27FC236}">
                  <a16:creationId xmlns="" xmlns:a16="http://schemas.microsoft.com/office/drawing/2014/main" id="{4B24B97A-DD58-41AE-9D53-0FDC691C7E99}"/>
                </a:ext>
              </a:extLst>
            </p:cNvPr>
            <p:cNvSpPr/>
            <p:nvPr/>
          </p:nvSpPr>
          <p:spPr>
            <a:xfrm>
              <a:off x="5249745" y="3253175"/>
              <a:ext cx="366520" cy="553853"/>
            </a:xfrm>
            <a:custGeom>
              <a:avLst/>
              <a:gdLst>
                <a:gd name="connsiteX0" fmla="*/ 368964 w 366520"/>
                <a:gd name="connsiteY0" fmla="*/ 205147 h 553852"/>
                <a:gd name="connsiteX1" fmla="*/ 3258 w 366520"/>
                <a:gd name="connsiteY1" fmla="*/ 8855 h 553852"/>
                <a:gd name="connsiteX2" fmla="*/ 0 w 366520"/>
                <a:gd name="connsiteY2" fmla="*/ 12113 h 553852"/>
                <a:gd name="connsiteX3" fmla="*/ 0 w 366520"/>
                <a:gd name="connsiteY3" fmla="*/ 557821 h 553852"/>
                <a:gd name="connsiteX4" fmla="*/ 4072 w 366520"/>
                <a:gd name="connsiteY4" fmla="*/ 561079 h 553852"/>
                <a:gd name="connsiteX5" fmla="*/ 109956 w 366520"/>
                <a:gd name="connsiteY5" fmla="*/ 561079 h 553852"/>
                <a:gd name="connsiteX6" fmla="*/ 114028 w 366520"/>
                <a:gd name="connsiteY6" fmla="*/ 557821 h 553852"/>
                <a:gd name="connsiteX7" fmla="*/ 114028 w 366520"/>
                <a:gd name="connsiteY7" fmla="*/ 400624 h 553852"/>
                <a:gd name="connsiteX8" fmla="*/ 118101 w 366520"/>
                <a:gd name="connsiteY8" fmla="*/ 397367 h 553852"/>
                <a:gd name="connsiteX9" fmla="*/ 368964 w 366520"/>
                <a:gd name="connsiteY9" fmla="*/ 205147 h 553852"/>
                <a:gd name="connsiteX10" fmla="*/ 113214 w 366520"/>
                <a:gd name="connsiteY10" fmla="*/ 306144 h 553852"/>
                <a:gd name="connsiteX11" fmla="*/ 113214 w 366520"/>
                <a:gd name="connsiteY11" fmla="*/ 104965 h 553852"/>
                <a:gd name="connsiteX12" fmla="*/ 116472 w 366520"/>
                <a:gd name="connsiteY12" fmla="*/ 101707 h 553852"/>
                <a:gd name="connsiteX13" fmla="*/ 257379 w 366520"/>
                <a:gd name="connsiteY13" fmla="*/ 206776 h 553852"/>
                <a:gd name="connsiteX14" fmla="*/ 116472 w 366520"/>
                <a:gd name="connsiteY14" fmla="*/ 310216 h 553852"/>
                <a:gd name="connsiteX15" fmla="*/ 113214 w 366520"/>
                <a:gd name="connsiteY15" fmla="*/ 306144 h 55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6520" h="553852">
                  <a:moveTo>
                    <a:pt x="368964" y="205147"/>
                  </a:moveTo>
                  <a:cubicBezTo>
                    <a:pt x="368964" y="60168"/>
                    <a:pt x="260637" y="-29426"/>
                    <a:pt x="3258" y="8855"/>
                  </a:cubicBezTo>
                  <a:cubicBezTo>
                    <a:pt x="1629" y="8855"/>
                    <a:pt x="0" y="10484"/>
                    <a:pt x="0" y="12113"/>
                  </a:cubicBezTo>
                  <a:lnTo>
                    <a:pt x="0" y="557821"/>
                  </a:lnTo>
                  <a:cubicBezTo>
                    <a:pt x="0" y="559450"/>
                    <a:pt x="1629" y="561079"/>
                    <a:pt x="4072" y="561079"/>
                  </a:cubicBezTo>
                  <a:lnTo>
                    <a:pt x="109956" y="561079"/>
                  </a:lnTo>
                  <a:cubicBezTo>
                    <a:pt x="112399" y="561079"/>
                    <a:pt x="114028" y="559450"/>
                    <a:pt x="114028" y="557821"/>
                  </a:cubicBezTo>
                  <a:lnTo>
                    <a:pt x="114028" y="400624"/>
                  </a:lnTo>
                  <a:cubicBezTo>
                    <a:pt x="114028" y="398181"/>
                    <a:pt x="116472" y="396552"/>
                    <a:pt x="118101" y="397367"/>
                  </a:cubicBezTo>
                  <a:cubicBezTo>
                    <a:pt x="383624" y="433204"/>
                    <a:pt x="368964" y="205147"/>
                    <a:pt x="368964" y="205147"/>
                  </a:cubicBezTo>
                  <a:moveTo>
                    <a:pt x="113214" y="306144"/>
                  </a:moveTo>
                  <a:lnTo>
                    <a:pt x="113214" y="104965"/>
                  </a:lnTo>
                  <a:cubicBezTo>
                    <a:pt x="113214" y="103336"/>
                    <a:pt x="114843" y="101707"/>
                    <a:pt x="116472" y="101707"/>
                  </a:cubicBezTo>
                  <a:cubicBezTo>
                    <a:pt x="264709" y="78901"/>
                    <a:pt x="257379" y="206776"/>
                    <a:pt x="257379" y="206776"/>
                  </a:cubicBezTo>
                  <a:cubicBezTo>
                    <a:pt x="257379" y="206776"/>
                    <a:pt x="264709" y="337909"/>
                    <a:pt x="116472" y="310216"/>
                  </a:cubicBezTo>
                  <a:cubicBezTo>
                    <a:pt x="114843" y="309402"/>
                    <a:pt x="113214" y="307773"/>
                    <a:pt x="113214" y="306144"/>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7" name="Hình tự do: Hình 44">
              <a:extLst>
                <a:ext uri="{FF2B5EF4-FFF2-40B4-BE49-F238E27FC236}">
                  <a16:creationId xmlns="" xmlns:a16="http://schemas.microsoft.com/office/drawing/2014/main" id="{1BECD46B-A747-49C8-AECB-21ED2B651C74}"/>
                </a:ext>
              </a:extLst>
            </p:cNvPr>
            <p:cNvSpPr/>
            <p:nvPr/>
          </p:nvSpPr>
          <p:spPr>
            <a:xfrm>
              <a:off x="5424046" y="3753981"/>
              <a:ext cx="48869" cy="73304"/>
            </a:xfrm>
            <a:custGeom>
              <a:avLst/>
              <a:gdLst>
                <a:gd name="connsiteX0" fmla="*/ 6516 w 48869"/>
                <a:gd name="connsiteY0" fmla="*/ 79820 h 73304"/>
                <a:gd name="connsiteX1" fmla="*/ 0 w 48869"/>
                <a:gd name="connsiteY1" fmla="*/ 79820 h 73304"/>
                <a:gd name="connsiteX2" fmla="*/ 0 w 48869"/>
                <a:gd name="connsiteY2" fmla="*/ 3258 h 73304"/>
                <a:gd name="connsiteX3" fmla="*/ 8145 w 48869"/>
                <a:gd name="connsiteY3" fmla="*/ 815 h 73304"/>
                <a:gd name="connsiteX4" fmla="*/ 21177 w 48869"/>
                <a:gd name="connsiteY4" fmla="*/ 0 h 73304"/>
                <a:gd name="connsiteX5" fmla="*/ 32580 w 48869"/>
                <a:gd name="connsiteY5" fmla="*/ 2444 h 73304"/>
                <a:gd name="connsiteX6" fmla="*/ 41539 w 48869"/>
                <a:gd name="connsiteY6" fmla="*/ 8145 h 73304"/>
                <a:gd name="connsiteX7" fmla="*/ 47240 w 48869"/>
                <a:gd name="connsiteY7" fmla="*/ 17919 h 73304"/>
                <a:gd name="connsiteX8" fmla="*/ 49684 w 48869"/>
                <a:gd name="connsiteY8" fmla="*/ 30951 h 73304"/>
                <a:gd name="connsiteX9" fmla="*/ 48055 w 48869"/>
                <a:gd name="connsiteY9" fmla="*/ 43168 h 73304"/>
                <a:gd name="connsiteX10" fmla="*/ 43168 w 48869"/>
                <a:gd name="connsiteY10" fmla="*/ 52942 h 73304"/>
                <a:gd name="connsiteX11" fmla="*/ 35023 w 48869"/>
                <a:gd name="connsiteY11" fmla="*/ 59458 h 73304"/>
                <a:gd name="connsiteX12" fmla="*/ 23620 w 48869"/>
                <a:gd name="connsiteY12" fmla="*/ 61901 h 73304"/>
                <a:gd name="connsiteX13" fmla="*/ 13846 w 48869"/>
                <a:gd name="connsiteY13" fmla="*/ 60272 h 73304"/>
                <a:gd name="connsiteX14" fmla="*/ 8145 w 48869"/>
                <a:gd name="connsiteY14" fmla="*/ 57014 h 73304"/>
                <a:gd name="connsiteX15" fmla="*/ 8145 w 48869"/>
                <a:gd name="connsiteY15" fmla="*/ 79820 h 73304"/>
                <a:gd name="connsiteX16" fmla="*/ 6516 w 48869"/>
                <a:gd name="connsiteY16" fmla="*/ 48869 h 73304"/>
                <a:gd name="connsiteX17" fmla="*/ 8959 w 48869"/>
                <a:gd name="connsiteY17" fmla="*/ 50498 h 73304"/>
                <a:gd name="connsiteX18" fmla="*/ 12217 w 48869"/>
                <a:gd name="connsiteY18" fmla="*/ 52127 h 73304"/>
                <a:gd name="connsiteX19" fmla="*/ 16290 w 48869"/>
                <a:gd name="connsiteY19" fmla="*/ 53756 h 73304"/>
                <a:gd name="connsiteX20" fmla="*/ 21177 w 48869"/>
                <a:gd name="connsiteY20" fmla="*/ 54571 h 73304"/>
                <a:gd name="connsiteX21" fmla="*/ 30136 w 48869"/>
                <a:gd name="connsiteY21" fmla="*/ 52942 h 73304"/>
                <a:gd name="connsiteX22" fmla="*/ 35837 w 48869"/>
                <a:gd name="connsiteY22" fmla="*/ 48055 h 73304"/>
                <a:gd name="connsiteX23" fmla="*/ 39096 w 48869"/>
                <a:gd name="connsiteY23" fmla="*/ 40724 h 73304"/>
                <a:gd name="connsiteX24" fmla="*/ 39910 w 48869"/>
                <a:gd name="connsiteY24" fmla="*/ 31765 h 73304"/>
                <a:gd name="connsiteX25" fmla="*/ 34209 w 48869"/>
                <a:gd name="connsiteY25" fmla="*/ 14661 h 73304"/>
                <a:gd name="connsiteX26" fmla="*/ 18733 w 48869"/>
                <a:gd name="connsiteY26" fmla="*/ 8959 h 73304"/>
                <a:gd name="connsiteX27" fmla="*/ 9774 w 48869"/>
                <a:gd name="connsiteY27" fmla="*/ 9774 h 73304"/>
                <a:gd name="connsiteX28" fmla="*/ 4887 w 48869"/>
                <a:gd name="connsiteY28" fmla="*/ 10589 h 73304"/>
                <a:gd name="connsiteX29" fmla="*/ 4887 w 48869"/>
                <a:gd name="connsiteY29" fmla="*/ 48869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73304">
                  <a:moveTo>
                    <a:pt x="6516" y="79820"/>
                  </a:moveTo>
                  <a:lnTo>
                    <a:pt x="0" y="79820"/>
                  </a:lnTo>
                  <a:lnTo>
                    <a:pt x="0" y="3258"/>
                  </a:lnTo>
                  <a:cubicBezTo>
                    <a:pt x="2443" y="2444"/>
                    <a:pt x="4887" y="1629"/>
                    <a:pt x="8145" y="815"/>
                  </a:cubicBezTo>
                  <a:cubicBezTo>
                    <a:pt x="11403" y="0"/>
                    <a:pt x="15475" y="0"/>
                    <a:pt x="21177" y="0"/>
                  </a:cubicBezTo>
                  <a:cubicBezTo>
                    <a:pt x="25249" y="0"/>
                    <a:pt x="29322" y="815"/>
                    <a:pt x="32580" y="2444"/>
                  </a:cubicBezTo>
                  <a:cubicBezTo>
                    <a:pt x="35837" y="4072"/>
                    <a:pt x="39096" y="5702"/>
                    <a:pt x="41539" y="8145"/>
                  </a:cubicBezTo>
                  <a:cubicBezTo>
                    <a:pt x="43982" y="10589"/>
                    <a:pt x="45611" y="13846"/>
                    <a:pt x="47240" y="17919"/>
                  </a:cubicBezTo>
                  <a:cubicBezTo>
                    <a:pt x="48869" y="21991"/>
                    <a:pt x="49684" y="26064"/>
                    <a:pt x="49684" y="30951"/>
                  </a:cubicBezTo>
                  <a:cubicBezTo>
                    <a:pt x="49684" y="35023"/>
                    <a:pt x="48869" y="39096"/>
                    <a:pt x="48055" y="43168"/>
                  </a:cubicBezTo>
                  <a:cubicBezTo>
                    <a:pt x="47240" y="47241"/>
                    <a:pt x="45611" y="49684"/>
                    <a:pt x="43168" y="52942"/>
                  </a:cubicBezTo>
                  <a:cubicBezTo>
                    <a:pt x="40724" y="55385"/>
                    <a:pt x="38281" y="57829"/>
                    <a:pt x="35023" y="59458"/>
                  </a:cubicBezTo>
                  <a:cubicBezTo>
                    <a:pt x="31765" y="61087"/>
                    <a:pt x="27693" y="61901"/>
                    <a:pt x="23620" y="61901"/>
                  </a:cubicBezTo>
                  <a:cubicBezTo>
                    <a:pt x="19548" y="61901"/>
                    <a:pt x="16290" y="61087"/>
                    <a:pt x="13846" y="60272"/>
                  </a:cubicBezTo>
                  <a:cubicBezTo>
                    <a:pt x="11403" y="59458"/>
                    <a:pt x="8959" y="57829"/>
                    <a:pt x="8145" y="57014"/>
                  </a:cubicBezTo>
                  <a:lnTo>
                    <a:pt x="8145" y="79820"/>
                  </a:lnTo>
                  <a:close/>
                  <a:moveTo>
                    <a:pt x="6516" y="48869"/>
                  </a:moveTo>
                  <a:cubicBezTo>
                    <a:pt x="7330" y="49684"/>
                    <a:pt x="8145" y="49684"/>
                    <a:pt x="8959" y="50498"/>
                  </a:cubicBezTo>
                  <a:cubicBezTo>
                    <a:pt x="9774" y="51313"/>
                    <a:pt x="11403" y="51313"/>
                    <a:pt x="12217" y="52127"/>
                  </a:cubicBezTo>
                  <a:cubicBezTo>
                    <a:pt x="13846" y="52942"/>
                    <a:pt x="14661" y="52942"/>
                    <a:pt x="16290" y="53756"/>
                  </a:cubicBezTo>
                  <a:cubicBezTo>
                    <a:pt x="17919" y="53756"/>
                    <a:pt x="19548" y="54571"/>
                    <a:pt x="21177" y="54571"/>
                  </a:cubicBezTo>
                  <a:cubicBezTo>
                    <a:pt x="24435" y="54571"/>
                    <a:pt x="27693" y="53756"/>
                    <a:pt x="30136" y="52942"/>
                  </a:cubicBezTo>
                  <a:cubicBezTo>
                    <a:pt x="32580" y="51313"/>
                    <a:pt x="34209" y="49684"/>
                    <a:pt x="35837" y="48055"/>
                  </a:cubicBezTo>
                  <a:cubicBezTo>
                    <a:pt x="37467" y="45611"/>
                    <a:pt x="38281" y="43168"/>
                    <a:pt x="39096" y="40724"/>
                  </a:cubicBezTo>
                  <a:cubicBezTo>
                    <a:pt x="39910" y="37467"/>
                    <a:pt x="39910" y="35023"/>
                    <a:pt x="39910" y="31765"/>
                  </a:cubicBezTo>
                  <a:cubicBezTo>
                    <a:pt x="39910" y="24435"/>
                    <a:pt x="38281" y="17919"/>
                    <a:pt x="34209" y="14661"/>
                  </a:cubicBezTo>
                  <a:cubicBezTo>
                    <a:pt x="30136" y="10589"/>
                    <a:pt x="25249" y="8959"/>
                    <a:pt x="18733" y="8959"/>
                  </a:cubicBezTo>
                  <a:cubicBezTo>
                    <a:pt x="15475" y="8959"/>
                    <a:pt x="12217" y="8959"/>
                    <a:pt x="9774" y="9774"/>
                  </a:cubicBezTo>
                  <a:cubicBezTo>
                    <a:pt x="7330" y="9774"/>
                    <a:pt x="5701" y="10589"/>
                    <a:pt x="4887" y="10589"/>
                  </a:cubicBezTo>
                  <a:lnTo>
                    <a:pt x="4887" y="48869"/>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8" name="Hình tự do: Hình 45">
              <a:extLst>
                <a:ext uri="{FF2B5EF4-FFF2-40B4-BE49-F238E27FC236}">
                  <a16:creationId xmlns="" xmlns:a16="http://schemas.microsoft.com/office/drawing/2014/main" id="{E9A244E8-7F95-4A3D-B567-BC3CF869F0B5}"/>
                </a:ext>
              </a:extLst>
            </p:cNvPr>
            <p:cNvSpPr/>
            <p:nvPr/>
          </p:nvSpPr>
          <p:spPr>
            <a:xfrm>
              <a:off x="5484318" y="3753981"/>
              <a:ext cx="40724" cy="57014"/>
            </a:xfrm>
            <a:custGeom>
              <a:avLst/>
              <a:gdLst>
                <a:gd name="connsiteX0" fmla="*/ 21991 w 40724"/>
                <a:gd name="connsiteY0" fmla="*/ 0 h 57014"/>
                <a:gd name="connsiteX1" fmla="*/ 31765 w 40724"/>
                <a:gd name="connsiteY1" fmla="*/ 1629 h 57014"/>
                <a:gd name="connsiteX2" fmla="*/ 38281 w 40724"/>
                <a:gd name="connsiteY2" fmla="*/ 6516 h 57014"/>
                <a:gd name="connsiteX3" fmla="*/ 41539 w 40724"/>
                <a:gd name="connsiteY3" fmla="*/ 13032 h 57014"/>
                <a:gd name="connsiteX4" fmla="*/ 42354 w 40724"/>
                <a:gd name="connsiteY4" fmla="*/ 21177 h 57014"/>
                <a:gd name="connsiteX5" fmla="*/ 42354 w 40724"/>
                <a:gd name="connsiteY5" fmla="*/ 57829 h 57014"/>
                <a:gd name="connsiteX6" fmla="*/ 39096 w 40724"/>
                <a:gd name="connsiteY6" fmla="*/ 58643 h 57014"/>
                <a:gd name="connsiteX7" fmla="*/ 34209 w 40724"/>
                <a:gd name="connsiteY7" fmla="*/ 59458 h 57014"/>
                <a:gd name="connsiteX8" fmla="*/ 27693 w 40724"/>
                <a:gd name="connsiteY8" fmla="*/ 60272 h 57014"/>
                <a:gd name="connsiteX9" fmla="*/ 20362 w 40724"/>
                <a:gd name="connsiteY9" fmla="*/ 60272 h 57014"/>
                <a:gd name="connsiteX10" fmla="*/ 12217 w 40724"/>
                <a:gd name="connsiteY10" fmla="*/ 59458 h 57014"/>
                <a:gd name="connsiteX11" fmla="*/ 5702 w 40724"/>
                <a:gd name="connsiteY11" fmla="*/ 56200 h 57014"/>
                <a:gd name="connsiteX12" fmla="*/ 1629 w 40724"/>
                <a:gd name="connsiteY12" fmla="*/ 50498 h 57014"/>
                <a:gd name="connsiteX13" fmla="*/ 0 w 40724"/>
                <a:gd name="connsiteY13" fmla="*/ 42354 h 57014"/>
                <a:gd name="connsiteX14" fmla="*/ 1629 w 40724"/>
                <a:gd name="connsiteY14" fmla="*/ 34209 h 57014"/>
                <a:gd name="connsiteX15" fmla="*/ 6516 w 40724"/>
                <a:gd name="connsiteY15" fmla="*/ 28507 h 57014"/>
                <a:gd name="connsiteX16" fmla="*/ 13846 w 40724"/>
                <a:gd name="connsiteY16" fmla="*/ 25249 h 57014"/>
                <a:gd name="connsiteX17" fmla="*/ 23620 w 40724"/>
                <a:gd name="connsiteY17" fmla="*/ 24435 h 57014"/>
                <a:gd name="connsiteX18" fmla="*/ 26878 w 40724"/>
                <a:gd name="connsiteY18" fmla="*/ 24435 h 57014"/>
                <a:gd name="connsiteX19" fmla="*/ 30136 w 40724"/>
                <a:gd name="connsiteY19" fmla="*/ 25249 h 57014"/>
                <a:gd name="connsiteX20" fmla="*/ 32580 w 40724"/>
                <a:gd name="connsiteY20" fmla="*/ 26064 h 57014"/>
                <a:gd name="connsiteX21" fmla="*/ 34209 w 40724"/>
                <a:gd name="connsiteY21" fmla="*/ 26878 h 57014"/>
                <a:gd name="connsiteX22" fmla="*/ 34209 w 40724"/>
                <a:gd name="connsiteY22" fmla="*/ 23620 h 57014"/>
                <a:gd name="connsiteX23" fmla="*/ 33394 w 40724"/>
                <a:gd name="connsiteY23" fmla="*/ 17919 h 57014"/>
                <a:gd name="connsiteX24" fmla="*/ 31765 w 40724"/>
                <a:gd name="connsiteY24" fmla="*/ 13032 h 57014"/>
                <a:gd name="connsiteX25" fmla="*/ 27693 w 40724"/>
                <a:gd name="connsiteY25" fmla="*/ 8959 h 57014"/>
                <a:gd name="connsiteX26" fmla="*/ 20362 w 40724"/>
                <a:gd name="connsiteY26" fmla="*/ 7330 h 57014"/>
                <a:gd name="connsiteX27" fmla="*/ 10588 w 40724"/>
                <a:gd name="connsiteY27" fmla="*/ 8145 h 57014"/>
                <a:gd name="connsiteX28" fmla="*/ 5702 w 40724"/>
                <a:gd name="connsiteY28" fmla="*/ 9774 h 57014"/>
                <a:gd name="connsiteX29" fmla="*/ 4887 w 40724"/>
                <a:gd name="connsiteY29" fmla="*/ 3258 h 57014"/>
                <a:gd name="connsiteX30" fmla="*/ 10588 w 40724"/>
                <a:gd name="connsiteY30" fmla="*/ 1629 h 57014"/>
                <a:gd name="connsiteX31" fmla="*/ 21991 w 40724"/>
                <a:gd name="connsiteY31" fmla="*/ 0 h 57014"/>
                <a:gd name="connsiteX32" fmla="*/ 22806 w 40724"/>
                <a:gd name="connsiteY32" fmla="*/ 53756 h 57014"/>
                <a:gd name="connsiteX33" fmla="*/ 30136 w 40724"/>
                <a:gd name="connsiteY33" fmla="*/ 53756 h 57014"/>
                <a:gd name="connsiteX34" fmla="*/ 35838 w 40724"/>
                <a:gd name="connsiteY34" fmla="*/ 52942 h 57014"/>
                <a:gd name="connsiteX35" fmla="*/ 35838 w 40724"/>
                <a:gd name="connsiteY35" fmla="*/ 32580 h 57014"/>
                <a:gd name="connsiteX36" fmla="*/ 31765 w 40724"/>
                <a:gd name="connsiteY36" fmla="*/ 31765 h 57014"/>
                <a:gd name="connsiteX37" fmla="*/ 24435 w 40724"/>
                <a:gd name="connsiteY37" fmla="*/ 30951 h 57014"/>
                <a:gd name="connsiteX38" fmla="*/ 18733 w 40724"/>
                <a:gd name="connsiteY38" fmla="*/ 30951 h 57014"/>
                <a:gd name="connsiteX39" fmla="*/ 13032 w 40724"/>
                <a:gd name="connsiteY39" fmla="*/ 32580 h 57014"/>
                <a:gd name="connsiteX40" fmla="*/ 8959 w 40724"/>
                <a:gd name="connsiteY40" fmla="*/ 35837 h 57014"/>
                <a:gd name="connsiteX41" fmla="*/ 7330 w 40724"/>
                <a:gd name="connsiteY41" fmla="*/ 41539 h 57014"/>
                <a:gd name="connsiteX42" fmla="*/ 8145 w 40724"/>
                <a:gd name="connsiteY42" fmla="*/ 47241 h 57014"/>
                <a:gd name="connsiteX43" fmla="*/ 11403 w 40724"/>
                <a:gd name="connsiteY43" fmla="*/ 50498 h 57014"/>
                <a:gd name="connsiteX44" fmla="*/ 16290 w 40724"/>
                <a:gd name="connsiteY44" fmla="*/ 52127 h 57014"/>
                <a:gd name="connsiteX45" fmla="*/ 22806 w 40724"/>
                <a:gd name="connsiteY45" fmla="*/ 53756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724" h="57014">
                  <a:moveTo>
                    <a:pt x="21991" y="0"/>
                  </a:moveTo>
                  <a:cubicBezTo>
                    <a:pt x="26064" y="0"/>
                    <a:pt x="29322" y="815"/>
                    <a:pt x="31765" y="1629"/>
                  </a:cubicBezTo>
                  <a:cubicBezTo>
                    <a:pt x="34209" y="2444"/>
                    <a:pt x="36652" y="4072"/>
                    <a:pt x="38281" y="6516"/>
                  </a:cubicBezTo>
                  <a:cubicBezTo>
                    <a:pt x="39910" y="8145"/>
                    <a:pt x="40724" y="10589"/>
                    <a:pt x="41539" y="13032"/>
                  </a:cubicBezTo>
                  <a:cubicBezTo>
                    <a:pt x="42354" y="15475"/>
                    <a:pt x="42354" y="18733"/>
                    <a:pt x="42354" y="21177"/>
                  </a:cubicBezTo>
                  <a:lnTo>
                    <a:pt x="42354" y="57829"/>
                  </a:lnTo>
                  <a:cubicBezTo>
                    <a:pt x="41539" y="57829"/>
                    <a:pt x="40724" y="58643"/>
                    <a:pt x="39096" y="58643"/>
                  </a:cubicBezTo>
                  <a:cubicBezTo>
                    <a:pt x="37467" y="58643"/>
                    <a:pt x="35838" y="59458"/>
                    <a:pt x="34209" y="59458"/>
                  </a:cubicBezTo>
                  <a:cubicBezTo>
                    <a:pt x="32580" y="59458"/>
                    <a:pt x="30136" y="60272"/>
                    <a:pt x="27693" y="60272"/>
                  </a:cubicBezTo>
                  <a:cubicBezTo>
                    <a:pt x="25249" y="60272"/>
                    <a:pt x="22806" y="60272"/>
                    <a:pt x="20362" y="60272"/>
                  </a:cubicBezTo>
                  <a:cubicBezTo>
                    <a:pt x="17104" y="60272"/>
                    <a:pt x="14661" y="60272"/>
                    <a:pt x="12217" y="59458"/>
                  </a:cubicBezTo>
                  <a:cubicBezTo>
                    <a:pt x="9774" y="58643"/>
                    <a:pt x="7330" y="57829"/>
                    <a:pt x="5702" y="56200"/>
                  </a:cubicBezTo>
                  <a:cubicBezTo>
                    <a:pt x="4072" y="54571"/>
                    <a:pt x="2443" y="52942"/>
                    <a:pt x="1629" y="50498"/>
                  </a:cubicBezTo>
                  <a:cubicBezTo>
                    <a:pt x="815" y="48055"/>
                    <a:pt x="0" y="45611"/>
                    <a:pt x="0" y="42354"/>
                  </a:cubicBezTo>
                  <a:cubicBezTo>
                    <a:pt x="0" y="39096"/>
                    <a:pt x="815" y="36652"/>
                    <a:pt x="1629" y="34209"/>
                  </a:cubicBezTo>
                  <a:cubicBezTo>
                    <a:pt x="2443" y="31765"/>
                    <a:pt x="4887" y="30136"/>
                    <a:pt x="6516" y="28507"/>
                  </a:cubicBezTo>
                  <a:cubicBezTo>
                    <a:pt x="8959" y="26878"/>
                    <a:pt x="11403" y="26064"/>
                    <a:pt x="13846" y="25249"/>
                  </a:cubicBezTo>
                  <a:cubicBezTo>
                    <a:pt x="17104" y="24435"/>
                    <a:pt x="20362" y="24435"/>
                    <a:pt x="23620" y="24435"/>
                  </a:cubicBezTo>
                  <a:cubicBezTo>
                    <a:pt x="24435" y="24435"/>
                    <a:pt x="26064" y="24435"/>
                    <a:pt x="26878" y="24435"/>
                  </a:cubicBezTo>
                  <a:cubicBezTo>
                    <a:pt x="27693" y="24435"/>
                    <a:pt x="29322" y="24435"/>
                    <a:pt x="30136" y="25249"/>
                  </a:cubicBezTo>
                  <a:cubicBezTo>
                    <a:pt x="30951" y="25249"/>
                    <a:pt x="31765" y="25249"/>
                    <a:pt x="32580" y="26064"/>
                  </a:cubicBezTo>
                  <a:cubicBezTo>
                    <a:pt x="33394" y="26064"/>
                    <a:pt x="34209" y="26064"/>
                    <a:pt x="34209" y="26878"/>
                  </a:cubicBezTo>
                  <a:lnTo>
                    <a:pt x="34209" y="23620"/>
                  </a:lnTo>
                  <a:cubicBezTo>
                    <a:pt x="34209" y="21991"/>
                    <a:pt x="34209" y="19548"/>
                    <a:pt x="33394" y="17919"/>
                  </a:cubicBezTo>
                  <a:cubicBezTo>
                    <a:pt x="33394" y="16290"/>
                    <a:pt x="32580" y="14661"/>
                    <a:pt x="31765" y="13032"/>
                  </a:cubicBezTo>
                  <a:cubicBezTo>
                    <a:pt x="30951" y="11403"/>
                    <a:pt x="29322" y="10589"/>
                    <a:pt x="27693" y="8959"/>
                  </a:cubicBezTo>
                  <a:cubicBezTo>
                    <a:pt x="26064" y="8145"/>
                    <a:pt x="23620" y="7330"/>
                    <a:pt x="20362" y="7330"/>
                  </a:cubicBezTo>
                  <a:cubicBezTo>
                    <a:pt x="16290" y="7330"/>
                    <a:pt x="13032" y="7330"/>
                    <a:pt x="10588" y="8145"/>
                  </a:cubicBezTo>
                  <a:cubicBezTo>
                    <a:pt x="8145" y="8959"/>
                    <a:pt x="7330" y="8959"/>
                    <a:pt x="5702" y="9774"/>
                  </a:cubicBezTo>
                  <a:lnTo>
                    <a:pt x="4887" y="3258"/>
                  </a:lnTo>
                  <a:cubicBezTo>
                    <a:pt x="6516" y="2444"/>
                    <a:pt x="8145" y="2444"/>
                    <a:pt x="10588" y="1629"/>
                  </a:cubicBezTo>
                  <a:cubicBezTo>
                    <a:pt x="15475" y="0"/>
                    <a:pt x="18733" y="0"/>
                    <a:pt x="21991" y="0"/>
                  </a:cubicBezTo>
                  <a:moveTo>
                    <a:pt x="22806" y="53756"/>
                  </a:moveTo>
                  <a:cubicBezTo>
                    <a:pt x="25249" y="53756"/>
                    <a:pt x="28507" y="53756"/>
                    <a:pt x="30136" y="53756"/>
                  </a:cubicBezTo>
                  <a:cubicBezTo>
                    <a:pt x="32580" y="53756"/>
                    <a:pt x="34209" y="52942"/>
                    <a:pt x="35838" y="52942"/>
                  </a:cubicBezTo>
                  <a:lnTo>
                    <a:pt x="35838" y="32580"/>
                  </a:lnTo>
                  <a:cubicBezTo>
                    <a:pt x="35023" y="32580"/>
                    <a:pt x="33394" y="31765"/>
                    <a:pt x="31765" y="31765"/>
                  </a:cubicBezTo>
                  <a:cubicBezTo>
                    <a:pt x="30136" y="30951"/>
                    <a:pt x="27693" y="30951"/>
                    <a:pt x="24435" y="30951"/>
                  </a:cubicBezTo>
                  <a:cubicBezTo>
                    <a:pt x="22806" y="30951"/>
                    <a:pt x="21177" y="30951"/>
                    <a:pt x="18733" y="30951"/>
                  </a:cubicBezTo>
                  <a:cubicBezTo>
                    <a:pt x="17104" y="30951"/>
                    <a:pt x="14661" y="31765"/>
                    <a:pt x="13032" y="32580"/>
                  </a:cubicBezTo>
                  <a:cubicBezTo>
                    <a:pt x="11403" y="33394"/>
                    <a:pt x="9774" y="34209"/>
                    <a:pt x="8959" y="35837"/>
                  </a:cubicBezTo>
                  <a:cubicBezTo>
                    <a:pt x="8145" y="37467"/>
                    <a:pt x="7330" y="39096"/>
                    <a:pt x="7330" y="41539"/>
                  </a:cubicBezTo>
                  <a:cubicBezTo>
                    <a:pt x="7330" y="43982"/>
                    <a:pt x="7330" y="45611"/>
                    <a:pt x="8145" y="47241"/>
                  </a:cubicBezTo>
                  <a:cubicBezTo>
                    <a:pt x="8959" y="48869"/>
                    <a:pt x="9774" y="49684"/>
                    <a:pt x="11403" y="50498"/>
                  </a:cubicBezTo>
                  <a:cubicBezTo>
                    <a:pt x="13032" y="51313"/>
                    <a:pt x="14661" y="52127"/>
                    <a:pt x="16290" y="52127"/>
                  </a:cubicBezTo>
                  <a:cubicBezTo>
                    <a:pt x="18733" y="53756"/>
                    <a:pt x="20362" y="53756"/>
                    <a:pt x="22806" y="53756"/>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19" name="Hình tự do: Hình 46">
              <a:extLst>
                <a:ext uri="{FF2B5EF4-FFF2-40B4-BE49-F238E27FC236}">
                  <a16:creationId xmlns="" xmlns:a16="http://schemas.microsoft.com/office/drawing/2014/main" id="{9D2C6E12-3D47-4627-91EF-597E919464F5}"/>
                </a:ext>
              </a:extLst>
            </p:cNvPr>
            <p:cNvSpPr/>
            <p:nvPr/>
          </p:nvSpPr>
          <p:spPr>
            <a:xfrm>
              <a:off x="5546219" y="3753981"/>
              <a:ext cx="24435" cy="57014"/>
            </a:xfrm>
            <a:custGeom>
              <a:avLst/>
              <a:gdLst>
                <a:gd name="connsiteX0" fmla="*/ 19548 w 24434"/>
                <a:gd name="connsiteY0" fmla="*/ 0 h 57014"/>
                <a:gd name="connsiteX1" fmla="*/ 26064 w 24434"/>
                <a:gd name="connsiteY1" fmla="*/ 815 h 57014"/>
                <a:gd name="connsiteX2" fmla="*/ 30136 w 24434"/>
                <a:gd name="connsiteY2" fmla="*/ 1629 h 57014"/>
                <a:gd name="connsiteX3" fmla="*/ 28507 w 24434"/>
                <a:gd name="connsiteY3" fmla="*/ 8145 h 57014"/>
                <a:gd name="connsiteX4" fmla="*/ 25249 w 24434"/>
                <a:gd name="connsiteY4" fmla="*/ 7330 h 57014"/>
                <a:gd name="connsiteX5" fmla="*/ 17919 w 24434"/>
                <a:gd name="connsiteY5" fmla="*/ 6516 h 57014"/>
                <a:gd name="connsiteX6" fmla="*/ 10588 w 24434"/>
                <a:gd name="connsiteY6" fmla="*/ 7330 h 57014"/>
                <a:gd name="connsiteX7" fmla="*/ 6516 w 24434"/>
                <a:gd name="connsiteY7" fmla="*/ 8145 h 57014"/>
                <a:gd name="connsiteX8" fmla="*/ 6516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19548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19548" y="0"/>
                  </a:moveTo>
                  <a:cubicBezTo>
                    <a:pt x="21991" y="0"/>
                    <a:pt x="24435" y="0"/>
                    <a:pt x="26064" y="815"/>
                  </a:cubicBezTo>
                  <a:cubicBezTo>
                    <a:pt x="28507" y="815"/>
                    <a:pt x="29322" y="1629"/>
                    <a:pt x="30136" y="1629"/>
                  </a:cubicBezTo>
                  <a:lnTo>
                    <a:pt x="28507" y="8145"/>
                  </a:lnTo>
                  <a:cubicBezTo>
                    <a:pt x="27693" y="8145"/>
                    <a:pt x="26878" y="7330"/>
                    <a:pt x="25249" y="7330"/>
                  </a:cubicBezTo>
                  <a:cubicBezTo>
                    <a:pt x="23620" y="7330"/>
                    <a:pt x="21177" y="6516"/>
                    <a:pt x="17919" y="6516"/>
                  </a:cubicBezTo>
                  <a:cubicBezTo>
                    <a:pt x="14661" y="6516"/>
                    <a:pt x="12217" y="6516"/>
                    <a:pt x="10588" y="7330"/>
                  </a:cubicBezTo>
                  <a:cubicBezTo>
                    <a:pt x="8959" y="8145"/>
                    <a:pt x="7330" y="8145"/>
                    <a:pt x="6516" y="8145"/>
                  </a:cubicBezTo>
                  <a:lnTo>
                    <a:pt x="6516" y="58643"/>
                  </a:lnTo>
                  <a:lnTo>
                    <a:pt x="0" y="58643"/>
                  </a:lnTo>
                  <a:lnTo>
                    <a:pt x="0" y="3258"/>
                  </a:lnTo>
                  <a:cubicBezTo>
                    <a:pt x="1629" y="2444"/>
                    <a:pt x="4072" y="1629"/>
                    <a:pt x="7330" y="815"/>
                  </a:cubicBezTo>
                  <a:cubicBezTo>
                    <a:pt x="10588" y="815"/>
                    <a:pt x="14661" y="0"/>
                    <a:pt x="19548" y="0"/>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20" name="Hình tự do: Hình 47">
              <a:extLst>
                <a:ext uri="{FF2B5EF4-FFF2-40B4-BE49-F238E27FC236}">
                  <a16:creationId xmlns="" xmlns:a16="http://schemas.microsoft.com/office/drawing/2014/main" id="{805E4A67-6C07-48B4-B8E5-C0F73A953F3F}"/>
                </a:ext>
              </a:extLst>
            </p:cNvPr>
            <p:cNvSpPr/>
            <p:nvPr/>
          </p:nvSpPr>
          <p:spPr>
            <a:xfrm>
              <a:off x="5586944" y="3736877"/>
              <a:ext cx="32580" cy="73304"/>
            </a:xfrm>
            <a:custGeom>
              <a:avLst/>
              <a:gdLst>
                <a:gd name="connsiteX0" fmla="*/ 7330 w 32579"/>
                <a:gd name="connsiteY0" fmla="*/ 18733 h 73304"/>
                <a:gd name="connsiteX1" fmla="*/ 30136 w 32579"/>
                <a:gd name="connsiteY1" fmla="*/ 18733 h 73304"/>
                <a:gd name="connsiteX2" fmla="*/ 30136 w 32579"/>
                <a:gd name="connsiteY2" fmla="*/ 25249 h 73304"/>
                <a:gd name="connsiteX3" fmla="*/ 7330 w 32579"/>
                <a:gd name="connsiteY3" fmla="*/ 25249 h 73304"/>
                <a:gd name="connsiteX4" fmla="*/ 7330 w 32579"/>
                <a:gd name="connsiteY4" fmla="*/ 56200 h 73304"/>
                <a:gd name="connsiteX5" fmla="*/ 8145 w 32579"/>
                <a:gd name="connsiteY5" fmla="*/ 64345 h 73304"/>
                <a:gd name="connsiteX6" fmla="*/ 10588 w 32579"/>
                <a:gd name="connsiteY6" fmla="*/ 69232 h 73304"/>
                <a:gd name="connsiteX7" fmla="*/ 14661 w 32579"/>
                <a:gd name="connsiteY7" fmla="*/ 71675 h 73304"/>
                <a:gd name="connsiteX8" fmla="*/ 19548 w 32579"/>
                <a:gd name="connsiteY8" fmla="*/ 72490 h 73304"/>
                <a:gd name="connsiteX9" fmla="*/ 26878 w 32579"/>
                <a:gd name="connsiteY9" fmla="*/ 71675 h 73304"/>
                <a:gd name="connsiteX10" fmla="*/ 30951 w 32579"/>
                <a:gd name="connsiteY10" fmla="*/ 70046 h 73304"/>
                <a:gd name="connsiteX11" fmla="*/ 32580 w 32579"/>
                <a:gd name="connsiteY11" fmla="*/ 75748 h 73304"/>
                <a:gd name="connsiteX12" fmla="*/ 26878 w 32579"/>
                <a:gd name="connsiteY12" fmla="*/ 78191 h 73304"/>
                <a:gd name="connsiteX13" fmla="*/ 18733 w 32579"/>
                <a:gd name="connsiteY13" fmla="*/ 79820 h 73304"/>
                <a:gd name="connsiteX14" fmla="*/ 9774 w 32579"/>
                <a:gd name="connsiteY14" fmla="*/ 78191 h 73304"/>
                <a:gd name="connsiteX15" fmla="*/ 4072 w 32579"/>
                <a:gd name="connsiteY15" fmla="*/ 74119 h 73304"/>
                <a:gd name="connsiteX16" fmla="*/ 815 w 32579"/>
                <a:gd name="connsiteY16" fmla="*/ 66788 h 73304"/>
                <a:gd name="connsiteX17" fmla="*/ 0 w 32579"/>
                <a:gd name="connsiteY17" fmla="*/ 57014 h 73304"/>
                <a:gd name="connsiteX18" fmla="*/ 0 w 32579"/>
                <a:gd name="connsiteY18" fmla="*/ 1629 h 73304"/>
                <a:gd name="connsiteX19" fmla="*/ 7330 w 32579"/>
                <a:gd name="connsiteY19" fmla="*/ 0 h 73304"/>
                <a:gd name="connsiteX20" fmla="*/ 7330 w 32579"/>
                <a:gd name="connsiteY20" fmla="*/ 18733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9" h="73304">
                  <a:moveTo>
                    <a:pt x="7330" y="18733"/>
                  </a:moveTo>
                  <a:lnTo>
                    <a:pt x="30136" y="18733"/>
                  </a:lnTo>
                  <a:lnTo>
                    <a:pt x="30136" y="25249"/>
                  </a:lnTo>
                  <a:lnTo>
                    <a:pt x="7330" y="25249"/>
                  </a:lnTo>
                  <a:lnTo>
                    <a:pt x="7330" y="56200"/>
                  </a:lnTo>
                  <a:cubicBezTo>
                    <a:pt x="7330" y="59458"/>
                    <a:pt x="7330" y="61901"/>
                    <a:pt x="8145" y="64345"/>
                  </a:cubicBezTo>
                  <a:cubicBezTo>
                    <a:pt x="8959" y="66788"/>
                    <a:pt x="9774" y="67603"/>
                    <a:pt x="10588" y="69232"/>
                  </a:cubicBezTo>
                  <a:cubicBezTo>
                    <a:pt x="11403" y="70046"/>
                    <a:pt x="13032" y="70861"/>
                    <a:pt x="14661" y="71675"/>
                  </a:cubicBezTo>
                  <a:cubicBezTo>
                    <a:pt x="16290" y="71675"/>
                    <a:pt x="17919" y="72490"/>
                    <a:pt x="19548" y="72490"/>
                  </a:cubicBezTo>
                  <a:cubicBezTo>
                    <a:pt x="22806" y="72490"/>
                    <a:pt x="25249" y="72490"/>
                    <a:pt x="26878" y="71675"/>
                  </a:cubicBezTo>
                  <a:cubicBezTo>
                    <a:pt x="28507" y="70861"/>
                    <a:pt x="30136" y="70046"/>
                    <a:pt x="30951" y="70046"/>
                  </a:cubicBezTo>
                  <a:lnTo>
                    <a:pt x="32580" y="75748"/>
                  </a:lnTo>
                  <a:cubicBezTo>
                    <a:pt x="31765" y="76562"/>
                    <a:pt x="29322" y="77376"/>
                    <a:pt x="26878" y="78191"/>
                  </a:cubicBezTo>
                  <a:cubicBezTo>
                    <a:pt x="24435" y="79006"/>
                    <a:pt x="21177" y="79820"/>
                    <a:pt x="18733" y="79820"/>
                  </a:cubicBezTo>
                  <a:cubicBezTo>
                    <a:pt x="15475" y="79820"/>
                    <a:pt x="12217" y="79006"/>
                    <a:pt x="9774" y="78191"/>
                  </a:cubicBezTo>
                  <a:cubicBezTo>
                    <a:pt x="7330" y="77376"/>
                    <a:pt x="5701" y="75748"/>
                    <a:pt x="4072" y="74119"/>
                  </a:cubicBezTo>
                  <a:cubicBezTo>
                    <a:pt x="2443" y="72490"/>
                    <a:pt x="1629" y="70046"/>
                    <a:pt x="815" y="66788"/>
                  </a:cubicBezTo>
                  <a:cubicBezTo>
                    <a:pt x="0" y="64345"/>
                    <a:pt x="0" y="60272"/>
                    <a:pt x="0" y="57014"/>
                  </a:cubicBezTo>
                  <a:lnTo>
                    <a:pt x="0" y="1629"/>
                  </a:lnTo>
                  <a:lnTo>
                    <a:pt x="7330" y="0"/>
                  </a:lnTo>
                  <a:lnTo>
                    <a:pt x="7330" y="18733"/>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21" name="Hình tự do: Hình 48">
              <a:extLst>
                <a:ext uri="{FF2B5EF4-FFF2-40B4-BE49-F238E27FC236}">
                  <a16:creationId xmlns="" xmlns:a16="http://schemas.microsoft.com/office/drawing/2014/main" id="{CC249171-60DE-431D-8A5C-69D7E571AFB0}"/>
                </a:ext>
              </a:extLst>
            </p:cNvPr>
            <p:cNvSpPr/>
            <p:nvPr/>
          </p:nvSpPr>
          <p:spPr>
            <a:xfrm>
              <a:off x="5630926" y="3754796"/>
              <a:ext cx="40724" cy="57014"/>
            </a:xfrm>
            <a:custGeom>
              <a:avLst/>
              <a:gdLst>
                <a:gd name="connsiteX0" fmla="*/ 0 w 40724"/>
                <a:gd name="connsiteY0" fmla="*/ 2443 h 57014"/>
                <a:gd name="connsiteX1" fmla="*/ 8959 w 40724"/>
                <a:gd name="connsiteY1" fmla="*/ 815 h 57014"/>
                <a:gd name="connsiteX2" fmla="*/ 21991 w 40724"/>
                <a:gd name="connsiteY2" fmla="*/ 0 h 57014"/>
                <a:gd name="connsiteX3" fmla="*/ 33394 w 40724"/>
                <a:gd name="connsiteY3" fmla="*/ 1629 h 57014"/>
                <a:gd name="connsiteX4" fmla="*/ 40724 w 40724"/>
                <a:gd name="connsiteY4" fmla="*/ 7330 h 57014"/>
                <a:gd name="connsiteX5" fmla="*/ 44797 w 40724"/>
                <a:gd name="connsiteY5" fmla="*/ 15475 h 57014"/>
                <a:gd name="connsiteX6" fmla="*/ 45611 w 40724"/>
                <a:gd name="connsiteY6" fmla="*/ 26064 h 57014"/>
                <a:gd name="connsiteX7" fmla="*/ 45611 w 40724"/>
                <a:gd name="connsiteY7" fmla="*/ 58643 h 57014"/>
                <a:gd name="connsiteX8" fmla="*/ 38281 w 40724"/>
                <a:gd name="connsiteY8" fmla="*/ 58643 h 57014"/>
                <a:gd name="connsiteX9" fmla="*/ 38281 w 40724"/>
                <a:gd name="connsiteY9" fmla="*/ 28507 h 57014"/>
                <a:gd name="connsiteX10" fmla="*/ 37467 w 40724"/>
                <a:gd name="connsiteY10" fmla="*/ 17919 h 57014"/>
                <a:gd name="connsiteX11" fmla="*/ 35023 w 40724"/>
                <a:gd name="connsiteY11" fmla="*/ 10588 h 57014"/>
                <a:gd name="connsiteX12" fmla="*/ 30136 w 40724"/>
                <a:gd name="connsiteY12" fmla="*/ 6516 h 57014"/>
                <a:gd name="connsiteX13" fmla="*/ 21991 w 40724"/>
                <a:gd name="connsiteY13" fmla="*/ 5702 h 57014"/>
                <a:gd name="connsiteX14" fmla="*/ 13032 w 40724"/>
                <a:gd name="connsiteY14" fmla="*/ 6516 h 57014"/>
                <a:gd name="connsiteX15" fmla="*/ 8145 w 40724"/>
                <a:gd name="connsiteY15" fmla="*/ 7330 h 57014"/>
                <a:gd name="connsiteX16" fmla="*/ 8145 w 40724"/>
                <a:gd name="connsiteY16" fmla="*/ 57829 h 57014"/>
                <a:gd name="connsiteX17" fmla="*/ 815 w 40724"/>
                <a:gd name="connsiteY17" fmla="*/ 57829 h 57014"/>
                <a:gd name="connsiteX18" fmla="*/ 815 w 40724"/>
                <a:gd name="connsiteY18"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24" h="57014">
                  <a:moveTo>
                    <a:pt x="0" y="2443"/>
                  </a:moveTo>
                  <a:cubicBezTo>
                    <a:pt x="2443" y="1629"/>
                    <a:pt x="4887" y="815"/>
                    <a:pt x="8959" y="815"/>
                  </a:cubicBezTo>
                  <a:cubicBezTo>
                    <a:pt x="13032" y="0"/>
                    <a:pt x="17104" y="0"/>
                    <a:pt x="21991" y="0"/>
                  </a:cubicBezTo>
                  <a:cubicBezTo>
                    <a:pt x="26064" y="0"/>
                    <a:pt x="30136" y="815"/>
                    <a:pt x="33394" y="1629"/>
                  </a:cubicBezTo>
                  <a:cubicBezTo>
                    <a:pt x="36652" y="3258"/>
                    <a:pt x="39096" y="4887"/>
                    <a:pt x="40724" y="7330"/>
                  </a:cubicBezTo>
                  <a:cubicBezTo>
                    <a:pt x="42354" y="9774"/>
                    <a:pt x="43982" y="12217"/>
                    <a:pt x="44797" y="15475"/>
                  </a:cubicBezTo>
                  <a:cubicBezTo>
                    <a:pt x="45611" y="18733"/>
                    <a:pt x="45611" y="21991"/>
                    <a:pt x="45611" y="26064"/>
                  </a:cubicBezTo>
                  <a:lnTo>
                    <a:pt x="45611" y="58643"/>
                  </a:lnTo>
                  <a:lnTo>
                    <a:pt x="38281" y="58643"/>
                  </a:lnTo>
                  <a:lnTo>
                    <a:pt x="38281" y="28507"/>
                  </a:lnTo>
                  <a:cubicBezTo>
                    <a:pt x="38281" y="24435"/>
                    <a:pt x="38281" y="21177"/>
                    <a:pt x="37467" y="17919"/>
                  </a:cubicBezTo>
                  <a:cubicBezTo>
                    <a:pt x="36652" y="15475"/>
                    <a:pt x="35838" y="13032"/>
                    <a:pt x="35023" y="10588"/>
                  </a:cubicBezTo>
                  <a:cubicBezTo>
                    <a:pt x="33394" y="8959"/>
                    <a:pt x="31765" y="7330"/>
                    <a:pt x="30136" y="6516"/>
                  </a:cubicBezTo>
                  <a:cubicBezTo>
                    <a:pt x="27693" y="5702"/>
                    <a:pt x="25249" y="5702"/>
                    <a:pt x="21991" y="5702"/>
                  </a:cubicBezTo>
                  <a:cubicBezTo>
                    <a:pt x="18733" y="5702"/>
                    <a:pt x="15475" y="5702"/>
                    <a:pt x="13032" y="6516"/>
                  </a:cubicBezTo>
                  <a:cubicBezTo>
                    <a:pt x="10588" y="6516"/>
                    <a:pt x="8959" y="7330"/>
                    <a:pt x="8145" y="7330"/>
                  </a:cubicBezTo>
                  <a:lnTo>
                    <a:pt x="8145" y="57829"/>
                  </a:lnTo>
                  <a:lnTo>
                    <a:pt x="815" y="57829"/>
                  </a:lnTo>
                  <a:lnTo>
                    <a:pt x="815" y="2443"/>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22" name="Hình tự do: Hình 49">
              <a:extLst>
                <a:ext uri="{FF2B5EF4-FFF2-40B4-BE49-F238E27FC236}">
                  <a16:creationId xmlns="" xmlns:a16="http://schemas.microsoft.com/office/drawing/2014/main" id="{6349E2B1-F2FC-46FE-852D-3122A8DC8A4D}"/>
                </a:ext>
              </a:extLst>
            </p:cNvPr>
            <p:cNvSpPr/>
            <p:nvPr/>
          </p:nvSpPr>
          <p:spPr>
            <a:xfrm>
              <a:off x="5691198"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6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4"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6"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814" y="38281"/>
                    <a:pt x="0" y="35023"/>
                    <a:pt x="0" y="30136"/>
                  </a:cubicBezTo>
                  <a:moveTo>
                    <a:pt x="40724" y="25249"/>
                  </a:moveTo>
                  <a:cubicBezTo>
                    <a:pt x="40724" y="19548"/>
                    <a:pt x="39096" y="14661"/>
                    <a:pt x="36652" y="11403"/>
                  </a:cubicBezTo>
                  <a:cubicBezTo>
                    <a:pt x="34209"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23" name="Hình tự do: Hình 50">
              <a:extLst>
                <a:ext uri="{FF2B5EF4-FFF2-40B4-BE49-F238E27FC236}">
                  <a16:creationId xmlns="" xmlns:a16="http://schemas.microsoft.com/office/drawing/2014/main" id="{7AE31E46-C948-48FD-B587-75723B6D56E4}"/>
                </a:ext>
              </a:extLst>
            </p:cNvPr>
            <p:cNvSpPr/>
            <p:nvPr/>
          </p:nvSpPr>
          <p:spPr>
            <a:xfrm>
              <a:off x="5755543" y="3753981"/>
              <a:ext cx="24435" cy="57014"/>
            </a:xfrm>
            <a:custGeom>
              <a:avLst/>
              <a:gdLst>
                <a:gd name="connsiteX0" fmla="*/ 20362 w 24434"/>
                <a:gd name="connsiteY0" fmla="*/ 0 h 57014"/>
                <a:gd name="connsiteX1" fmla="*/ 26878 w 24434"/>
                <a:gd name="connsiteY1" fmla="*/ 815 h 57014"/>
                <a:gd name="connsiteX2" fmla="*/ 30951 w 24434"/>
                <a:gd name="connsiteY2" fmla="*/ 1629 h 57014"/>
                <a:gd name="connsiteX3" fmla="*/ 29322 w 24434"/>
                <a:gd name="connsiteY3" fmla="*/ 8145 h 57014"/>
                <a:gd name="connsiteX4" fmla="*/ 26064 w 24434"/>
                <a:gd name="connsiteY4" fmla="*/ 7330 h 57014"/>
                <a:gd name="connsiteX5" fmla="*/ 18733 w 24434"/>
                <a:gd name="connsiteY5" fmla="*/ 6516 h 57014"/>
                <a:gd name="connsiteX6" fmla="*/ 11403 w 24434"/>
                <a:gd name="connsiteY6" fmla="*/ 7330 h 57014"/>
                <a:gd name="connsiteX7" fmla="*/ 7330 w 24434"/>
                <a:gd name="connsiteY7" fmla="*/ 8145 h 57014"/>
                <a:gd name="connsiteX8" fmla="*/ 7330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20362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20362" y="0"/>
                  </a:moveTo>
                  <a:cubicBezTo>
                    <a:pt x="22806" y="0"/>
                    <a:pt x="25249" y="0"/>
                    <a:pt x="26878" y="815"/>
                  </a:cubicBezTo>
                  <a:cubicBezTo>
                    <a:pt x="29322" y="815"/>
                    <a:pt x="30136" y="1629"/>
                    <a:pt x="30951" y="1629"/>
                  </a:cubicBezTo>
                  <a:lnTo>
                    <a:pt x="29322" y="8145"/>
                  </a:lnTo>
                  <a:cubicBezTo>
                    <a:pt x="28507" y="8145"/>
                    <a:pt x="27693" y="7330"/>
                    <a:pt x="26064" y="7330"/>
                  </a:cubicBezTo>
                  <a:cubicBezTo>
                    <a:pt x="24435" y="7330"/>
                    <a:pt x="21991" y="6516"/>
                    <a:pt x="18733" y="6516"/>
                  </a:cubicBezTo>
                  <a:cubicBezTo>
                    <a:pt x="15475" y="6516"/>
                    <a:pt x="13032" y="6516"/>
                    <a:pt x="11403" y="7330"/>
                  </a:cubicBezTo>
                  <a:cubicBezTo>
                    <a:pt x="9774" y="8145"/>
                    <a:pt x="8145" y="8145"/>
                    <a:pt x="7330" y="8145"/>
                  </a:cubicBezTo>
                  <a:lnTo>
                    <a:pt x="7330" y="58643"/>
                  </a:lnTo>
                  <a:lnTo>
                    <a:pt x="0" y="58643"/>
                  </a:lnTo>
                  <a:lnTo>
                    <a:pt x="0" y="3258"/>
                  </a:lnTo>
                  <a:cubicBezTo>
                    <a:pt x="1629" y="2444"/>
                    <a:pt x="4073" y="1629"/>
                    <a:pt x="7330" y="815"/>
                  </a:cubicBezTo>
                  <a:cubicBezTo>
                    <a:pt x="11403" y="815"/>
                    <a:pt x="15475" y="0"/>
                    <a:pt x="20362" y="0"/>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24" name="Hình tự do: Hình 51">
              <a:extLst>
                <a:ext uri="{FF2B5EF4-FFF2-40B4-BE49-F238E27FC236}">
                  <a16:creationId xmlns="" xmlns:a16="http://schemas.microsoft.com/office/drawing/2014/main" id="{72B4CC83-41DA-4414-99CF-B05DBE2B0E0F}"/>
                </a:ext>
              </a:extLst>
            </p:cNvPr>
            <p:cNvSpPr/>
            <p:nvPr/>
          </p:nvSpPr>
          <p:spPr>
            <a:xfrm>
              <a:off x="5823146" y="3726289"/>
              <a:ext cx="32580" cy="81449"/>
            </a:xfrm>
            <a:custGeom>
              <a:avLst/>
              <a:gdLst>
                <a:gd name="connsiteX0" fmla="*/ 21177 w 32579"/>
                <a:gd name="connsiteY0" fmla="*/ 0 h 81448"/>
                <a:gd name="connsiteX1" fmla="*/ 28507 w 32579"/>
                <a:gd name="connsiteY1" fmla="*/ 815 h 81448"/>
                <a:gd name="connsiteX2" fmla="*/ 32580 w 32579"/>
                <a:gd name="connsiteY2" fmla="*/ 2443 h 81448"/>
                <a:gd name="connsiteX3" fmla="*/ 30950 w 32579"/>
                <a:gd name="connsiteY3" fmla="*/ 8959 h 81448"/>
                <a:gd name="connsiteX4" fmla="*/ 27693 w 32579"/>
                <a:gd name="connsiteY4" fmla="*/ 8145 h 81448"/>
                <a:gd name="connsiteX5" fmla="*/ 21991 w 32579"/>
                <a:gd name="connsiteY5" fmla="*/ 7330 h 81448"/>
                <a:gd name="connsiteX6" fmla="*/ 10588 w 32579"/>
                <a:gd name="connsiteY6" fmla="*/ 11403 h 81448"/>
                <a:gd name="connsiteX7" fmla="*/ 7330 w 32579"/>
                <a:gd name="connsiteY7" fmla="*/ 23620 h 81448"/>
                <a:gd name="connsiteX8" fmla="*/ 7330 w 32579"/>
                <a:gd name="connsiteY8" fmla="*/ 29322 h 81448"/>
                <a:gd name="connsiteX9" fmla="*/ 30950 w 32579"/>
                <a:gd name="connsiteY9" fmla="*/ 29322 h 81448"/>
                <a:gd name="connsiteX10" fmla="*/ 30950 w 32579"/>
                <a:gd name="connsiteY10" fmla="*/ 35837 h 81448"/>
                <a:gd name="connsiteX11" fmla="*/ 7330 w 32579"/>
                <a:gd name="connsiteY11" fmla="*/ 35837 h 81448"/>
                <a:gd name="connsiteX12" fmla="*/ 7330 w 32579"/>
                <a:gd name="connsiteY12" fmla="*/ 87150 h 81448"/>
                <a:gd name="connsiteX13" fmla="*/ 0 w 32579"/>
                <a:gd name="connsiteY13" fmla="*/ 87150 h 81448"/>
                <a:gd name="connsiteX14" fmla="*/ 0 w 32579"/>
                <a:gd name="connsiteY14" fmla="*/ 22806 h 81448"/>
                <a:gd name="connsiteX15" fmla="*/ 4887 w 32579"/>
                <a:gd name="connsiteY15" fmla="*/ 5702 h 81448"/>
                <a:gd name="connsiteX16" fmla="*/ 21177 w 32579"/>
                <a:gd name="connsiteY16" fmla="*/ 0 h 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579" h="81448">
                  <a:moveTo>
                    <a:pt x="21177" y="0"/>
                  </a:moveTo>
                  <a:cubicBezTo>
                    <a:pt x="24435" y="0"/>
                    <a:pt x="26878" y="0"/>
                    <a:pt x="28507" y="815"/>
                  </a:cubicBezTo>
                  <a:cubicBezTo>
                    <a:pt x="30136" y="1629"/>
                    <a:pt x="31765" y="1629"/>
                    <a:pt x="32580" y="2443"/>
                  </a:cubicBezTo>
                  <a:lnTo>
                    <a:pt x="30950" y="8959"/>
                  </a:lnTo>
                  <a:cubicBezTo>
                    <a:pt x="30136" y="8959"/>
                    <a:pt x="28507" y="8145"/>
                    <a:pt x="27693" y="8145"/>
                  </a:cubicBezTo>
                  <a:cubicBezTo>
                    <a:pt x="26064" y="7330"/>
                    <a:pt x="24435" y="7330"/>
                    <a:pt x="21991" y="7330"/>
                  </a:cubicBezTo>
                  <a:cubicBezTo>
                    <a:pt x="17104" y="7330"/>
                    <a:pt x="13032" y="8959"/>
                    <a:pt x="10588" y="11403"/>
                  </a:cubicBezTo>
                  <a:cubicBezTo>
                    <a:pt x="8145" y="13846"/>
                    <a:pt x="7330" y="17919"/>
                    <a:pt x="7330" y="23620"/>
                  </a:cubicBezTo>
                  <a:lnTo>
                    <a:pt x="7330" y="29322"/>
                  </a:lnTo>
                  <a:lnTo>
                    <a:pt x="30950" y="29322"/>
                  </a:lnTo>
                  <a:lnTo>
                    <a:pt x="30950" y="35837"/>
                  </a:lnTo>
                  <a:lnTo>
                    <a:pt x="7330" y="35837"/>
                  </a:lnTo>
                  <a:lnTo>
                    <a:pt x="7330" y="87150"/>
                  </a:lnTo>
                  <a:lnTo>
                    <a:pt x="0" y="87150"/>
                  </a:lnTo>
                  <a:lnTo>
                    <a:pt x="0" y="22806"/>
                  </a:lnTo>
                  <a:cubicBezTo>
                    <a:pt x="0" y="15475"/>
                    <a:pt x="1629" y="9774"/>
                    <a:pt x="4887" y="5702"/>
                  </a:cubicBezTo>
                  <a:cubicBezTo>
                    <a:pt x="8959" y="1629"/>
                    <a:pt x="14661" y="0"/>
                    <a:pt x="21177" y="0"/>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25" name="Hình tự do: Hình 52">
              <a:extLst>
                <a:ext uri="{FF2B5EF4-FFF2-40B4-BE49-F238E27FC236}">
                  <a16:creationId xmlns="" xmlns:a16="http://schemas.microsoft.com/office/drawing/2014/main" id="{31230BBC-DA1B-4FF1-8B02-856E3FB73F61}"/>
                </a:ext>
              </a:extLst>
            </p:cNvPr>
            <p:cNvSpPr/>
            <p:nvPr/>
          </p:nvSpPr>
          <p:spPr>
            <a:xfrm>
              <a:off x="5863056" y="3753167"/>
              <a:ext cx="48869" cy="57014"/>
            </a:xfrm>
            <a:custGeom>
              <a:avLst/>
              <a:gdLst>
                <a:gd name="connsiteX0" fmla="*/ 52127 w 48869"/>
                <a:gd name="connsiteY0" fmla="*/ 30951 h 57014"/>
                <a:gd name="connsiteX1" fmla="*/ 50498 w 48869"/>
                <a:gd name="connsiteY1" fmla="*/ 43168 h 57014"/>
                <a:gd name="connsiteX2" fmla="*/ 44797 w 48869"/>
                <a:gd name="connsiteY2" fmla="*/ 52942 h 57014"/>
                <a:gd name="connsiteX3" fmla="*/ 36652 w 48869"/>
                <a:gd name="connsiteY3" fmla="*/ 58643 h 57014"/>
                <a:gd name="connsiteX4" fmla="*/ 26064 w 48869"/>
                <a:gd name="connsiteY4" fmla="*/ 61087 h 57014"/>
                <a:gd name="connsiteX5" fmla="*/ 15475 w 48869"/>
                <a:gd name="connsiteY5" fmla="*/ 58643 h 57014"/>
                <a:gd name="connsiteX6" fmla="*/ 7330 w 48869"/>
                <a:gd name="connsiteY6" fmla="*/ 52942 h 57014"/>
                <a:gd name="connsiteX7" fmla="*/ 1629 w 48869"/>
                <a:gd name="connsiteY7" fmla="*/ 43168 h 57014"/>
                <a:gd name="connsiteX8" fmla="*/ 0 w 48869"/>
                <a:gd name="connsiteY8" fmla="*/ 30951 h 57014"/>
                <a:gd name="connsiteX9" fmla="*/ 1629 w 48869"/>
                <a:gd name="connsiteY9" fmla="*/ 18733 h 57014"/>
                <a:gd name="connsiteX10" fmla="*/ 7330 w 48869"/>
                <a:gd name="connsiteY10" fmla="*/ 8959 h 57014"/>
                <a:gd name="connsiteX11" fmla="*/ 15475 w 48869"/>
                <a:gd name="connsiteY11" fmla="*/ 2444 h 57014"/>
                <a:gd name="connsiteX12" fmla="*/ 26064 w 48869"/>
                <a:gd name="connsiteY12" fmla="*/ 0 h 57014"/>
                <a:gd name="connsiteX13" fmla="*/ 36652 w 48869"/>
                <a:gd name="connsiteY13" fmla="*/ 2444 h 57014"/>
                <a:gd name="connsiteX14" fmla="*/ 44797 w 48869"/>
                <a:gd name="connsiteY14" fmla="*/ 8959 h 57014"/>
                <a:gd name="connsiteX15" fmla="*/ 50498 w 48869"/>
                <a:gd name="connsiteY15" fmla="*/ 18733 h 57014"/>
                <a:gd name="connsiteX16" fmla="*/ 52127 w 48869"/>
                <a:gd name="connsiteY16" fmla="*/ 30951 h 57014"/>
                <a:gd name="connsiteX17" fmla="*/ 43982 w 48869"/>
                <a:gd name="connsiteY17" fmla="*/ 30951 h 57014"/>
                <a:gd name="connsiteX18" fmla="*/ 39096 w 48869"/>
                <a:gd name="connsiteY18" fmla="*/ 13846 h 57014"/>
                <a:gd name="connsiteX19" fmla="*/ 25249 w 48869"/>
                <a:gd name="connsiteY19" fmla="*/ 7331 h 57014"/>
                <a:gd name="connsiteX20" fmla="*/ 11403 w 48869"/>
                <a:gd name="connsiteY20" fmla="*/ 13846 h 57014"/>
                <a:gd name="connsiteX21" fmla="*/ 6516 w 48869"/>
                <a:gd name="connsiteY21" fmla="*/ 30951 h 57014"/>
                <a:gd name="connsiteX22" fmla="*/ 11403 w 48869"/>
                <a:gd name="connsiteY22" fmla="*/ 48055 h 57014"/>
                <a:gd name="connsiteX23" fmla="*/ 25249 w 48869"/>
                <a:gd name="connsiteY23" fmla="*/ 54571 h 57014"/>
                <a:gd name="connsiteX24" fmla="*/ 39096 w 48869"/>
                <a:gd name="connsiteY24" fmla="*/ 48055 h 57014"/>
                <a:gd name="connsiteX25" fmla="*/ 43982 w 48869"/>
                <a:gd name="connsiteY25" fmla="*/ 30951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69" h="57014">
                  <a:moveTo>
                    <a:pt x="52127" y="30951"/>
                  </a:moveTo>
                  <a:cubicBezTo>
                    <a:pt x="52127" y="35838"/>
                    <a:pt x="51313" y="39910"/>
                    <a:pt x="50498" y="43168"/>
                  </a:cubicBezTo>
                  <a:cubicBezTo>
                    <a:pt x="48869" y="47241"/>
                    <a:pt x="47241" y="49684"/>
                    <a:pt x="44797" y="52942"/>
                  </a:cubicBezTo>
                  <a:cubicBezTo>
                    <a:pt x="42354" y="55385"/>
                    <a:pt x="39910" y="57829"/>
                    <a:pt x="36652" y="58643"/>
                  </a:cubicBezTo>
                  <a:cubicBezTo>
                    <a:pt x="33394" y="60272"/>
                    <a:pt x="30136" y="61087"/>
                    <a:pt x="26064" y="61087"/>
                  </a:cubicBezTo>
                  <a:cubicBezTo>
                    <a:pt x="21991" y="61087"/>
                    <a:pt x="18733" y="60272"/>
                    <a:pt x="15475" y="58643"/>
                  </a:cubicBezTo>
                  <a:cubicBezTo>
                    <a:pt x="12217" y="57014"/>
                    <a:pt x="9774" y="55385"/>
                    <a:pt x="7330" y="52942"/>
                  </a:cubicBezTo>
                  <a:cubicBezTo>
                    <a:pt x="4887" y="50498"/>
                    <a:pt x="3258" y="47241"/>
                    <a:pt x="1629" y="43168"/>
                  </a:cubicBezTo>
                  <a:cubicBezTo>
                    <a:pt x="0" y="39096"/>
                    <a:pt x="0" y="35023"/>
                    <a:pt x="0" y="30951"/>
                  </a:cubicBezTo>
                  <a:cubicBezTo>
                    <a:pt x="0" y="26064"/>
                    <a:pt x="815" y="21991"/>
                    <a:pt x="1629" y="18733"/>
                  </a:cubicBezTo>
                  <a:cubicBezTo>
                    <a:pt x="2444" y="15475"/>
                    <a:pt x="4887" y="11403"/>
                    <a:pt x="7330" y="8959"/>
                  </a:cubicBezTo>
                  <a:cubicBezTo>
                    <a:pt x="9774" y="6516"/>
                    <a:pt x="12217" y="4072"/>
                    <a:pt x="15475" y="2444"/>
                  </a:cubicBezTo>
                  <a:cubicBezTo>
                    <a:pt x="18733" y="815"/>
                    <a:pt x="21991" y="0"/>
                    <a:pt x="26064" y="0"/>
                  </a:cubicBezTo>
                  <a:cubicBezTo>
                    <a:pt x="30136" y="0"/>
                    <a:pt x="33394" y="815"/>
                    <a:pt x="36652" y="2444"/>
                  </a:cubicBezTo>
                  <a:cubicBezTo>
                    <a:pt x="39910" y="4072"/>
                    <a:pt x="42354" y="5702"/>
                    <a:pt x="44797" y="8959"/>
                  </a:cubicBezTo>
                  <a:cubicBezTo>
                    <a:pt x="47241" y="11403"/>
                    <a:pt x="48869" y="14661"/>
                    <a:pt x="50498" y="18733"/>
                  </a:cubicBezTo>
                  <a:cubicBezTo>
                    <a:pt x="52127" y="22806"/>
                    <a:pt x="52127" y="26878"/>
                    <a:pt x="52127" y="30951"/>
                  </a:cubicBezTo>
                  <a:moveTo>
                    <a:pt x="43982" y="30951"/>
                  </a:moveTo>
                  <a:cubicBezTo>
                    <a:pt x="43982" y="23620"/>
                    <a:pt x="42354" y="17919"/>
                    <a:pt x="39096" y="13846"/>
                  </a:cubicBezTo>
                  <a:cubicBezTo>
                    <a:pt x="35837" y="9774"/>
                    <a:pt x="30951" y="7331"/>
                    <a:pt x="25249" y="7331"/>
                  </a:cubicBezTo>
                  <a:cubicBezTo>
                    <a:pt x="19548" y="7331"/>
                    <a:pt x="14661" y="9774"/>
                    <a:pt x="11403" y="13846"/>
                  </a:cubicBezTo>
                  <a:cubicBezTo>
                    <a:pt x="8145" y="17919"/>
                    <a:pt x="6516" y="23620"/>
                    <a:pt x="6516" y="30951"/>
                  </a:cubicBezTo>
                  <a:cubicBezTo>
                    <a:pt x="6516" y="38281"/>
                    <a:pt x="8145" y="43983"/>
                    <a:pt x="11403" y="48055"/>
                  </a:cubicBezTo>
                  <a:cubicBezTo>
                    <a:pt x="14661" y="52128"/>
                    <a:pt x="19548" y="54571"/>
                    <a:pt x="25249" y="54571"/>
                  </a:cubicBezTo>
                  <a:cubicBezTo>
                    <a:pt x="30951" y="54571"/>
                    <a:pt x="35837" y="52128"/>
                    <a:pt x="39096" y="48055"/>
                  </a:cubicBezTo>
                  <a:cubicBezTo>
                    <a:pt x="42354" y="43983"/>
                    <a:pt x="43982" y="38281"/>
                    <a:pt x="43982" y="30951"/>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26" name="Hình tự do: Hình 53">
              <a:extLst>
                <a:ext uri="{FF2B5EF4-FFF2-40B4-BE49-F238E27FC236}">
                  <a16:creationId xmlns="" xmlns:a16="http://schemas.microsoft.com/office/drawing/2014/main" id="{A47FB48E-FB58-4245-BDAB-35D4CA3B9CF5}"/>
                </a:ext>
              </a:extLst>
            </p:cNvPr>
            <p:cNvSpPr/>
            <p:nvPr/>
          </p:nvSpPr>
          <p:spPr>
            <a:xfrm>
              <a:off x="5929844" y="3753981"/>
              <a:ext cx="24435" cy="57014"/>
            </a:xfrm>
            <a:custGeom>
              <a:avLst/>
              <a:gdLst>
                <a:gd name="connsiteX0" fmla="*/ 20362 w 24434"/>
                <a:gd name="connsiteY0" fmla="*/ 0 h 57014"/>
                <a:gd name="connsiteX1" fmla="*/ 26878 w 24434"/>
                <a:gd name="connsiteY1" fmla="*/ 815 h 57014"/>
                <a:gd name="connsiteX2" fmla="*/ 30950 w 24434"/>
                <a:gd name="connsiteY2" fmla="*/ 1629 h 57014"/>
                <a:gd name="connsiteX3" fmla="*/ 29322 w 24434"/>
                <a:gd name="connsiteY3" fmla="*/ 8145 h 57014"/>
                <a:gd name="connsiteX4" fmla="*/ 26064 w 24434"/>
                <a:gd name="connsiteY4" fmla="*/ 7330 h 57014"/>
                <a:gd name="connsiteX5" fmla="*/ 18733 w 24434"/>
                <a:gd name="connsiteY5" fmla="*/ 6516 h 57014"/>
                <a:gd name="connsiteX6" fmla="*/ 11403 w 24434"/>
                <a:gd name="connsiteY6" fmla="*/ 7330 h 57014"/>
                <a:gd name="connsiteX7" fmla="*/ 7330 w 24434"/>
                <a:gd name="connsiteY7" fmla="*/ 8145 h 57014"/>
                <a:gd name="connsiteX8" fmla="*/ 7330 w 24434"/>
                <a:gd name="connsiteY8" fmla="*/ 58643 h 57014"/>
                <a:gd name="connsiteX9" fmla="*/ 0 w 24434"/>
                <a:gd name="connsiteY9" fmla="*/ 58643 h 57014"/>
                <a:gd name="connsiteX10" fmla="*/ 0 w 24434"/>
                <a:gd name="connsiteY10" fmla="*/ 3258 h 57014"/>
                <a:gd name="connsiteX11" fmla="*/ 7330 w 24434"/>
                <a:gd name="connsiteY11" fmla="*/ 815 h 57014"/>
                <a:gd name="connsiteX12" fmla="*/ 20362 w 24434"/>
                <a:gd name="connsiteY12" fmla="*/ 0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34" h="57014">
                  <a:moveTo>
                    <a:pt x="20362" y="0"/>
                  </a:moveTo>
                  <a:cubicBezTo>
                    <a:pt x="22806" y="0"/>
                    <a:pt x="25249" y="0"/>
                    <a:pt x="26878" y="815"/>
                  </a:cubicBezTo>
                  <a:cubicBezTo>
                    <a:pt x="29322" y="815"/>
                    <a:pt x="30136" y="1629"/>
                    <a:pt x="30950" y="1629"/>
                  </a:cubicBezTo>
                  <a:lnTo>
                    <a:pt x="29322" y="8145"/>
                  </a:lnTo>
                  <a:cubicBezTo>
                    <a:pt x="28507" y="8145"/>
                    <a:pt x="27693" y="7330"/>
                    <a:pt x="26064" y="7330"/>
                  </a:cubicBezTo>
                  <a:cubicBezTo>
                    <a:pt x="24435" y="7330"/>
                    <a:pt x="21991" y="6516"/>
                    <a:pt x="18733" y="6516"/>
                  </a:cubicBezTo>
                  <a:cubicBezTo>
                    <a:pt x="15475" y="6516"/>
                    <a:pt x="13032" y="6516"/>
                    <a:pt x="11403" y="7330"/>
                  </a:cubicBezTo>
                  <a:cubicBezTo>
                    <a:pt x="9774" y="8145"/>
                    <a:pt x="8145" y="8145"/>
                    <a:pt x="7330" y="8145"/>
                  </a:cubicBezTo>
                  <a:lnTo>
                    <a:pt x="7330" y="58643"/>
                  </a:lnTo>
                  <a:lnTo>
                    <a:pt x="0" y="58643"/>
                  </a:lnTo>
                  <a:lnTo>
                    <a:pt x="0" y="3258"/>
                  </a:lnTo>
                  <a:cubicBezTo>
                    <a:pt x="1629" y="2444"/>
                    <a:pt x="4072" y="1629"/>
                    <a:pt x="7330" y="815"/>
                  </a:cubicBezTo>
                  <a:cubicBezTo>
                    <a:pt x="11403" y="815"/>
                    <a:pt x="15475" y="0"/>
                    <a:pt x="20362" y="0"/>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27" name="Hình tự do: Hình 54">
              <a:extLst>
                <a:ext uri="{FF2B5EF4-FFF2-40B4-BE49-F238E27FC236}">
                  <a16:creationId xmlns="" xmlns:a16="http://schemas.microsoft.com/office/drawing/2014/main" id="{6751E456-DA2B-4CB8-82C9-4D59BC25C76A}"/>
                </a:ext>
              </a:extLst>
            </p:cNvPr>
            <p:cNvSpPr/>
            <p:nvPr/>
          </p:nvSpPr>
          <p:spPr>
            <a:xfrm>
              <a:off x="5994188" y="3725474"/>
              <a:ext cx="48869" cy="89594"/>
            </a:xfrm>
            <a:custGeom>
              <a:avLst/>
              <a:gdLst>
                <a:gd name="connsiteX0" fmla="*/ 49684 w 48869"/>
                <a:gd name="connsiteY0" fmla="*/ 86336 h 89593"/>
                <a:gd name="connsiteX1" fmla="*/ 41539 w 48869"/>
                <a:gd name="connsiteY1" fmla="*/ 88779 h 89593"/>
                <a:gd name="connsiteX2" fmla="*/ 28507 w 48869"/>
                <a:gd name="connsiteY2" fmla="*/ 89594 h 89593"/>
                <a:gd name="connsiteX3" fmla="*/ 17104 w 48869"/>
                <a:gd name="connsiteY3" fmla="*/ 87150 h 89593"/>
                <a:gd name="connsiteX4" fmla="*/ 8145 w 48869"/>
                <a:gd name="connsiteY4" fmla="*/ 81449 h 89593"/>
                <a:gd name="connsiteX5" fmla="*/ 2443 w 48869"/>
                <a:gd name="connsiteY5" fmla="*/ 71675 h 89593"/>
                <a:gd name="connsiteX6" fmla="*/ 0 w 48869"/>
                <a:gd name="connsiteY6" fmla="*/ 58643 h 89593"/>
                <a:gd name="connsiteX7" fmla="*/ 1629 w 48869"/>
                <a:gd name="connsiteY7" fmla="*/ 46426 h 89593"/>
                <a:gd name="connsiteX8" fmla="*/ 6516 w 48869"/>
                <a:gd name="connsiteY8" fmla="*/ 36652 h 89593"/>
                <a:gd name="connsiteX9" fmla="*/ 14661 w 48869"/>
                <a:gd name="connsiteY9" fmla="*/ 30136 h 89593"/>
                <a:gd name="connsiteX10" fmla="*/ 26064 w 48869"/>
                <a:gd name="connsiteY10" fmla="*/ 27693 h 89593"/>
                <a:gd name="connsiteX11" fmla="*/ 35837 w 48869"/>
                <a:gd name="connsiteY11" fmla="*/ 29322 h 89593"/>
                <a:gd name="connsiteX12" fmla="*/ 41539 w 48869"/>
                <a:gd name="connsiteY12" fmla="*/ 32580 h 89593"/>
                <a:gd name="connsiteX13" fmla="*/ 41539 w 48869"/>
                <a:gd name="connsiteY13" fmla="*/ 1629 h 89593"/>
                <a:gd name="connsiteX14" fmla="*/ 48869 w 48869"/>
                <a:gd name="connsiteY14" fmla="*/ 0 h 89593"/>
                <a:gd name="connsiteX15" fmla="*/ 48869 w 48869"/>
                <a:gd name="connsiteY15" fmla="*/ 86336 h 89593"/>
                <a:gd name="connsiteX16" fmla="*/ 42354 w 48869"/>
                <a:gd name="connsiteY16" fmla="*/ 40724 h 89593"/>
                <a:gd name="connsiteX17" fmla="*/ 39910 w 48869"/>
                <a:gd name="connsiteY17" fmla="*/ 39096 h 89593"/>
                <a:gd name="connsiteX18" fmla="*/ 36652 w 48869"/>
                <a:gd name="connsiteY18" fmla="*/ 37467 h 89593"/>
                <a:gd name="connsiteX19" fmla="*/ 32580 w 48869"/>
                <a:gd name="connsiteY19" fmla="*/ 35837 h 89593"/>
                <a:gd name="connsiteX20" fmla="*/ 27693 w 48869"/>
                <a:gd name="connsiteY20" fmla="*/ 35023 h 89593"/>
                <a:gd name="connsiteX21" fmla="*/ 18733 w 48869"/>
                <a:gd name="connsiteY21" fmla="*/ 36652 h 89593"/>
                <a:gd name="connsiteX22" fmla="*/ 13032 w 48869"/>
                <a:gd name="connsiteY22" fmla="*/ 41539 h 89593"/>
                <a:gd name="connsiteX23" fmla="*/ 9774 w 48869"/>
                <a:gd name="connsiteY23" fmla="*/ 48869 h 89593"/>
                <a:gd name="connsiteX24" fmla="*/ 8959 w 48869"/>
                <a:gd name="connsiteY24" fmla="*/ 57829 h 89593"/>
                <a:gd name="connsiteX25" fmla="*/ 14661 w 48869"/>
                <a:gd name="connsiteY25" fmla="*/ 74933 h 89593"/>
                <a:gd name="connsiteX26" fmla="*/ 30136 w 48869"/>
                <a:gd name="connsiteY26" fmla="*/ 80634 h 89593"/>
                <a:gd name="connsiteX27" fmla="*/ 39095 w 48869"/>
                <a:gd name="connsiteY27" fmla="*/ 79820 h 89593"/>
                <a:gd name="connsiteX28" fmla="*/ 43982 w 48869"/>
                <a:gd name="connsiteY28" fmla="*/ 79006 h 89593"/>
                <a:gd name="connsiteX29" fmla="*/ 43982 w 48869"/>
                <a:gd name="connsiteY29" fmla="*/ 40724 h 8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89593">
                  <a:moveTo>
                    <a:pt x="49684" y="86336"/>
                  </a:moveTo>
                  <a:cubicBezTo>
                    <a:pt x="47240" y="87150"/>
                    <a:pt x="44797" y="87965"/>
                    <a:pt x="41539" y="88779"/>
                  </a:cubicBezTo>
                  <a:cubicBezTo>
                    <a:pt x="38281" y="89594"/>
                    <a:pt x="34209" y="89594"/>
                    <a:pt x="28507" y="89594"/>
                  </a:cubicBezTo>
                  <a:cubicBezTo>
                    <a:pt x="24435" y="89594"/>
                    <a:pt x="20362" y="88779"/>
                    <a:pt x="17104" y="87150"/>
                  </a:cubicBezTo>
                  <a:cubicBezTo>
                    <a:pt x="13846" y="85521"/>
                    <a:pt x="10588" y="83893"/>
                    <a:pt x="8145" y="81449"/>
                  </a:cubicBezTo>
                  <a:cubicBezTo>
                    <a:pt x="5702" y="79006"/>
                    <a:pt x="4072" y="75748"/>
                    <a:pt x="2443" y="71675"/>
                  </a:cubicBezTo>
                  <a:cubicBezTo>
                    <a:pt x="815" y="67603"/>
                    <a:pt x="0" y="63530"/>
                    <a:pt x="0" y="58643"/>
                  </a:cubicBezTo>
                  <a:cubicBezTo>
                    <a:pt x="0" y="54571"/>
                    <a:pt x="815" y="50498"/>
                    <a:pt x="1629" y="46426"/>
                  </a:cubicBezTo>
                  <a:cubicBezTo>
                    <a:pt x="2443" y="42354"/>
                    <a:pt x="4072" y="39910"/>
                    <a:pt x="6516" y="36652"/>
                  </a:cubicBezTo>
                  <a:cubicBezTo>
                    <a:pt x="8959" y="34209"/>
                    <a:pt x="11403" y="31765"/>
                    <a:pt x="14661" y="30136"/>
                  </a:cubicBezTo>
                  <a:cubicBezTo>
                    <a:pt x="17919" y="28507"/>
                    <a:pt x="21991" y="27693"/>
                    <a:pt x="26064" y="27693"/>
                  </a:cubicBezTo>
                  <a:cubicBezTo>
                    <a:pt x="30136" y="27693"/>
                    <a:pt x="33394" y="28507"/>
                    <a:pt x="35837" y="29322"/>
                  </a:cubicBezTo>
                  <a:cubicBezTo>
                    <a:pt x="38281" y="30136"/>
                    <a:pt x="40724" y="31765"/>
                    <a:pt x="41539" y="32580"/>
                  </a:cubicBezTo>
                  <a:lnTo>
                    <a:pt x="41539" y="1629"/>
                  </a:lnTo>
                  <a:lnTo>
                    <a:pt x="48869" y="0"/>
                  </a:lnTo>
                  <a:lnTo>
                    <a:pt x="48869" y="86336"/>
                  </a:lnTo>
                  <a:close/>
                  <a:moveTo>
                    <a:pt x="42354" y="40724"/>
                  </a:moveTo>
                  <a:cubicBezTo>
                    <a:pt x="41539" y="39910"/>
                    <a:pt x="40724" y="39910"/>
                    <a:pt x="39910" y="39096"/>
                  </a:cubicBezTo>
                  <a:cubicBezTo>
                    <a:pt x="39095" y="38281"/>
                    <a:pt x="37467" y="38281"/>
                    <a:pt x="36652" y="37467"/>
                  </a:cubicBezTo>
                  <a:cubicBezTo>
                    <a:pt x="35023" y="36652"/>
                    <a:pt x="34209" y="36652"/>
                    <a:pt x="32580" y="35837"/>
                  </a:cubicBezTo>
                  <a:cubicBezTo>
                    <a:pt x="30950" y="35837"/>
                    <a:pt x="29322" y="35023"/>
                    <a:pt x="27693" y="35023"/>
                  </a:cubicBezTo>
                  <a:cubicBezTo>
                    <a:pt x="24435" y="35023"/>
                    <a:pt x="21177" y="35837"/>
                    <a:pt x="18733" y="36652"/>
                  </a:cubicBezTo>
                  <a:cubicBezTo>
                    <a:pt x="16290" y="38281"/>
                    <a:pt x="14661" y="39910"/>
                    <a:pt x="13032" y="41539"/>
                  </a:cubicBezTo>
                  <a:cubicBezTo>
                    <a:pt x="11403" y="43982"/>
                    <a:pt x="10588" y="46426"/>
                    <a:pt x="9774" y="48869"/>
                  </a:cubicBezTo>
                  <a:cubicBezTo>
                    <a:pt x="8959" y="52127"/>
                    <a:pt x="8959" y="54571"/>
                    <a:pt x="8959" y="57829"/>
                  </a:cubicBezTo>
                  <a:cubicBezTo>
                    <a:pt x="8959" y="65159"/>
                    <a:pt x="10588" y="71675"/>
                    <a:pt x="14661" y="74933"/>
                  </a:cubicBezTo>
                  <a:cubicBezTo>
                    <a:pt x="18733" y="79006"/>
                    <a:pt x="23620" y="80634"/>
                    <a:pt x="30136" y="80634"/>
                  </a:cubicBezTo>
                  <a:cubicBezTo>
                    <a:pt x="33394" y="80634"/>
                    <a:pt x="36652" y="80634"/>
                    <a:pt x="39095" y="79820"/>
                  </a:cubicBezTo>
                  <a:cubicBezTo>
                    <a:pt x="41539" y="79820"/>
                    <a:pt x="43168" y="79006"/>
                    <a:pt x="43982" y="79006"/>
                  </a:cubicBezTo>
                  <a:lnTo>
                    <a:pt x="43982" y="40724"/>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28" name="Hình tự do: Hình 55">
              <a:extLst>
                <a:ext uri="{FF2B5EF4-FFF2-40B4-BE49-F238E27FC236}">
                  <a16:creationId xmlns="" xmlns:a16="http://schemas.microsoft.com/office/drawing/2014/main" id="{662A5142-8198-4BEC-9554-E6D38FE3A766}"/>
                </a:ext>
              </a:extLst>
            </p:cNvPr>
            <p:cNvSpPr/>
            <p:nvPr/>
          </p:nvSpPr>
          <p:spPr>
            <a:xfrm>
              <a:off x="6059347"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4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1539 w 48869"/>
                <a:gd name="connsiteY21" fmla="*/ 25249 h 57014"/>
                <a:gd name="connsiteX22" fmla="*/ 37467 w 48869"/>
                <a:gd name="connsiteY22" fmla="*/ 11403 h 57014"/>
                <a:gd name="connsiteX23" fmla="*/ 26064 w 48869"/>
                <a:gd name="connsiteY23" fmla="*/ 6516 h 57014"/>
                <a:gd name="connsiteX24" fmla="*/ 18733 w 48869"/>
                <a:gd name="connsiteY24" fmla="*/ 8145 h 57014"/>
                <a:gd name="connsiteX25" fmla="*/ 13032 w 48869"/>
                <a:gd name="connsiteY25" fmla="*/ 12217 h 57014"/>
                <a:gd name="connsiteX26" fmla="*/ 9774 w 48869"/>
                <a:gd name="connsiteY26" fmla="*/ 17919 h 57014"/>
                <a:gd name="connsiteX27" fmla="*/ 8145 w 48869"/>
                <a:gd name="connsiteY27" fmla="*/ 25249 h 57014"/>
                <a:gd name="connsiteX28" fmla="*/ 41539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5" y="20362"/>
                    <a:pt x="2443" y="17104"/>
                  </a:cubicBezTo>
                  <a:cubicBezTo>
                    <a:pt x="4072" y="13032"/>
                    <a:pt x="5702" y="10589"/>
                    <a:pt x="8145" y="7330"/>
                  </a:cubicBezTo>
                  <a:cubicBezTo>
                    <a:pt x="10588" y="4887"/>
                    <a:pt x="13032" y="3258"/>
                    <a:pt x="16290" y="1629"/>
                  </a:cubicBezTo>
                  <a:cubicBezTo>
                    <a:pt x="19548" y="0"/>
                    <a:pt x="22806" y="0"/>
                    <a:pt x="25249" y="0"/>
                  </a:cubicBezTo>
                  <a:cubicBezTo>
                    <a:pt x="32580" y="0"/>
                    <a:pt x="38281" y="2444"/>
                    <a:pt x="42354"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4" y="51313"/>
                    <a:pt x="43168" y="51313"/>
                  </a:cubicBezTo>
                  <a:lnTo>
                    <a:pt x="44797" y="57829"/>
                  </a:lnTo>
                  <a:cubicBezTo>
                    <a:pt x="43982" y="58643"/>
                    <a:pt x="41539" y="59458"/>
                    <a:pt x="39095"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815" y="38281"/>
                    <a:pt x="0" y="35023"/>
                    <a:pt x="0" y="30136"/>
                  </a:cubicBezTo>
                  <a:moveTo>
                    <a:pt x="41539" y="25249"/>
                  </a:moveTo>
                  <a:cubicBezTo>
                    <a:pt x="41539" y="19548"/>
                    <a:pt x="39910" y="14661"/>
                    <a:pt x="37467" y="11403"/>
                  </a:cubicBezTo>
                  <a:cubicBezTo>
                    <a:pt x="35023" y="8145"/>
                    <a:pt x="30950" y="6516"/>
                    <a:pt x="26064" y="6516"/>
                  </a:cubicBezTo>
                  <a:cubicBezTo>
                    <a:pt x="23620" y="6516"/>
                    <a:pt x="21177" y="7330"/>
                    <a:pt x="18733" y="8145"/>
                  </a:cubicBezTo>
                  <a:cubicBezTo>
                    <a:pt x="16290" y="8959"/>
                    <a:pt x="14661" y="10589"/>
                    <a:pt x="13032" y="12217"/>
                  </a:cubicBezTo>
                  <a:cubicBezTo>
                    <a:pt x="11403" y="13846"/>
                    <a:pt x="10588" y="16290"/>
                    <a:pt x="9774" y="17919"/>
                  </a:cubicBezTo>
                  <a:cubicBezTo>
                    <a:pt x="8959" y="20362"/>
                    <a:pt x="8145" y="22806"/>
                    <a:pt x="8145" y="25249"/>
                  </a:cubicBezTo>
                  <a:lnTo>
                    <a:pt x="41539" y="25249"/>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29" name="Hình tự do: Hình 56">
              <a:extLst>
                <a:ext uri="{FF2B5EF4-FFF2-40B4-BE49-F238E27FC236}">
                  <a16:creationId xmlns="" xmlns:a16="http://schemas.microsoft.com/office/drawing/2014/main" id="{9044FBA4-4328-4546-ABB7-E1BE7FC6C6CE}"/>
                </a:ext>
              </a:extLst>
            </p:cNvPr>
            <p:cNvSpPr/>
            <p:nvPr/>
          </p:nvSpPr>
          <p:spPr>
            <a:xfrm>
              <a:off x="6117176" y="3754796"/>
              <a:ext cx="48869" cy="57014"/>
            </a:xfrm>
            <a:custGeom>
              <a:avLst/>
              <a:gdLst>
                <a:gd name="connsiteX0" fmla="*/ 24435 w 48869"/>
                <a:gd name="connsiteY0" fmla="*/ 50498 h 57014"/>
                <a:gd name="connsiteX1" fmla="*/ 29322 w 48869"/>
                <a:gd name="connsiteY1" fmla="*/ 39095 h 57014"/>
                <a:gd name="connsiteX2" fmla="*/ 34208 w 48869"/>
                <a:gd name="connsiteY2" fmla="*/ 26064 h 57014"/>
                <a:gd name="connsiteX3" fmla="*/ 38281 w 48869"/>
                <a:gd name="connsiteY3" fmla="*/ 13032 h 57014"/>
                <a:gd name="connsiteX4" fmla="*/ 41539 w 48869"/>
                <a:gd name="connsiteY4" fmla="*/ 0 h 57014"/>
                <a:gd name="connsiteX5" fmla="*/ 48869 w 48869"/>
                <a:gd name="connsiteY5" fmla="*/ 0 h 57014"/>
                <a:gd name="connsiteX6" fmla="*/ 43982 w 48869"/>
                <a:gd name="connsiteY6" fmla="*/ 15475 h 57014"/>
                <a:gd name="connsiteX7" fmla="*/ 39095 w 48869"/>
                <a:gd name="connsiteY7" fmla="*/ 30950 h 57014"/>
                <a:gd name="connsiteX8" fmla="*/ 33394 w 48869"/>
                <a:gd name="connsiteY8" fmla="*/ 44797 h 57014"/>
                <a:gd name="connsiteX9" fmla="*/ 27693 w 48869"/>
                <a:gd name="connsiteY9" fmla="*/ 57829 h 57014"/>
                <a:gd name="connsiteX10" fmla="*/ 21177 w 48869"/>
                <a:gd name="connsiteY10" fmla="*/ 57829 h 57014"/>
                <a:gd name="connsiteX11" fmla="*/ 15475 w 48869"/>
                <a:gd name="connsiteY11" fmla="*/ 44797 h 57014"/>
                <a:gd name="connsiteX12" fmla="*/ 9774 w 48869"/>
                <a:gd name="connsiteY12" fmla="*/ 30950 h 57014"/>
                <a:gd name="connsiteX13" fmla="*/ 4887 w 48869"/>
                <a:gd name="connsiteY13" fmla="*/ 15475 h 57014"/>
                <a:gd name="connsiteX14" fmla="*/ 0 w 48869"/>
                <a:gd name="connsiteY14" fmla="*/ 0 h 57014"/>
                <a:gd name="connsiteX15" fmla="*/ 7330 w 48869"/>
                <a:gd name="connsiteY15" fmla="*/ 0 h 57014"/>
                <a:gd name="connsiteX16" fmla="*/ 10588 w 48869"/>
                <a:gd name="connsiteY16" fmla="*/ 13032 h 57014"/>
                <a:gd name="connsiteX17" fmla="*/ 14661 w 48869"/>
                <a:gd name="connsiteY17" fmla="*/ 26064 h 57014"/>
                <a:gd name="connsiteX18" fmla="*/ 19548 w 48869"/>
                <a:gd name="connsiteY18" fmla="*/ 39095 h 57014"/>
                <a:gd name="connsiteX19" fmla="*/ 24435 w 48869"/>
                <a:gd name="connsiteY19" fmla="*/ 50498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69" h="57014">
                  <a:moveTo>
                    <a:pt x="24435" y="50498"/>
                  </a:moveTo>
                  <a:cubicBezTo>
                    <a:pt x="26064" y="47240"/>
                    <a:pt x="27693" y="43982"/>
                    <a:pt x="29322" y="39095"/>
                  </a:cubicBezTo>
                  <a:cubicBezTo>
                    <a:pt x="30950" y="35023"/>
                    <a:pt x="32580" y="30950"/>
                    <a:pt x="34208" y="26064"/>
                  </a:cubicBezTo>
                  <a:cubicBezTo>
                    <a:pt x="35837" y="21991"/>
                    <a:pt x="37467" y="17104"/>
                    <a:pt x="38281" y="13032"/>
                  </a:cubicBezTo>
                  <a:cubicBezTo>
                    <a:pt x="39910" y="8145"/>
                    <a:pt x="40724" y="4072"/>
                    <a:pt x="41539" y="0"/>
                  </a:cubicBezTo>
                  <a:lnTo>
                    <a:pt x="48869" y="0"/>
                  </a:lnTo>
                  <a:cubicBezTo>
                    <a:pt x="47240" y="5702"/>
                    <a:pt x="45611" y="10588"/>
                    <a:pt x="43982" y="15475"/>
                  </a:cubicBezTo>
                  <a:cubicBezTo>
                    <a:pt x="42353" y="20362"/>
                    <a:pt x="40724" y="26064"/>
                    <a:pt x="39095" y="30950"/>
                  </a:cubicBezTo>
                  <a:cubicBezTo>
                    <a:pt x="37467" y="35837"/>
                    <a:pt x="35023" y="40724"/>
                    <a:pt x="33394" y="44797"/>
                  </a:cubicBezTo>
                  <a:cubicBezTo>
                    <a:pt x="31765" y="49684"/>
                    <a:pt x="29322" y="53756"/>
                    <a:pt x="27693" y="57829"/>
                  </a:cubicBezTo>
                  <a:lnTo>
                    <a:pt x="21177" y="57829"/>
                  </a:lnTo>
                  <a:cubicBezTo>
                    <a:pt x="19548" y="53756"/>
                    <a:pt x="17104" y="49684"/>
                    <a:pt x="15475" y="44797"/>
                  </a:cubicBezTo>
                  <a:cubicBezTo>
                    <a:pt x="13846" y="39910"/>
                    <a:pt x="11403" y="35837"/>
                    <a:pt x="9774" y="30950"/>
                  </a:cubicBezTo>
                  <a:cubicBezTo>
                    <a:pt x="8145" y="26064"/>
                    <a:pt x="6516" y="21177"/>
                    <a:pt x="4887" y="15475"/>
                  </a:cubicBezTo>
                  <a:cubicBezTo>
                    <a:pt x="3258" y="10588"/>
                    <a:pt x="1629" y="4887"/>
                    <a:pt x="0" y="0"/>
                  </a:cubicBezTo>
                  <a:lnTo>
                    <a:pt x="7330" y="0"/>
                  </a:lnTo>
                  <a:cubicBezTo>
                    <a:pt x="8145" y="4072"/>
                    <a:pt x="8959" y="8145"/>
                    <a:pt x="10588" y="13032"/>
                  </a:cubicBezTo>
                  <a:cubicBezTo>
                    <a:pt x="12217" y="17919"/>
                    <a:pt x="13032" y="21991"/>
                    <a:pt x="14661" y="26064"/>
                  </a:cubicBezTo>
                  <a:cubicBezTo>
                    <a:pt x="16290" y="30136"/>
                    <a:pt x="17919" y="35023"/>
                    <a:pt x="19548" y="39095"/>
                  </a:cubicBezTo>
                  <a:cubicBezTo>
                    <a:pt x="21991" y="43982"/>
                    <a:pt x="23620" y="47240"/>
                    <a:pt x="24435" y="50498"/>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30" name="Hình tự do: Hình 57">
              <a:extLst>
                <a:ext uri="{FF2B5EF4-FFF2-40B4-BE49-F238E27FC236}">
                  <a16:creationId xmlns="" xmlns:a16="http://schemas.microsoft.com/office/drawing/2014/main" id="{D235E128-8FC3-49DC-930F-0E5369D297F3}"/>
                </a:ext>
              </a:extLst>
            </p:cNvPr>
            <p:cNvSpPr/>
            <p:nvPr/>
          </p:nvSpPr>
          <p:spPr>
            <a:xfrm>
              <a:off x="6175005"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1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4"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5" y="60272"/>
                  </a:cubicBezTo>
                  <a:cubicBezTo>
                    <a:pt x="35837" y="61087"/>
                    <a:pt x="32580" y="61901"/>
                    <a:pt x="29321" y="61901"/>
                  </a:cubicBezTo>
                  <a:cubicBezTo>
                    <a:pt x="24435" y="61901"/>
                    <a:pt x="19548" y="61087"/>
                    <a:pt x="16290" y="59458"/>
                  </a:cubicBezTo>
                  <a:cubicBezTo>
                    <a:pt x="13032" y="57829"/>
                    <a:pt x="9774" y="56200"/>
                    <a:pt x="7330" y="52942"/>
                  </a:cubicBezTo>
                  <a:cubicBezTo>
                    <a:pt x="4887" y="50498"/>
                    <a:pt x="3258" y="47241"/>
                    <a:pt x="2443" y="43168"/>
                  </a:cubicBezTo>
                  <a:cubicBezTo>
                    <a:pt x="0" y="38281"/>
                    <a:pt x="0" y="35023"/>
                    <a:pt x="0" y="30136"/>
                  </a:cubicBezTo>
                  <a:moveTo>
                    <a:pt x="40724" y="25249"/>
                  </a:moveTo>
                  <a:cubicBezTo>
                    <a:pt x="40724" y="19548"/>
                    <a:pt x="39095" y="14661"/>
                    <a:pt x="36652" y="11403"/>
                  </a:cubicBezTo>
                  <a:cubicBezTo>
                    <a:pt x="34208"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31" name="Hình tự do: Hình 58">
              <a:extLst>
                <a:ext uri="{FF2B5EF4-FFF2-40B4-BE49-F238E27FC236}">
                  <a16:creationId xmlns="" xmlns:a16="http://schemas.microsoft.com/office/drawing/2014/main" id="{6BA5BB14-2B9A-411B-BE2F-01A1442AB69D}"/>
                </a:ext>
              </a:extLst>
            </p:cNvPr>
            <p:cNvSpPr/>
            <p:nvPr/>
          </p:nvSpPr>
          <p:spPr>
            <a:xfrm>
              <a:off x="6239350" y="3727103"/>
              <a:ext cx="16290" cy="81449"/>
            </a:xfrm>
            <a:custGeom>
              <a:avLst/>
              <a:gdLst>
                <a:gd name="connsiteX0" fmla="*/ 14661 w 16289"/>
                <a:gd name="connsiteY0" fmla="*/ 87150 h 81448"/>
                <a:gd name="connsiteX1" fmla="*/ 8145 w 16289"/>
                <a:gd name="connsiteY1" fmla="*/ 86336 h 81448"/>
                <a:gd name="connsiteX2" fmla="*/ 3258 w 16289"/>
                <a:gd name="connsiteY2" fmla="*/ 83892 h 81448"/>
                <a:gd name="connsiteX3" fmla="*/ 815 w 16289"/>
                <a:gd name="connsiteY3" fmla="*/ 79820 h 81448"/>
                <a:gd name="connsiteX4" fmla="*/ 0 w 16289"/>
                <a:gd name="connsiteY4" fmla="*/ 73304 h 81448"/>
                <a:gd name="connsiteX5" fmla="*/ 0 w 16289"/>
                <a:gd name="connsiteY5" fmla="*/ 1629 h 81448"/>
                <a:gd name="connsiteX6" fmla="*/ 7330 w 16289"/>
                <a:gd name="connsiteY6" fmla="*/ 0 h 81448"/>
                <a:gd name="connsiteX7" fmla="*/ 7330 w 16289"/>
                <a:gd name="connsiteY7" fmla="*/ 72490 h 81448"/>
                <a:gd name="connsiteX8" fmla="*/ 8145 w 16289"/>
                <a:gd name="connsiteY8" fmla="*/ 76562 h 81448"/>
                <a:gd name="connsiteX9" fmla="*/ 9774 w 16289"/>
                <a:gd name="connsiteY9" fmla="*/ 79005 h 81448"/>
                <a:gd name="connsiteX10" fmla="*/ 12217 w 16289"/>
                <a:gd name="connsiteY10" fmla="*/ 80634 h 81448"/>
                <a:gd name="connsiteX11" fmla="*/ 16290 w 16289"/>
                <a:gd name="connsiteY11" fmla="*/ 81449 h 81448"/>
                <a:gd name="connsiteX12" fmla="*/ 14661 w 16289"/>
                <a:gd name="connsiteY12" fmla="*/ 87150 h 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89" h="81448">
                  <a:moveTo>
                    <a:pt x="14661" y="87150"/>
                  </a:moveTo>
                  <a:cubicBezTo>
                    <a:pt x="12217" y="87150"/>
                    <a:pt x="9774" y="87150"/>
                    <a:pt x="8145" y="86336"/>
                  </a:cubicBezTo>
                  <a:cubicBezTo>
                    <a:pt x="6516" y="85521"/>
                    <a:pt x="4887" y="84707"/>
                    <a:pt x="3258" y="83892"/>
                  </a:cubicBezTo>
                  <a:cubicBezTo>
                    <a:pt x="1629" y="83078"/>
                    <a:pt x="815" y="81449"/>
                    <a:pt x="815" y="79820"/>
                  </a:cubicBezTo>
                  <a:cubicBezTo>
                    <a:pt x="0" y="78191"/>
                    <a:pt x="0" y="75747"/>
                    <a:pt x="0" y="73304"/>
                  </a:cubicBezTo>
                  <a:lnTo>
                    <a:pt x="0" y="1629"/>
                  </a:lnTo>
                  <a:lnTo>
                    <a:pt x="7330" y="0"/>
                  </a:lnTo>
                  <a:lnTo>
                    <a:pt x="7330" y="72490"/>
                  </a:lnTo>
                  <a:cubicBezTo>
                    <a:pt x="7330" y="74119"/>
                    <a:pt x="7330" y="75747"/>
                    <a:pt x="8145" y="76562"/>
                  </a:cubicBezTo>
                  <a:cubicBezTo>
                    <a:pt x="8145" y="77376"/>
                    <a:pt x="8959" y="78191"/>
                    <a:pt x="9774" y="79005"/>
                  </a:cubicBezTo>
                  <a:cubicBezTo>
                    <a:pt x="10588" y="79820"/>
                    <a:pt x="11403" y="79820"/>
                    <a:pt x="12217" y="80634"/>
                  </a:cubicBezTo>
                  <a:cubicBezTo>
                    <a:pt x="13032" y="80634"/>
                    <a:pt x="14661" y="81449"/>
                    <a:pt x="16290" y="81449"/>
                  </a:cubicBezTo>
                  <a:lnTo>
                    <a:pt x="14661" y="87150"/>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32" name="Hình tự do: Hình 59">
              <a:extLst>
                <a:ext uri="{FF2B5EF4-FFF2-40B4-BE49-F238E27FC236}">
                  <a16:creationId xmlns="" xmlns:a16="http://schemas.microsoft.com/office/drawing/2014/main" id="{36E4B68B-6316-491D-B755-344CB45BCD04}"/>
                </a:ext>
              </a:extLst>
            </p:cNvPr>
            <p:cNvSpPr/>
            <p:nvPr/>
          </p:nvSpPr>
          <p:spPr>
            <a:xfrm>
              <a:off x="6265413" y="3753167"/>
              <a:ext cx="48869" cy="57014"/>
            </a:xfrm>
            <a:custGeom>
              <a:avLst/>
              <a:gdLst>
                <a:gd name="connsiteX0" fmla="*/ 52128 w 48869"/>
                <a:gd name="connsiteY0" fmla="*/ 30951 h 57014"/>
                <a:gd name="connsiteX1" fmla="*/ 50498 w 48869"/>
                <a:gd name="connsiteY1" fmla="*/ 43168 h 57014"/>
                <a:gd name="connsiteX2" fmla="*/ 44797 w 48869"/>
                <a:gd name="connsiteY2" fmla="*/ 52942 h 57014"/>
                <a:gd name="connsiteX3" fmla="*/ 36652 w 48869"/>
                <a:gd name="connsiteY3" fmla="*/ 58643 h 57014"/>
                <a:gd name="connsiteX4" fmla="*/ 26064 w 48869"/>
                <a:gd name="connsiteY4" fmla="*/ 61087 h 57014"/>
                <a:gd name="connsiteX5" fmla="*/ 15475 w 48869"/>
                <a:gd name="connsiteY5" fmla="*/ 58643 h 57014"/>
                <a:gd name="connsiteX6" fmla="*/ 7331 w 48869"/>
                <a:gd name="connsiteY6" fmla="*/ 52942 h 57014"/>
                <a:gd name="connsiteX7" fmla="*/ 1629 w 48869"/>
                <a:gd name="connsiteY7" fmla="*/ 43168 h 57014"/>
                <a:gd name="connsiteX8" fmla="*/ 0 w 48869"/>
                <a:gd name="connsiteY8" fmla="*/ 30951 h 57014"/>
                <a:gd name="connsiteX9" fmla="*/ 1629 w 48869"/>
                <a:gd name="connsiteY9" fmla="*/ 18733 h 57014"/>
                <a:gd name="connsiteX10" fmla="*/ 7331 w 48869"/>
                <a:gd name="connsiteY10" fmla="*/ 8959 h 57014"/>
                <a:gd name="connsiteX11" fmla="*/ 15475 w 48869"/>
                <a:gd name="connsiteY11" fmla="*/ 2444 h 57014"/>
                <a:gd name="connsiteX12" fmla="*/ 26064 w 48869"/>
                <a:gd name="connsiteY12" fmla="*/ 0 h 57014"/>
                <a:gd name="connsiteX13" fmla="*/ 36652 w 48869"/>
                <a:gd name="connsiteY13" fmla="*/ 2444 h 57014"/>
                <a:gd name="connsiteX14" fmla="*/ 44797 w 48869"/>
                <a:gd name="connsiteY14" fmla="*/ 8959 h 57014"/>
                <a:gd name="connsiteX15" fmla="*/ 50498 w 48869"/>
                <a:gd name="connsiteY15" fmla="*/ 18733 h 57014"/>
                <a:gd name="connsiteX16" fmla="*/ 52128 w 48869"/>
                <a:gd name="connsiteY16" fmla="*/ 30951 h 57014"/>
                <a:gd name="connsiteX17" fmla="*/ 43983 w 48869"/>
                <a:gd name="connsiteY17" fmla="*/ 30951 h 57014"/>
                <a:gd name="connsiteX18" fmla="*/ 39096 w 48869"/>
                <a:gd name="connsiteY18" fmla="*/ 13846 h 57014"/>
                <a:gd name="connsiteX19" fmla="*/ 25249 w 48869"/>
                <a:gd name="connsiteY19" fmla="*/ 7331 h 57014"/>
                <a:gd name="connsiteX20" fmla="*/ 11403 w 48869"/>
                <a:gd name="connsiteY20" fmla="*/ 13846 h 57014"/>
                <a:gd name="connsiteX21" fmla="*/ 6516 w 48869"/>
                <a:gd name="connsiteY21" fmla="*/ 30951 h 57014"/>
                <a:gd name="connsiteX22" fmla="*/ 11403 w 48869"/>
                <a:gd name="connsiteY22" fmla="*/ 48055 h 57014"/>
                <a:gd name="connsiteX23" fmla="*/ 25249 w 48869"/>
                <a:gd name="connsiteY23" fmla="*/ 54571 h 57014"/>
                <a:gd name="connsiteX24" fmla="*/ 39096 w 48869"/>
                <a:gd name="connsiteY24" fmla="*/ 48055 h 57014"/>
                <a:gd name="connsiteX25" fmla="*/ 43983 w 48869"/>
                <a:gd name="connsiteY25" fmla="*/ 30951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69" h="57014">
                  <a:moveTo>
                    <a:pt x="52128" y="30951"/>
                  </a:moveTo>
                  <a:cubicBezTo>
                    <a:pt x="52128" y="35838"/>
                    <a:pt x="51313" y="39910"/>
                    <a:pt x="50498" y="43168"/>
                  </a:cubicBezTo>
                  <a:cubicBezTo>
                    <a:pt x="48869" y="47241"/>
                    <a:pt x="47241" y="49684"/>
                    <a:pt x="44797" y="52942"/>
                  </a:cubicBezTo>
                  <a:cubicBezTo>
                    <a:pt x="42354" y="55385"/>
                    <a:pt x="39910" y="57829"/>
                    <a:pt x="36652" y="58643"/>
                  </a:cubicBezTo>
                  <a:cubicBezTo>
                    <a:pt x="33394" y="60272"/>
                    <a:pt x="30136" y="61087"/>
                    <a:pt x="26064" y="61087"/>
                  </a:cubicBezTo>
                  <a:cubicBezTo>
                    <a:pt x="21991" y="61087"/>
                    <a:pt x="18733" y="60272"/>
                    <a:pt x="15475" y="58643"/>
                  </a:cubicBezTo>
                  <a:cubicBezTo>
                    <a:pt x="12217" y="57014"/>
                    <a:pt x="9774" y="55385"/>
                    <a:pt x="7331" y="52942"/>
                  </a:cubicBezTo>
                  <a:cubicBezTo>
                    <a:pt x="4887" y="50498"/>
                    <a:pt x="3258" y="47241"/>
                    <a:pt x="1629" y="43168"/>
                  </a:cubicBezTo>
                  <a:cubicBezTo>
                    <a:pt x="0" y="39096"/>
                    <a:pt x="0" y="35023"/>
                    <a:pt x="0" y="30951"/>
                  </a:cubicBezTo>
                  <a:cubicBezTo>
                    <a:pt x="0" y="26064"/>
                    <a:pt x="815" y="21991"/>
                    <a:pt x="1629" y="18733"/>
                  </a:cubicBezTo>
                  <a:cubicBezTo>
                    <a:pt x="2444" y="15475"/>
                    <a:pt x="4887" y="11403"/>
                    <a:pt x="7331" y="8959"/>
                  </a:cubicBezTo>
                  <a:cubicBezTo>
                    <a:pt x="9774" y="6516"/>
                    <a:pt x="12217" y="4072"/>
                    <a:pt x="15475" y="2444"/>
                  </a:cubicBezTo>
                  <a:cubicBezTo>
                    <a:pt x="18733" y="815"/>
                    <a:pt x="21991" y="0"/>
                    <a:pt x="26064" y="0"/>
                  </a:cubicBezTo>
                  <a:cubicBezTo>
                    <a:pt x="30136" y="0"/>
                    <a:pt x="33394" y="815"/>
                    <a:pt x="36652" y="2444"/>
                  </a:cubicBezTo>
                  <a:cubicBezTo>
                    <a:pt x="39910" y="4072"/>
                    <a:pt x="42354" y="5702"/>
                    <a:pt x="44797" y="8959"/>
                  </a:cubicBezTo>
                  <a:cubicBezTo>
                    <a:pt x="47241" y="11403"/>
                    <a:pt x="48869" y="14661"/>
                    <a:pt x="50498" y="18733"/>
                  </a:cubicBezTo>
                  <a:cubicBezTo>
                    <a:pt x="52128" y="22806"/>
                    <a:pt x="52128" y="26878"/>
                    <a:pt x="52128" y="30951"/>
                  </a:cubicBezTo>
                  <a:moveTo>
                    <a:pt x="43983" y="30951"/>
                  </a:moveTo>
                  <a:cubicBezTo>
                    <a:pt x="43983" y="23620"/>
                    <a:pt x="42354" y="17919"/>
                    <a:pt x="39096" y="13846"/>
                  </a:cubicBezTo>
                  <a:cubicBezTo>
                    <a:pt x="35838" y="9774"/>
                    <a:pt x="30951" y="7331"/>
                    <a:pt x="25249" y="7331"/>
                  </a:cubicBezTo>
                  <a:cubicBezTo>
                    <a:pt x="19548" y="7331"/>
                    <a:pt x="14661" y="9774"/>
                    <a:pt x="11403" y="13846"/>
                  </a:cubicBezTo>
                  <a:cubicBezTo>
                    <a:pt x="8145" y="17919"/>
                    <a:pt x="6516" y="23620"/>
                    <a:pt x="6516" y="30951"/>
                  </a:cubicBezTo>
                  <a:cubicBezTo>
                    <a:pt x="6516" y="38281"/>
                    <a:pt x="8145" y="43983"/>
                    <a:pt x="11403" y="48055"/>
                  </a:cubicBezTo>
                  <a:cubicBezTo>
                    <a:pt x="14661" y="52128"/>
                    <a:pt x="19548" y="54571"/>
                    <a:pt x="25249" y="54571"/>
                  </a:cubicBezTo>
                  <a:cubicBezTo>
                    <a:pt x="30951" y="54571"/>
                    <a:pt x="35838" y="52128"/>
                    <a:pt x="39096" y="48055"/>
                  </a:cubicBezTo>
                  <a:cubicBezTo>
                    <a:pt x="42354" y="43983"/>
                    <a:pt x="43983" y="38281"/>
                    <a:pt x="43983" y="30951"/>
                  </a:cubicBezTo>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33" name="Hình tự do: Hình 60">
              <a:extLst>
                <a:ext uri="{FF2B5EF4-FFF2-40B4-BE49-F238E27FC236}">
                  <a16:creationId xmlns="" xmlns:a16="http://schemas.microsoft.com/office/drawing/2014/main" id="{02F928AD-7BD4-4A73-B964-EC24DB3DAE9F}"/>
                </a:ext>
              </a:extLst>
            </p:cNvPr>
            <p:cNvSpPr/>
            <p:nvPr/>
          </p:nvSpPr>
          <p:spPr>
            <a:xfrm>
              <a:off x="6333016" y="3753981"/>
              <a:ext cx="48869" cy="73304"/>
            </a:xfrm>
            <a:custGeom>
              <a:avLst/>
              <a:gdLst>
                <a:gd name="connsiteX0" fmla="*/ 7330 w 48869"/>
                <a:gd name="connsiteY0" fmla="*/ 79820 h 73304"/>
                <a:gd name="connsiteX1" fmla="*/ 0 w 48869"/>
                <a:gd name="connsiteY1" fmla="*/ 79820 h 73304"/>
                <a:gd name="connsiteX2" fmla="*/ 0 w 48869"/>
                <a:gd name="connsiteY2" fmla="*/ 3258 h 73304"/>
                <a:gd name="connsiteX3" fmla="*/ 8145 w 48869"/>
                <a:gd name="connsiteY3" fmla="*/ 815 h 73304"/>
                <a:gd name="connsiteX4" fmla="*/ 21177 w 48869"/>
                <a:gd name="connsiteY4" fmla="*/ 0 h 73304"/>
                <a:gd name="connsiteX5" fmla="*/ 32580 w 48869"/>
                <a:gd name="connsiteY5" fmla="*/ 2444 h 73304"/>
                <a:gd name="connsiteX6" fmla="*/ 41539 w 48869"/>
                <a:gd name="connsiteY6" fmla="*/ 8145 h 73304"/>
                <a:gd name="connsiteX7" fmla="*/ 47240 w 48869"/>
                <a:gd name="connsiteY7" fmla="*/ 17919 h 73304"/>
                <a:gd name="connsiteX8" fmla="*/ 49684 w 48869"/>
                <a:gd name="connsiteY8" fmla="*/ 30951 h 73304"/>
                <a:gd name="connsiteX9" fmla="*/ 48055 w 48869"/>
                <a:gd name="connsiteY9" fmla="*/ 43168 h 73304"/>
                <a:gd name="connsiteX10" fmla="*/ 43168 w 48869"/>
                <a:gd name="connsiteY10" fmla="*/ 52942 h 73304"/>
                <a:gd name="connsiteX11" fmla="*/ 35023 w 48869"/>
                <a:gd name="connsiteY11" fmla="*/ 59458 h 73304"/>
                <a:gd name="connsiteX12" fmla="*/ 23620 w 48869"/>
                <a:gd name="connsiteY12" fmla="*/ 61901 h 73304"/>
                <a:gd name="connsiteX13" fmla="*/ 13846 w 48869"/>
                <a:gd name="connsiteY13" fmla="*/ 60272 h 73304"/>
                <a:gd name="connsiteX14" fmla="*/ 8145 w 48869"/>
                <a:gd name="connsiteY14" fmla="*/ 57014 h 73304"/>
                <a:gd name="connsiteX15" fmla="*/ 8145 w 48869"/>
                <a:gd name="connsiteY15" fmla="*/ 79820 h 73304"/>
                <a:gd name="connsiteX16" fmla="*/ 7330 w 48869"/>
                <a:gd name="connsiteY16" fmla="*/ 48869 h 73304"/>
                <a:gd name="connsiteX17" fmla="*/ 9774 w 48869"/>
                <a:gd name="connsiteY17" fmla="*/ 50498 h 73304"/>
                <a:gd name="connsiteX18" fmla="*/ 13032 w 48869"/>
                <a:gd name="connsiteY18" fmla="*/ 52127 h 73304"/>
                <a:gd name="connsiteX19" fmla="*/ 17104 w 48869"/>
                <a:gd name="connsiteY19" fmla="*/ 53756 h 73304"/>
                <a:gd name="connsiteX20" fmla="*/ 21991 w 48869"/>
                <a:gd name="connsiteY20" fmla="*/ 54571 h 73304"/>
                <a:gd name="connsiteX21" fmla="*/ 30950 w 48869"/>
                <a:gd name="connsiteY21" fmla="*/ 52942 h 73304"/>
                <a:gd name="connsiteX22" fmla="*/ 36652 w 48869"/>
                <a:gd name="connsiteY22" fmla="*/ 48055 h 73304"/>
                <a:gd name="connsiteX23" fmla="*/ 39910 w 48869"/>
                <a:gd name="connsiteY23" fmla="*/ 40724 h 73304"/>
                <a:gd name="connsiteX24" fmla="*/ 40724 w 48869"/>
                <a:gd name="connsiteY24" fmla="*/ 31765 h 73304"/>
                <a:gd name="connsiteX25" fmla="*/ 35023 w 48869"/>
                <a:gd name="connsiteY25" fmla="*/ 14661 h 73304"/>
                <a:gd name="connsiteX26" fmla="*/ 19548 w 48869"/>
                <a:gd name="connsiteY26" fmla="*/ 8959 h 73304"/>
                <a:gd name="connsiteX27" fmla="*/ 10588 w 48869"/>
                <a:gd name="connsiteY27" fmla="*/ 9774 h 73304"/>
                <a:gd name="connsiteX28" fmla="*/ 5701 w 48869"/>
                <a:gd name="connsiteY28" fmla="*/ 10589 h 73304"/>
                <a:gd name="connsiteX29" fmla="*/ 5701 w 48869"/>
                <a:gd name="connsiteY29" fmla="*/ 48869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69" h="73304">
                  <a:moveTo>
                    <a:pt x="7330" y="79820"/>
                  </a:moveTo>
                  <a:lnTo>
                    <a:pt x="0" y="79820"/>
                  </a:lnTo>
                  <a:lnTo>
                    <a:pt x="0" y="3258"/>
                  </a:lnTo>
                  <a:cubicBezTo>
                    <a:pt x="2443" y="2444"/>
                    <a:pt x="4887" y="1629"/>
                    <a:pt x="8145" y="815"/>
                  </a:cubicBezTo>
                  <a:cubicBezTo>
                    <a:pt x="11403" y="0"/>
                    <a:pt x="15475" y="0"/>
                    <a:pt x="21177" y="0"/>
                  </a:cubicBezTo>
                  <a:cubicBezTo>
                    <a:pt x="25249" y="0"/>
                    <a:pt x="29322" y="815"/>
                    <a:pt x="32580" y="2444"/>
                  </a:cubicBezTo>
                  <a:cubicBezTo>
                    <a:pt x="35837" y="4072"/>
                    <a:pt x="39095" y="5702"/>
                    <a:pt x="41539" y="8145"/>
                  </a:cubicBezTo>
                  <a:cubicBezTo>
                    <a:pt x="43982" y="10589"/>
                    <a:pt x="45611" y="13846"/>
                    <a:pt x="47240" y="17919"/>
                  </a:cubicBezTo>
                  <a:cubicBezTo>
                    <a:pt x="48869" y="21991"/>
                    <a:pt x="49684" y="26064"/>
                    <a:pt x="49684" y="30951"/>
                  </a:cubicBezTo>
                  <a:cubicBezTo>
                    <a:pt x="49684" y="35023"/>
                    <a:pt x="48869" y="39096"/>
                    <a:pt x="48055" y="43168"/>
                  </a:cubicBezTo>
                  <a:cubicBezTo>
                    <a:pt x="47240" y="47241"/>
                    <a:pt x="45611" y="49684"/>
                    <a:pt x="43168" y="52942"/>
                  </a:cubicBezTo>
                  <a:cubicBezTo>
                    <a:pt x="40724" y="55385"/>
                    <a:pt x="38281" y="57829"/>
                    <a:pt x="35023" y="59458"/>
                  </a:cubicBezTo>
                  <a:cubicBezTo>
                    <a:pt x="31765" y="61087"/>
                    <a:pt x="27693" y="61901"/>
                    <a:pt x="23620" y="61901"/>
                  </a:cubicBezTo>
                  <a:cubicBezTo>
                    <a:pt x="19548" y="61901"/>
                    <a:pt x="16290" y="61087"/>
                    <a:pt x="13846" y="60272"/>
                  </a:cubicBezTo>
                  <a:cubicBezTo>
                    <a:pt x="11403" y="59458"/>
                    <a:pt x="8959" y="57829"/>
                    <a:pt x="8145" y="57014"/>
                  </a:cubicBezTo>
                  <a:lnTo>
                    <a:pt x="8145" y="79820"/>
                  </a:lnTo>
                  <a:close/>
                  <a:moveTo>
                    <a:pt x="7330" y="48869"/>
                  </a:moveTo>
                  <a:cubicBezTo>
                    <a:pt x="8145" y="49684"/>
                    <a:pt x="8959" y="49684"/>
                    <a:pt x="9774" y="50498"/>
                  </a:cubicBezTo>
                  <a:cubicBezTo>
                    <a:pt x="10588" y="51313"/>
                    <a:pt x="12217" y="51313"/>
                    <a:pt x="13032" y="52127"/>
                  </a:cubicBezTo>
                  <a:cubicBezTo>
                    <a:pt x="14661" y="52942"/>
                    <a:pt x="15475" y="52942"/>
                    <a:pt x="17104" y="53756"/>
                  </a:cubicBezTo>
                  <a:cubicBezTo>
                    <a:pt x="18733" y="53756"/>
                    <a:pt x="20362" y="54571"/>
                    <a:pt x="21991" y="54571"/>
                  </a:cubicBezTo>
                  <a:cubicBezTo>
                    <a:pt x="25249" y="54571"/>
                    <a:pt x="28507" y="53756"/>
                    <a:pt x="30950" y="52942"/>
                  </a:cubicBezTo>
                  <a:cubicBezTo>
                    <a:pt x="33394" y="51313"/>
                    <a:pt x="35023" y="49684"/>
                    <a:pt x="36652" y="48055"/>
                  </a:cubicBezTo>
                  <a:cubicBezTo>
                    <a:pt x="38281" y="45611"/>
                    <a:pt x="39095" y="43168"/>
                    <a:pt x="39910" y="40724"/>
                  </a:cubicBezTo>
                  <a:cubicBezTo>
                    <a:pt x="40724" y="37467"/>
                    <a:pt x="40724" y="35023"/>
                    <a:pt x="40724" y="31765"/>
                  </a:cubicBezTo>
                  <a:cubicBezTo>
                    <a:pt x="40724" y="24435"/>
                    <a:pt x="39095" y="17919"/>
                    <a:pt x="35023" y="14661"/>
                  </a:cubicBezTo>
                  <a:cubicBezTo>
                    <a:pt x="30950" y="10589"/>
                    <a:pt x="26064" y="8959"/>
                    <a:pt x="19548" y="8959"/>
                  </a:cubicBezTo>
                  <a:cubicBezTo>
                    <a:pt x="16290" y="8959"/>
                    <a:pt x="13032" y="8959"/>
                    <a:pt x="10588" y="9774"/>
                  </a:cubicBezTo>
                  <a:cubicBezTo>
                    <a:pt x="8145" y="9774"/>
                    <a:pt x="6516" y="10589"/>
                    <a:pt x="5701" y="10589"/>
                  </a:cubicBezTo>
                  <a:lnTo>
                    <a:pt x="5701" y="48869"/>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34" name="Hình tự do: Hình 61">
              <a:extLst>
                <a:ext uri="{FF2B5EF4-FFF2-40B4-BE49-F238E27FC236}">
                  <a16:creationId xmlns="" xmlns:a16="http://schemas.microsoft.com/office/drawing/2014/main" id="{A365F76A-E0E5-48DF-96A6-548F415E14D4}"/>
                </a:ext>
              </a:extLst>
            </p:cNvPr>
            <p:cNvSpPr/>
            <p:nvPr/>
          </p:nvSpPr>
          <p:spPr>
            <a:xfrm>
              <a:off x="6398175" y="3754796"/>
              <a:ext cx="73304" cy="57014"/>
            </a:xfrm>
            <a:custGeom>
              <a:avLst/>
              <a:gdLst>
                <a:gd name="connsiteX0" fmla="*/ 0 w 73304"/>
                <a:gd name="connsiteY0" fmla="*/ 2443 h 57014"/>
                <a:gd name="connsiteX1" fmla="*/ 8145 w 73304"/>
                <a:gd name="connsiteY1" fmla="*/ 815 h 57014"/>
                <a:gd name="connsiteX2" fmla="*/ 21991 w 73304"/>
                <a:gd name="connsiteY2" fmla="*/ 0 h 57014"/>
                <a:gd name="connsiteX3" fmla="*/ 38281 w 73304"/>
                <a:gd name="connsiteY3" fmla="*/ 6516 h 57014"/>
                <a:gd name="connsiteX4" fmla="*/ 40724 w 73304"/>
                <a:gd name="connsiteY4" fmla="*/ 4887 h 57014"/>
                <a:gd name="connsiteX5" fmla="*/ 44797 w 73304"/>
                <a:gd name="connsiteY5" fmla="*/ 2443 h 57014"/>
                <a:gd name="connsiteX6" fmla="*/ 50498 w 73304"/>
                <a:gd name="connsiteY6" fmla="*/ 815 h 57014"/>
                <a:gd name="connsiteX7" fmla="*/ 57829 w 73304"/>
                <a:gd name="connsiteY7" fmla="*/ 0 h 57014"/>
                <a:gd name="connsiteX8" fmla="*/ 68417 w 73304"/>
                <a:gd name="connsiteY8" fmla="*/ 1629 h 57014"/>
                <a:gd name="connsiteX9" fmla="*/ 74933 w 73304"/>
                <a:gd name="connsiteY9" fmla="*/ 7330 h 57014"/>
                <a:gd name="connsiteX10" fmla="*/ 78191 w 73304"/>
                <a:gd name="connsiteY10" fmla="*/ 15475 h 57014"/>
                <a:gd name="connsiteX11" fmla="*/ 79005 w 73304"/>
                <a:gd name="connsiteY11" fmla="*/ 26064 h 57014"/>
                <a:gd name="connsiteX12" fmla="*/ 79005 w 73304"/>
                <a:gd name="connsiteY12" fmla="*/ 58643 h 57014"/>
                <a:gd name="connsiteX13" fmla="*/ 71675 w 73304"/>
                <a:gd name="connsiteY13" fmla="*/ 58643 h 57014"/>
                <a:gd name="connsiteX14" fmla="*/ 71675 w 73304"/>
                <a:gd name="connsiteY14" fmla="*/ 28507 h 57014"/>
                <a:gd name="connsiteX15" fmla="*/ 70860 w 73304"/>
                <a:gd name="connsiteY15" fmla="*/ 18733 h 57014"/>
                <a:gd name="connsiteX16" fmla="*/ 69232 w 73304"/>
                <a:gd name="connsiteY16" fmla="*/ 11403 h 57014"/>
                <a:gd name="connsiteX17" fmla="*/ 65159 w 73304"/>
                <a:gd name="connsiteY17" fmla="*/ 7330 h 57014"/>
                <a:gd name="connsiteX18" fmla="*/ 57829 w 73304"/>
                <a:gd name="connsiteY18" fmla="*/ 5702 h 57014"/>
                <a:gd name="connsiteX19" fmla="*/ 52127 w 73304"/>
                <a:gd name="connsiteY19" fmla="*/ 6516 h 57014"/>
                <a:gd name="connsiteX20" fmla="*/ 47240 w 73304"/>
                <a:gd name="connsiteY20" fmla="*/ 8145 h 57014"/>
                <a:gd name="connsiteX21" fmla="*/ 43982 w 73304"/>
                <a:gd name="connsiteY21" fmla="*/ 9774 h 57014"/>
                <a:gd name="connsiteX22" fmla="*/ 42353 w 73304"/>
                <a:gd name="connsiteY22" fmla="*/ 11403 h 57014"/>
                <a:gd name="connsiteX23" fmla="*/ 43982 w 73304"/>
                <a:gd name="connsiteY23" fmla="*/ 17919 h 57014"/>
                <a:gd name="connsiteX24" fmla="*/ 44797 w 73304"/>
                <a:gd name="connsiteY24" fmla="*/ 25249 h 57014"/>
                <a:gd name="connsiteX25" fmla="*/ 44797 w 73304"/>
                <a:gd name="connsiteY25" fmla="*/ 57829 h 57014"/>
                <a:gd name="connsiteX26" fmla="*/ 35837 w 73304"/>
                <a:gd name="connsiteY26" fmla="*/ 57829 h 57014"/>
                <a:gd name="connsiteX27" fmla="*/ 35837 w 73304"/>
                <a:gd name="connsiteY27" fmla="*/ 27693 h 57014"/>
                <a:gd name="connsiteX28" fmla="*/ 35023 w 73304"/>
                <a:gd name="connsiteY28" fmla="*/ 17919 h 57014"/>
                <a:gd name="connsiteX29" fmla="*/ 32580 w 73304"/>
                <a:gd name="connsiteY29" fmla="*/ 10588 h 57014"/>
                <a:gd name="connsiteX30" fmla="*/ 28507 w 73304"/>
                <a:gd name="connsiteY30" fmla="*/ 6516 h 57014"/>
                <a:gd name="connsiteX31" fmla="*/ 21177 w 73304"/>
                <a:gd name="connsiteY31" fmla="*/ 4887 h 57014"/>
                <a:gd name="connsiteX32" fmla="*/ 12217 w 73304"/>
                <a:gd name="connsiteY32" fmla="*/ 5702 h 57014"/>
                <a:gd name="connsiteX33" fmla="*/ 7330 w 73304"/>
                <a:gd name="connsiteY33" fmla="*/ 6516 h 57014"/>
                <a:gd name="connsiteX34" fmla="*/ 7330 w 73304"/>
                <a:gd name="connsiteY34" fmla="*/ 57014 h 57014"/>
                <a:gd name="connsiteX35" fmla="*/ 0 w 73304"/>
                <a:gd name="connsiteY35" fmla="*/ 57014 h 57014"/>
                <a:gd name="connsiteX36" fmla="*/ 0 w 73304"/>
                <a:gd name="connsiteY36"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304" h="57014">
                  <a:moveTo>
                    <a:pt x="0" y="2443"/>
                  </a:moveTo>
                  <a:cubicBezTo>
                    <a:pt x="2443" y="1629"/>
                    <a:pt x="4887" y="815"/>
                    <a:pt x="8145" y="815"/>
                  </a:cubicBezTo>
                  <a:cubicBezTo>
                    <a:pt x="11403" y="0"/>
                    <a:pt x="16290" y="0"/>
                    <a:pt x="21991" y="0"/>
                  </a:cubicBezTo>
                  <a:cubicBezTo>
                    <a:pt x="29322" y="0"/>
                    <a:pt x="34208" y="2443"/>
                    <a:pt x="38281" y="6516"/>
                  </a:cubicBezTo>
                  <a:cubicBezTo>
                    <a:pt x="38281" y="6516"/>
                    <a:pt x="39095" y="5702"/>
                    <a:pt x="40724" y="4887"/>
                  </a:cubicBezTo>
                  <a:cubicBezTo>
                    <a:pt x="42353" y="4072"/>
                    <a:pt x="43168" y="3258"/>
                    <a:pt x="44797" y="2443"/>
                  </a:cubicBezTo>
                  <a:cubicBezTo>
                    <a:pt x="46426" y="1629"/>
                    <a:pt x="48055" y="815"/>
                    <a:pt x="50498" y="815"/>
                  </a:cubicBezTo>
                  <a:cubicBezTo>
                    <a:pt x="52942" y="0"/>
                    <a:pt x="55385" y="0"/>
                    <a:pt x="57829" y="0"/>
                  </a:cubicBezTo>
                  <a:cubicBezTo>
                    <a:pt x="61901" y="0"/>
                    <a:pt x="65974" y="815"/>
                    <a:pt x="68417" y="1629"/>
                  </a:cubicBezTo>
                  <a:cubicBezTo>
                    <a:pt x="70860" y="3258"/>
                    <a:pt x="73304" y="4887"/>
                    <a:pt x="74933" y="7330"/>
                  </a:cubicBezTo>
                  <a:cubicBezTo>
                    <a:pt x="76562" y="9774"/>
                    <a:pt x="77376" y="12217"/>
                    <a:pt x="78191" y="15475"/>
                  </a:cubicBezTo>
                  <a:cubicBezTo>
                    <a:pt x="79005" y="18733"/>
                    <a:pt x="79005" y="21991"/>
                    <a:pt x="79005" y="26064"/>
                  </a:cubicBezTo>
                  <a:lnTo>
                    <a:pt x="79005" y="58643"/>
                  </a:lnTo>
                  <a:lnTo>
                    <a:pt x="71675" y="58643"/>
                  </a:lnTo>
                  <a:lnTo>
                    <a:pt x="71675" y="28507"/>
                  </a:lnTo>
                  <a:cubicBezTo>
                    <a:pt x="71675" y="24435"/>
                    <a:pt x="71675" y="21177"/>
                    <a:pt x="70860" y="18733"/>
                  </a:cubicBezTo>
                  <a:cubicBezTo>
                    <a:pt x="70860" y="16290"/>
                    <a:pt x="70046" y="13846"/>
                    <a:pt x="69232" y="11403"/>
                  </a:cubicBezTo>
                  <a:cubicBezTo>
                    <a:pt x="68417" y="9774"/>
                    <a:pt x="66788" y="8145"/>
                    <a:pt x="65159" y="7330"/>
                  </a:cubicBezTo>
                  <a:cubicBezTo>
                    <a:pt x="63530" y="6516"/>
                    <a:pt x="61087" y="5702"/>
                    <a:pt x="57829" y="5702"/>
                  </a:cubicBezTo>
                  <a:cubicBezTo>
                    <a:pt x="55385" y="5702"/>
                    <a:pt x="53756" y="5702"/>
                    <a:pt x="52127" y="6516"/>
                  </a:cubicBezTo>
                  <a:cubicBezTo>
                    <a:pt x="50498" y="6516"/>
                    <a:pt x="48869" y="7330"/>
                    <a:pt x="47240" y="8145"/>
                  </a:cubicBezTo>
                  <a:cubicBezTo>
                    <a:pt x="45611" y="8959"/>
                    <a:pt x="44797" y="8959"/>
                    <a:pt x="43982" y="9774"/>
                  </a:cubicBezTo>
                  <a:cubicBezTo>
                    <a:pt x="43168" y="10588"/>
                    <a:pt x="42353" y="10588"/>
                    <a:pt x="42353" y="11403"/>
                  </a:cubicBezTo>
                  <a:cubicBezTo>
                    <a:pt x="43168" y="13032"/>
                    <a:pt x="43168" y="15475"/>
                    <a:pt x="43982" y="17919"/>
                  </a:cubicBezTo>
                  <a:cubicBezTo>
                    <a:pt x="43982" y="20362"/>
                    <a:pt x="44797" y="22806"/>
                    <a:pt x="44797" y="25249"/>
                  </a:cubicBezTo>
                  <a:lnTo>
                    <a:pt x="44797" y="57829"/>
                  </a:lnTo>
                  <a:lnTo>
                    <a:pt x="35837" y="57829"/>
                  </a:lnTo>
                  <a:lnTo>
                    <a:pt x="35837" y="27693"/>
                  </a:lnTo>
                  <a:cubicBezTo>
                    <a:pt x="35837" y="23620"/>
                    <a:pt x="35837" y="20362"/>
                    <a:pt x="35023" y="17919"/>
                  </a:cubicBezTo>
                  <a:cubicBezTo>
                    <a:pt x="35023" y="15475"/>
                    <a:pt x="34208" y="13032"/>
                    <a:pt x="32580" y="10588"/>
                  </a:cubicBezTo>
                  <a:cubicBezTo>
                    <a:pt x="31765" y="8959"/>
                    <a:pt x="30136" y="7330"/>
                    <a:pt x="28507" y="6516"/>
                  </a:cubicBezTo>
                  <a:cubicBezTo>
                    <a:pt x="26878" y="5702"/>
                    <a:pt x="24435" y="4887"/>
                    <a:pt x="21177" y="4887"/>
                  </a:cubicBezTo>
                  <a:cubicBezTo>
                    <a:pt x="17919" y="4887"/>
                    <a:pt x="14661" y="4887"/>
                    <a:pt x="12217" y="5702"/>
                  </a:cubicBezTo>
                  <a:cubicBezTo>
                    <a:pt x="9774" y="5702"/>
                    <a:pt x="8145" y="6516"/>
                    <a:pt x="7330" y="6516"/>
                  </a:cubicBezTo>
                  <a:lnTo>
                    <a:pt x="7330" y="57014"/>
                  </a:lnTo>
                  <a:lnTo>
                    <a:pt x="0" y="57014"/>
                  </a:lnTo>
                  <a:lnTo>
                    <a:pt x="0" y="2443"/>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35" name="Hình tự do: Hình 62">
              <a:extLst>
                <a:ext uri="{FF2B5EF4-FFF2-40B4-BE49-F238E27FC236}">
                  <a16:creationId xmlns="" xmlns:a16="http://schemas.microsoft.com/office/drawing/2014/main" id="{BE19A345-A963-4099-930A-0800023077E2}"/>
                </a:ext>
              </a:extLst>
            </p:cNvPr>
            <p:cNvSpPr/>
            <p:nvPr/>
          </p:nvSpPr>
          <p:spPr>
            <a:xfrm>
              <a:off x="6491841" y="3753981"/>
              <a:ext cx="48869" cy="57014"/>
            </a:xfrm>
            <a:custGeom>
              <a:avLst/>
              <a:gdLst>
                <a:gd name="connsiteX0" fmla="*/ 0 w 48869"/>
                <a:gd name="connsiteY0" fmla="*/ 30136 h 57014"/>
                <a:gd name="connsiteX1" fmla="*/ 2443 w 48869"/>
                <a:gd name="connsiteY1" fmla="*/ 17104 h 57014"/>
                <a:gd name="connsiteX2" fmla="*/ 8145 w 48869"/>
                <a:gd name="connsiteY2" fmla="*/ 7330 h 57014"/>
                <a:gd name="connsiteX3" fmla="*/ 16290 w 48869"/>
                <a:gd name="connsiteY3" fmla="*/ 1629 h 57014"/>
                <a:gd name="connsiteX4" fmla="*/ 25249 w 48869"/>
                <a:gd name="connsiteY4" fmla="*/ 0 h 57014"/>
                <a:gd name="connsiteX5" fmla="*/ 42353 w 48869"/>
                <a:gd name="connsiteY5" fmla="*/ 7330 h 57014"/>
                <a:gd name="connsiteX6" fmla="*/ 48869 w 48869"/>
                <a:gd name="connsiteY6" fmla="*/ 28507 h 57014"/>
                <a:gd name="connsiteX7" fmla="*/ 48869 w 48869"/>
                <a:gd name="connsiteY7" fmla="*/ 30136 h 57014"/>
                <a:gd name="connsiteX8" fmla="*/ 48869 w 48869"/>
                <a:gd name="connsiteY8" fmla="*/ 31765 h 57014"/>
                <a:gd name="connsiteX9" fmla="*/ 8145 w 48869"/>
                <a:gd name="connsiteY9" fmla="*/ 31765 h 57014"/>
                <a:gd name="connsiteX10" fmla="*/ 13032 w 48869"/>
                <a:gd name="connsiteY10" fmla="*/ 48055 h 57014"/>
                <a:gd name="connsiteX11" fmla="*/ 28507 w 48869"/>
                <a:gd name="connsiteY11" fmla="*/ 53756 h 57014"/>
                <a:gd name="connsiteX12" fmla="*/ 38281 w 48869"/>
                <a:gd name="connsiteY12" fmla="*/ 52942 h 57014"/>
                <a:gd name="connsiteX13" fmla="*/ 43168 w 48869"/>
                <a:gd name="connsiteY13" fmla="*/ 51313 h 57014"/>
                <a:gd name="connsiteX14" fmla="*/ 44797 w 48869"/>
                <a:gd name="connsiteY14" fmla="*/ 57829 h 57014"/>
                <a:gd name="connsiteX15" fmla="*/ 39095 w 48869"/>
                <a:gd name="connsiteY15" fmla="*/ 60272 h 57014"/>
                <a:gd name="connsiteX16" fmla="*/ 29322 w 48869"/>
                <a:gd name="connsiteY16" fmla="*/ 61901 h 57014"/>
                <a:gd name="connsiteX17" fmla="*/ 16290 w 48869"/>
                <a:gd name="connsiteY17" fmla="*/ 59458 h 57014"/>
                <a:gd name="connsiteX18" fmla="*/ 7330 w 48869"/>
                <a:gd name="connsiteY18" fmla="*/ 52942 h 57014"/>
                <a:gd name="connsiteX19" fmla="*/ 2443 w 48869"/>
                <a:gd name="connsiteY19" fmla="*/ 43168 h 57014"/>
                <a:gd name="connsiteX20" fmla="*/ 0 w 48869"/>
                <a:gd name="connsiteY20" fmla="*/ 30136 h 57014"/>
                <a:gd name="connsiteX21" fmla="*/ 40724 w 48869"/>
                <a:gd name="connsiteY21" fmla="*/ 25249 h 57014"/>
                <a:gd name="connsiteX22" fmla="*/ 36652 w 48869"/>
                <a:gd name="connsiteY22" fmla="*/ 11403 h 57014"/>
                <a:gd name="connsiteX23" fmla="*/ 25249 w 48869"/>
                <a:gd name="connsiteY23" fmla="*/ 6516 h 57014"/>
                <a:gd name="connsiteX24" fmla="*/ 17919 w 48869"/>
                <a:gd name="connsiteY24" fmla="*/ 8145 h 57014"/>
                <a:gd name="connsiteX25" fmla="*/ 12217 w 48869"/>
                <a:gd name="connsiteY25" fmla="*/ 12217 h 57014"/>
                <a:gd name="connsiteX26" fmla="*/ 8959 w 48869"/>
                <a:gd name="connsiteY26" fmla="*/ 17919 h 57014"/>
                <a:gd name="connsiteX27" fmla="*/ 7330 w 48869"/>
                <a:gd name="connsiteY27" fmla="*/ 25249 h 57014"/>
                <a:gd name="connsiteX28" fmla="*/ 40724 w 48869"/>
                <a:gd name="connsiteY28" fmla="*/ 25249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69" h="57014">
                  <a:moveTo>
                    <a:pt x="0" y="30136"/>
                  </a:moveTo>
                  <a:cubicBezTo>
                    <a:pt x="0" y="25249"/>
                    <a:pt x="815" y="20362"/>
                    <a:pt x="2443" y="17104"/>
                  </a:cubicBezTo>
                  <a:cubicBezTo>
                    <a:pt x="4072" y="13032"/>
                    <a:pt x="5701" y="10589"/>
                    <a:pt x="8145" y="7330"/>
                  </a:cubicBezTo>
                  <a:cubicBezTo>
                    <a:pt x="10588" y="4887"/>
                    <a:pt x="13032" y="3258"/>
                    <a:pt x="16290" y="1629"/>
                  </a:cubicBezTo>
                  <a:cubicBezTo>
                    <a:pt x="19548" y="0"/>
                    <a:pt x="22806" y="0"/>
                    <a:pt x="25249" y="0"/>
                  </a:cubicBezTo>
                  <a:cubicBezTo>
                    <a:pt x="32580" y="0"/>
                    <a:pt x="38281" y="2444"/>
                    <a:pt x="42353" y="7330"/>
                  </a:cubicBezTo>
                  <a:cubicBezTo>
                    <a:pt x="46426" y="12217"/>
                    <a:pt x="48869" y="18733"/>
                    <a:pt x="48869" y="28507"/>
                  </a:cubicBezTo>
                  <a:cubicBezTo>
                    <a:pt x="48869" y="29322"/>
                    <a:pt x="48869" y="29322"/>
                    <a:pt x="48869" y="30136"/>
                  </a:cubicBezTo>
                  <a:cubicBezTo>
                    <a:pt x="48869" y="30951"/>
                    <a:pt x="48869" y="30951"/>
                    <a:pt x="48869" y="31765"/>
                  </a:cubicBezTo>
                  <a:lnTo>
                    <a:pt x="8145" y="31765"/>
                  </a:lnTo>
                  <a:cubicBezTo>
                    <a:pt x="8145" y="39096"/>
                    <a:pt x="9774" y="43982"/>
                    <a:pt x="13032" y="48055"/>
                  </a:cubicBezTo>
                  <a:cubicBezTo>
                    <a:pt x="16290" y="52127"/>
                    <a:pt x="21177" y="53756"/>
                    <a:pt x="28507" y="53756"/>
                  </a:cubicBezTo>
                  <a:cubicBezTo>
                    <a:pt x="32580" y="53756"/>
                    <a:pt x="35837" y="53756"/>
                    <a:pt x="38281" y="52942"/>
                  </a:cubicBezTo>
                  <a:cubicBezTo>
                    <a:pt x="40724" y="52127"/>
                    <a:pt x="42353" y="51313"/>
                    <a:pt x="43168" y="51313"/>
                  </a:cubicBezTo>
                  <a:lnTo>
                    <a:pt x="44797" y="57829"/>
                  </a:lnTo>
                  <a:cubicBezTo>
                    <a:pt x="43982" y="58643"/>
                    <a:pt x="41539" y="59458"/>
                    <a:pt x="39095" y="60272"/>
                  </a:cubicBezTo>
                  <a:cubicBezTo>
                    <a:pt x="35837" y="61087"/>
                    <a:pt x="32580" y="61901"/>
                    <a:pt x="29322" y="61901"/>
                  </a:cubicBezTo>
                  <a:cubicBezTo>
                    <a:pt x="24435" y="61901"/>
                    <a:pt x="19548" y="61087"/>
                    <a:pt x="16290" y="59458"/>
                  </a:cubicBezTo>
                  <a:cubicBezTo>
                    <a:pt x="13032" y="57829"/>
                    <a:pt x="9774" y="56200"/>
                    <a:pt x="7330" y="52942"/>
                  </a:cubicBezTo>
                  <a:cubicBezTo>
                    <a:pt x="4887" y="50498"/>
                    <a:pt x="3258" y="47241"/>
                    <a:pt x="2443" y="43168"/>
                  </a:cubicBezTo>
                  <a:cubicBezTo>
                    <a:pt x="0" y="38281"/>
                    <a:pt x="0" y="35023"/>
                    <a:pt x="0" y="30136"/>
                  </a:cubicBezTo>
                  <a:moveTo>
                    <a:pt x="40724" y="25249"/>
                  </a:moveTo>
                  <a:cubicBezTo>
                    <a:pt x="40724" y="19548"/>
                    <a:pt x="39095" y="14661"/>
                    <a:pt x="36652" y="11403"/>
                  </a:cubicBezTo>
                  <a:cubicBezTo>
                    <a:pt x="34208" y="8145"/>
                    <a:pt x="30136" y="6516"/>
                    <a:pt x="25249" y="6516"/>
                  </a:cubicBezTo>
                  <a:cubicBezTo>
                    <a:pt x="22806" y="6516"/>
                    <a:pt x="20362" y="7330"/>
                    <a:pt x="17919" y="8145"/>
                  </a:cubicBezTo>
                  <a:cubicBezTo>
                    <a:pt x="15475" y="8959"/>
                    <a:pt x="13846" y="10589"/>
                    <a:pt x="12217" y="12217"/>
                  </a:cubicBezTo>
                  <a:cubicBezTo>
                    <a:pt x="10588" y="13846"/>
                    <a:pt x="9774" y="16290"/>
                    <a:pt x="8959" y="17919"/>
                  </a:cubicBezTo>
                  <a:cubicBezTo>
                    <a:pt x="8145" y="20362"/>
                    <a:pt x="7330" y="22806"/>
                    <a:pt x="7330" y="25249"/>
                  </a:cubicBezTo>
                  <a:lnTo>
                    <a:pt x="40724" y="25249"/>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36" name="Hình tự do: Hình 63">
              <a:extLst>
                <a:ext uri="{FF2B5EF4-FFF2-40B4-BE49-F238E27FC236}">
                  <a16:creationId xmlns="" xmlns:a16="http://schemas.microsoft.com/office/drawing/2014/main" id="{37EF7363-66C5-4F22-981E-A7435BB9E111}"/>
                </a:ext>
              </a:extLst>
            </p:cNvPr>
            <p:cNvSpPr/>
            <p:nvPr/>
          </p:nvSpPr>
          <p:spPr>
            <a:xfrm>
              <a:off x="6556186" y="3754796"/>
              <a:ext cx="40724" cy="57014"/>
            </a:xfrm>
            <a:custGeom>
              <a:avLst/>
              <a:gdLst>
                <a:gd name="connsiteX0" fmla="*/ 0 w 40724"/>
                <a:gd name="connsiteY0" fmla="*/ 2443 h 57014"/>
                <a:gd name="connsiteX1" fmla="*/ 8959 w 40724"/>
                <a:gd name="connsiteY1" fmla="*/ 815 h 57014"/>
                <a:gd name="connsiteX2" fmla="*/ 21991 w 40724"/>
                <a:gd name="connsiteY2" fmla="*/ 0 h 57014"/>
                <a:gd name="connsiteX3" fmla="*/ 33394 w 40724"/>
                <a:gd name="connsiteY3" fmla="*/ 1629 h 57014"/>
                <a:gd name="connsiteX4" fmla="*/ 40724 w 40724"/>
                <a:gd name="connsiteY4" fmla="*/ 7330 h 57014"/>
                <a:gd name="connsiteX5" fmla="*/ 44797 w 40724"/>
                <a:gd name="connsiteY5" fmla="*/ 15475 h 57014"/>
                <a:gd name="connsiteX6" fmla="*/ 45611 w 40724"/>
                <a:gd name="connsiteY6" fmla="*/ 26064 h 57014"/>
                <a:gd name="connsiteX7" fmla="*/ 45611 w 40724"/>
                <a:gd name="connsiteY7" fmla="*/ 58643 h 57014"/>
                <a:gd name="connsiteX8" fmla="*/ 38281 w 40724"/>
                <a:gd name="connsiteY8" fmla="*/ 58643 h 57014"/>
                <a:gd name="connsiteX9" fmla="*/ 38281 w 40724"/>
                <a:gd name="connsiteY9" fmla="*/ 28507 h 57014"/>
                <a:gd name="connsiteX10" fmla="*/ 37467 w 40724"/>
                <a:gd name="connsiteY10" fmla="*/ 17919 h 57014"/>
                <a:gd name="connsiteX11" fmla="*/ 35023 w 40724"/>
                <a:gd name="connsiteY11" fmla="*/ 10588 h 57014"/>
                <a:gd name="connsiteX12" fmla="*/ 30136 w 40724"/>
                <a:gd name="connsiteY12" fmla="*/ 6516 h 57014"/>
                <a:gd name="connsiteX13" fmla="*/ 21991 w 40724"/>
                <a:gd name="connsiteY13" fmla="*/ 5702 h 57014"/>
                <a:gd name="connsiteX14" fmla="*/ 13032 w 40724"/>
                <a:gd name="connsiteY14" fmla="*/ 6516 h 57014"/>
                <a:gd name="connsiteX15" fmla="*/ 8145 w 40724"/>
                <a:gd name="connsiteY15" fmla="*/ 7330 h 57014"/>
                <a:gd name="connsiteX16" fmla="*/ 8145 w 40724"/>
                <a:gd name="connsiteY16" fmla="*/ 57829 h 57014"/>
                <a:gd name="connsiteX17" fmla="*/ 0 w 40724"/>
                <a:gd name="connsiteY17" fmla="*/ 57829 h 57014"/>
                <a:gd name="connsiteX18" fmla="*/ 0 w 40724"/>
                <a:gd name="connsiteY18" fmla="*/ 2443 h 5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24" h="57014">
                  <a:moveTo>
                    <a:pt x="0" y="2443"/>
                  </a:moveTo>
                  <a:cubicBezTo>
                    <a:pt x="2443" y="1629"/>
                    <a:pt x="4887" y="815"/>
                    <a:pt x="8959" y="815"/>
                  </a:cubicBezTo>
                  <a:cubicBezTo>
                    <a:pt x="12217" y="0"/>
                    <a:pt x="17104" y="0"/>
                    <a:pt x="21991" y="0"/>
                  </a:cubicBezTo>
                  <a:cubicBezTo>
                    <a:pt x="26064" y="0"/>
                    <a:pt x="30136" y="815"/>
                    <a:pt x="33394" y="1629"/>
                  </a:cubicBezTo>
                  <a:cubicBezTo>
                    <a:pt x="36652" y="3258"/>
                    <a:pt x="39095" y="4887"/>
                    <a:pt x="40724" y="7330"/>
                  </a:cubicBezTo>
                  <a:cubicBezTo>
                    <a:pt x="42354" y="9774"/>
                    <a:pt x="43982" y="12217"/>
                    <a:pt x="44797" y="15475"/>
                  </a:cubicBezTo>
                  <a:cubicBezTo>
                    <a:pt x="45611" y="18733"/>
                    <a:pt x="45611" y="21991"/>
                    <a:pt x="45611" y="26064"/>
                  </a:cubicBezTo>
                  <a:lnTo>
                    <a:pt x="45611" y="58643"/>
                  </a:lnTo>
                  <a:lnTo>
                    <a:pt x="38281" y="58643"/>
                  </a:lnTo>
                  <a:lnTo>
                    <a:pt x="38281" y="28507"/>
                  </a:lnTo>
                  <a:cubicBezTo>
                    <a:pt x="38281" y="24435"/>
                    <a:pt x="38281" y="21177"/>
                    <a:pt x="37467" y="17919"/>
                  </a:cubicBezTo>
                  <a:cubicBezTo>
                    <a:pt x="36652" y="15475"/>
                    <a:pt x="35837" y="13032"/>
                    <a:pt x="35023" y="10588"/>
                  </a:cubicBezTo>
                  <a:cubicBezTo>
                    <a:pt x="33394" y="8959"/>
                    <a:pt x="31765" y="7330"/>
                    <a:pt x="30136" y="6516"/>
                  </a:cubicBezTo>
                  <a:cubicBezTo>
                    <a:pt x="27693" y="5702"/>
                    <a:pt x="25249" y="5702"/>
                    <a:pt x="21991" y="5702"/>
                  </a:cubicBezTo>
                  <a:cubicBezTo>
                    <a:pt x="18733" y="5702"/>
                    <a:pt x="15475" y="5702"/>
                    <a:pt x="13032" y="6516"/>
                  </a:cubicBezTo>
                  <a:cubicBezTo>
                    <a:pt x="10588" y="6516"/>
                    <a:pt x="8959" y="7330"/>
                    <a:pt x="8145" y="7330"/>
                  </a:cubicBezTo>
                  <a:lnTo>
                    <a:pt x="8145" y="57829"/>
                  </a:lnTo>
                  <a:lnTo>
                    <a:pt x="0" y="57829"/>
                  </a:lnTo>
                  <a:lnTo>
                    <a:pt x="0" y="2443"/>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sp>
          <p:nvSpPr>
            <p:cNvPr id="37" name="Hình tự do: Hình 64">
              <a:extLst>
                <a:ext uri="{FF2B5EF4-FFF2-40B4-BE49-F238E27FC236}">
                  <a16:creationId xmlns="" xmlns:a16="http://schemas.microsoft.com/office/drawing/2014/main" id="{28C1D4BF-F8FB-45AD-81C3-777C93D8A8D2}"/>
                </a:ext>
              </a:extLst>
            </p:cNvPr>
            <p:cNvSpPr/>
            <p:nvPr/>
          </p:nvSpPr>
          <p:spPr>
            <a:xfrm>
              <a:off x="6619716" y="3736877"/>
              <a:ext cx="32580" cy="73304"/>
            </a:xfrm>
            <a:custGeom>
              <a:avLst/>
              <a:gdLst>
                <a:gd name="connsiteX0" fmla="*/ 7331 w 32579"/>
                <a:gd name="connsiteY0" fmla="*/ 18733 h 73304"/>
                <a:gd name="connsiteX1" fmla="*/ 30136 w 32579"/>
                <a:gd name="connsiteY1" fmla="*/ 18733 h 73304"/>
                <a:gd name="connsiteX2" fmla="*/ 30136 w 32579"/>
                <a:gd name="connsiteY2" fmla="*/ 25249 h 73304"/>
                <a:gd name="connsiteX3" fmla="*/ 7331 w 32579"/>
                <a:gd name="connsiteY3" fmla="*/ 25249 h 73304"/>
                <a:gd name="connsiteX4" fmla="*/ 7331 w 32579"/>
                <a:gd name="connsiteY4" fmla="*/ 56200 h 73304"/>
                <a:gd name="connsiteX5" fmla="*/ 8145 w 32579"/>
                <a:gd name="connsiteY5" fmla="*/ 64345 h 73304"/>
                <a:gd name="connsiteX6" fmla="*/ 10589 w 32579"/>
                <a:gd name="connsiteY6" fmla="*/ 69232 h 73304"/>
                <a:gd name="connsiteX7" fmla="*/ 14661 w 32579"/>
                <a:gd name="connsiteY7" fmla="*/ 71675 h 73304"/>
                <a:gd name="connsiteX8" fmla="*/ 19548 w 32579"/>
                <a:gd name="connsiteY8" fmla="*/ 72490 h 73304"/>
                <a:gd name="connsiteX9" fmla="*/ 26878 w 32579"/>
                <a:gd name="connsiteY9" fmla="*/ 71675 h 73304"/>
                <a:gd name="connsiteX10" fmla="*/ 30951 w 32579"/>
                <a:gd name="connsiteY10" fmla="*/ 70046 h 73304"/>
                <a:gd name="connsiteX11" fmla="*/ 32580 w 32579"/>
                <a:gd name="connsiteY11" fmla="*/ 75748 h 73304"/>
                <a:gd name="connsiteX12" fmla="*/ 26878 w 32579"/>
                <a:gd name="connsiteY12" fmla="*/ 78191 h 73304"/>
                <a:gd name="connsiteX13" fmla="*/ 18733 w 32579"/>
                <a:gd name="connsiteY13" fmla="*/ 79820 h 73304"/>
                <a:gd name="connsiteX14" fmla="*/ 9774 w 32579"/>
                <a:gd name="connsiteY14" fmla="*/ 78191 h 73304"/>
                <a:gd name="connsiteX15" fmla="*/ 4072 w 32579"/>
                <a:gd name="connsiteY15" fmla="*/ 74119 h 73304"/>
                <a:gd name="connsiteX16" fmla="*/ 815 w 32579"/>
                <a:gd name="connsiteY16" fmla="*/ 66788 h 73304"/>
                <a:gd name="connsiteX17" fmla="*/ 0 w 32579"/>
                <a:gd name="connsiteY17" fmla="*/ 57014 h 73304"/>
                <a:gd name="connsiteX18" fmla="*/ 0 w 32579"/>
                <a:gd name="connsiteY18" fmla="*/ 1629 h 73304"/>
                <a:gd name="connsiteX19" fmla="*/ 7331 w 32579"/>
                <a:gd name="connsiteY19" fmla="*/ 0 h 73304"/>
                <a:gd name="connsiteX20" fmla="*/ 7331 w 32579"/>
                <a:gd name="connsiteY20" fmla="*/ 18733 h 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9" h="73304">
                  <a:moveTo>
                    <a:pt x="7331" y="18733"/>
                  </a:moveTo>
                  <a:lnTo>
                    <a:pt x="30136" y="18733"/>
                  </a:lnTo>
                  <a:lnTo>
                    <a:pt x="30136" y="25249"/>
                  </a:lnTo>
                  <a:lnTo>
                    <a:pt x="7331" y="25249"/>
                  </a:lnTo>
                  <a:lnTo>
                    <a:pt x="7331" y="56200"/>
                  </a:lnTo>
                  <a:cubicBezTo>
                    <a:pt x="7331" y="59458"/>
                    <a:pt x="7331" y="61901"/>
                    <a:pt x="8145" y="64345"/>
                  </a:cubicBezTo>
                  <a:cubicBezTo>
                    <a:pt x="8959" y="66788"/>
                    <a:pt x="9774" y="67603"/>
                    <a:pt x="10589" y="69232"/>
                  </a:cubicBezTo>
                  <a:cubicBezTo>
                    <a:pt x="11403" y="70046"/>
                    <a:pt x="13032" y="70861"/>
                    <a:pt x="14661" y="71675"/>
                  </a:cubicBezTo>
                  <a:cubicBezTo>
                    <a:pt x="16290" y="71675"/>
                    <a:pt x="17919" y="72490"/>
                    <a:pt x="19548" y="72490"/>
                  </a:cubicBezTo>
                  <a:cubicBezTo>
                    <a:pt x="22806" y="72490"/>
                    <a:pt x="25249" y="72490"/>
                    <a:pt x="26878" y="71675"/>
                  </a:cubicBezTo>
                  <a:cubicBezTo>
                    <a:pt x="28507" y="70861"/>
                    <a:pt x="30136" y="70046"/>
                    <a:pt x="30951" y="70046"/>
                  </a:cubicBezTo>
                  <a:lnTo>
                    <a:pt x="32580" y="75748"/>
                  </a:lnTo>
                  <a:cubicBezTo>
                    <a:pt x="31765" y="76562"/>
                    <a:pt x="29322" y="77376"/>
                    <a:pt x="26878" y="78191"/>
                  </a:cubicBezTo>
                  <a:cubicBezTo>
                    <a:pt x="24435" y="79006"/>
                    <a:pt x="21177" y="79820"/>
                    <a:pt x="18733" y="79820"/>
                  </a:cubicBezTo>
                  <a:cubicBezTo>
                    <a:pt x="15475" y="79820"/>
                    <a:pt x="12217" y="79006"/>
                    <a:pt x="9774" y="78191"/>
                  </a:cubicBezTo>
                  <a:cubicBezTo>
                    <a:pt x="7331" y="77376"/>
                    <a:pt x="5702" y="75748"/>
                    <a:pt x="4072" y="74119"/>
                  </a:cubicBezTo>
                  <a:cubicBezTo>
                    <a:pt x="2444" y="72490"/>
                    <a:pt x="1629" y="70046"/>
                    <a:pt x="815" y="66788"/>
                  </a:cubicBezTo>
                  <a:cubicBezTo>
                    <a:pt x="0" y="64345"/>
                    <a:pt x="0" y="60272"/>
                    <a:pt x="0" y="57014"/>
                  </a:cubicBezTo>
                  <a:lnTo>
                    <a:pt x="0" y="1629"/>
                  </a:lnTo>
                  <a:lnTo>
                    <a:pt x="7331" y="0"/>
                  </a:lnTo>
                  <a:lnTo>
                    <a:pt x="7331" y="18733"/>
                  </a:lnTo>
                  <a:close/>
                </a:path>
              </a:pathLst>
            </a:custGeom>
            <a:solidFill>
              <a:srgbClr val="123357"/>
            </a:solidFill>
            <a:ln w="8132" cap="flat">
              <a:noFill/>
              <a:prstDash val="solid"/>
              <a:miter/>
            </a:ln>
          </p:spPr>
          <p:txBody>
            <a:bodyPr rtlCol="0" anchor="ctr"/>
            <a:lstStyle/>
            <a:p>
              <a:pPr eaLnBrk="1" fontAlgn="auto" hangingPunct="1">
                <a:spcBef>
                  <a:spcPts val="0"/>
                </a:spcBef>
                <a:spcAft>
                  <a:spcPts val="0"/>
                </a:spcAft>
              </a:pPr>
              <a:endParaRPr lang="en-GB" sz="1485" dirty="0">
                <a:solidFill>
                  <a:srgbClr val="000000"/>
                </a:solidFill>
                <a:latin typeface="Arial" panose="020B0604020202020204"/>
              </a:endParaRPr>
            </a:p>
          </p:txBody>
        </p:sp>
      </p:grpSp>
    </p:spTree>
    <p:extLst>
      <p:ext uri="{BB962C8B-B14F-4D97-AF65-F5344CB8AC3E}">
        <p14:creationId xmlns:p14="http://schemas.microsoft.com/office/powerpoint/2010/main" val="1441350728"/>
      </p:ext>
    </p:extLst>
  </p:cSld>
  <p:clrMap bg1="lt1" tx1="dk1" bg2="dk2" tx2="lt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649" r:id="rId10"/>
    <p:sldLayoutId id="2147484754" r:id="rId11"/>
    <p:sldLayoutId id="2147484755" r:id="rId12"/>
    <p:sldLayoutId id="2147485002" r:id="rId13"/>
    <p:sldLayoutId id="2147485003" r:id="rId14"/>
    <p:sldLayoutId id="2147485004" r:id="rId15"/>
    <p:sldLayoutId id="214748500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7"/>
        <p:cNvGrpSpPr/>
        <p:nvPr/>
      </p:nvGrpSpPr>
      <p:grpSpPr>
        <a:xfrm>
          <a:off x="0" y="0"/>
          <a:ext cx="0" cy="0"/>
          <a:chOff x="0" y="0"/>
          <a:chExt cx="0" cy="0"/>
        </a:xfrm>
      </p:grpSpPr>
      <p:sp>
        <p:nvSpPr>
          <p:cNvPr id="178" name="Google Shape;178;p40"/>
          <p:cNvSpPr txBox="1">
            <a:spLocks noGrp="1"/>
          </p:cNvSpPr>
          <p:nvPr>
            <p:ph type="title"/>
          </p:nvPr>
        </p:nvSpPr>
        <p:spPr>
          <a:xfrm>
            <a:off x="691515" y="413809"/>
            <a:ext cx="8675370" cy="150230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9" name="Google Shape;179;p40"/>
          <p:cNvSpPr txBox="1">
            <a:spLocks noGrp="1"/>
          </p:cNvSpPr>
          <p:nvPr>
            <p:ph type="body" idx="1"/>
          </p:nvPr>
        </p:nvSpPr>
        <p:spPr>
          <a:xfrm>
            <a:off x="691515" y="2069042"/>
            <a:ext cx="8675370" cy="4931516"/>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0" name="Google Shape;180;p40"/>
          <p:cNvSpPr txBox="1">
            <a:spLocks noGrp="1"/>
          </p:cNvSpPr>
          <p:nvPr>
            <p:ph type="dt" idx="10"/>
          </p:nvPr>
        </p:nvSpPr>
        <p:spPr>
          <a:xfrm>
            <a:off x="691515" y="7203864"/>
            <a:ext cx="2263140" cy="41380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90">
                <a:solidFill>
                  <a:srgbClr val="888888"/>
                </a:solidFill>
                <a:latin typeface="Calibri"/>
                <a:ea typeface="Calibri"/>
                <a:cs typeface="Calibri"/>
                <a:sym typeface="Calibri"/>
              </a:defRPr>
            </a:lvl1pPr>
            <a:lvl2pPr marR="0" lvl="1"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9pPr>
          </a:lstStyle>
          <a:p>
            <a:endParaRPr/>
          </a:p>
        </p:txBody>
      </p:sp>
      <p:sp>
        <p:nvSpPr>
          <p:cNvPr id="181" name="Google Shape;181;p40"/>
          <p:cNvSpPr txBox="1">
            <a:spLocks noGrp="1"/>
          </p:cNvSpPr>
          <p:nvPr>
            <p:ph type="ftr" idx="11"/>
          </p:nvPr>
        </p:nvSpPr>
        <p:spPr>
          <a:xfrm>
            <a:off x="3331845" y="7203864"/>
            <a:ext cx="3394710" cy="41380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90">
                <a:solidFill>
                  <a:srgbClr val="888888"/>
                </a:solidFill>
                <a:latin typeface="Calibri"/>
                <a:ea typeface="Calibri"/>
                <a:cs typeface="Calibri"/>
                <a:sym typeface="Calibri"/>
              </a:defRPr>
            </a:lvl1pPr>
            <a:lvl2pPr marR="0" lvl="1"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485" b="0" i="0" u="none" strike="noStrike" cap="none">
                <a:solidFill>
                  <a:schemeClr val="dk1"/>
                </a:solidFill>
                <a:latin typeface="Calibri"/>
                <a:ea typeface="Calibri"/>
                <a:cs typeface="Calibri"/>
                <a:sym typeface="Calibri"/>
              </a:defRPr>
            </a:lvl9pPr>
          </a:lstStyle>
          <a:p>
            <a:endParaRPr/>
          </a:p>
        </p:txBody>
      </p:sp>
      <p:sp>
        <p:nvSpPr>
          <p:cNvPr id="182" name="Google Shape;182;p40"/>
          <p:cNvSpPr txBox="1">
            <a:spLocks noGrp="1"/>
          </p:cNvSpPr>
          <p:nvPr>
            <p:ph type="sldNum" idx="12"/>
          </p:nvPr>
        </p:nvSpPr>
        <p:spPr>
          <a:xfrm>
            <a:off x="7103745" y="7203864"/>
            <a:ext cx="2263140" cy="41380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90">
                <a:solidFill>
                  <a:srgbClr val="888888"/>
                </a:solidFill>
                <a:latin typeface="Calibri"/>
                <a:ea typeface="Calibri"/>
                <a:cs typeface="Calibri"/>
                <a:sym typeface="Calibri"/>
              </a:defRPr>
            </a:lvl1pPr>
            <a:lvl2pPr marL="0" marR="0" lvl="1" indent="0" algn="r" rtl="0">
              <a:spcBef>
                <a:spcPts val="0"/>
              </a:spcBef>
              <a:buNone/>
              <a:defRPr sz="990">
                <a:solidFill>
                  <a:srgbClr val="888888"/>
                </a:solidFill>
                <a:latin typeface="Calibri"/>
                <a:ea typeface="Calibri"/>
                <a:cs typeface="Calibri"/>
                <a:sym typeface="Calibri"/>
              </a:defRPr>
            </a:lvl2pPr>
            <a:lvl3pPr marL="0" marR="0" lvl="2" indent="0" algn="r" rtl="0">
              <a:spcBef>
                <a:spcPts val="0"/>
              </a:spcBef>
              <a:buNone/>
              <a:defRPr sz="990">
                <a:solidFill>
                  <a:srgbClr val="888888"/>
                </a:solidFill>
                <a:latin typeface="Calibri"/>
                <a:ea typeface="Calibri"/>
                <a:cs typeface="Calibri"/>
                <a:sym typeface="Calibri"/>
              </a:defRPr>
            </a:lvl3pPr>
            <a:lvl4pPr marL="0" marR="0" lvl="3" indent="0" algn="r" rtl="0">
              <a:spcBef>
                <a:spcPts val="0"/>
              </a:spcBef>
              <a:buNone/>
              <a:defRPr sz="990">
                <a:solidFill>
                  <a:srgbClr val="888888"/>
                </a:solidFill>
                <a:latin typeface="Calibri"/>
                <a:ea typeface="Calibri"/>
                <a:cs typeface="Calibri"/>
                <a:sym typeface="Calibri"/>
              </a:defRPr>
            </a:lvl4pPr>
            <a:lvl5pPr marL="0" marR="0" lvl="4" indent="0" algn="r" rtl="0">
              <a:spcBef>
                <a:spcPts val="0"/>
              </a:spcBef>
              <a:buNone/>
              <a:defRPr sz="990">
                <a:solidFill>
                  <a:srgbClr val="888888"/>
                </a:solidFill>
                <a:latin typeface="Calibri"/>
                <a:ea typeface="Calibri"/>
                <a:cs typeface="Calibri"/>
                <a:sym typeface="Calibri"/>
              </a:defRPr>
            </a:lvl5pPr>
            <a:lvl6pPr marL="0" marR="0" lvl="5" indent="0" algn="r" rtl="0">
              <a:spcBef>
                <a:spcPts val="0"/>
              </a:spcBef>
              <a:buNone/>
              <a:defRPr sz="990">
                <a:solidFill>
                  <a:srgbClr val="888888"/>
                </a:solidFill>
                <a:latin typeface="Calibri"/>
                <a:ea typeface="Calibri"/>
                <a:cs typeface="Calibri"/>
                <a:sym typeface="Calibri"/>
              </a:defRPr>
            </a:lvl6pPr>
            <a:lvl7pPr marL="0" marR="0" lvl="6" indent="0" algn="r" rtl="0">
              <a:spcBef>
                <a:spcPts val="0"/>
              </a:spcBef>
              <a:buNone/>
              <a:defRPr sz="990">
                <a:solidFill>
                  <a:srgbClr val="888888"/>
                </a:solidFill>
                <a:latin typeface="Calibri"/>
                <a:ea typeface="Calibri"/>
                <a:cs typeface="Calibri"/>
                <a:sym typeface="Calibri"/>
              </a:defRPr>
            </a:lvl7pPr>
            <a:lvl8pPr marL="0" marR="0" lvl="7" indent="0" algn="r" rtl="0">
              <a:spcBef>
                <a:spcPts val="0"/>
              </a:spcBef>
              <a:buNone/>
              <a:defRPr sz="990">
                <a:solidFill>
                  <a:srgbClr val="888888"/>
                </a:solidFill>
                <a:latin typeface="Calibri"/>
                <a:ea typeface="Calibri"/>
                <a:cs typeface="Calibri"/>
                <a:sym typeface="Calibri"/>
              </a:defRPr>
            </a:lvl8pPr>
            <a:lvl9pPr marL="0" marR="0" lvl="8" indent="0" algn="r" rtl="0">
              <a:spcBef>
                <a:spcPts val="0"/>
              </a:spcBef>
              <a:buNone/>
              <a:defRPr sz="990">
                <a:solidFill>
                  <a:srgbClr val="888888"/>
                </a:solidFill>
                <a:latin typeface="Calibri"/>
                <a:ea typeface="Calibri"/>
                <a:cs typeface="Calibri"/>
                <a:sym typeface="Calibri"/>
              </a:defRPr>
            </a:lvl9pPr>
          </a:lstStyle>
          <a:p>
            <a:pPr>
              <a:spcAft>
                <a:spcPts val="0"/>
              </a:spcAft>
            </a:pPr>
            <a:fld id="{00000000-1234-1234-1234-123412341234}" type="slidenum">
              <a:rPr lang="es-AR" smtClean="0"/>
              <a:pPr>
                <a:spcAft>
                  <a:spcPts val="0"/>
                </a:spcAft>
              </a:pPr>
              <a:t>‹#›</a:t>
            </a:fld>
            <a:endParaRPr lang="es-AR"/>
          </a:p>
        </p:txBody>
      </p:sp>
    </p:spTree>
    <p:extLst>
      <p:ext uri="{BB962C8B-B14F-4D97-AF65-F5344CB8AC3E}">
        <p14:creationId xmlns:p14="http://schemas.microsoft.com/office/powerpoint/2010/main" val="3060811015"/>
      </p:ext>
    </p:extLst>
  </p:cSld>
  <p:clrMap bg1="lt1" tx1="dk1" bg2="dk2" tx2="lt2" accent1="accent1" accent2="accent2" accent3="accent3" accent4="accent4" accent5="accent5" accent6="accent6" hlink="hlink" folHlink="folHlink"/>
  <p:sldLayoutIdLst>
    <p:sldLayoutId id="2147484506" r:id="rId1"/>
    <p:sldLayoutId id="2147484507" r:id="rId2"/>
    <p:sldLayoutId id="2147484508"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5"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0947" y="310179"/>
            <a:ext cx="8675370" cy="119970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88721" y="1804204"/>
            <a:ext cx="8675370" cy="5222400"/>
          </a:xfrm>
          <a:prstGeom prst="rect">
            <a:avLst/>
          </a:prstGeom>
        </p:spPr>
        <p:txBody>
          <a:bodyPr vert="horz" lIns="91440" tIns="45720" rIns="91440" bIns="45720" rtlCol="0">
            <a:normAutofit/>
          </a:bodyPr>
          <a:lstStyle/>
          <a:p>
            <a:pPr lvl="0"/>
            <a:r>
              <a:rPr lang="en-US" dirty="0"/>
              <a:t>Click to edit Master text style</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en-US" dirty="0"/>
          </a:p>
        </p:txBody>
      </p:sp>
      <p:sp>
        <p:nvSpPr>
          <p:cNvPr id="14" name="Date Placeholder 3"/>
          <p:cNvSpPr>
            <a:spLocks noGrp="1"/>
          </p:cNvSpPr>
          <p:nvPr>
            <p:ph type="dt" sz="half" idx="2"/>
          </p:nvPr>
        </p:nvSpPr>
        <p:spPr>
          <a:xfrm>
            <a:off x="8752132" y="7344000"/>
            <a:ext cx="1069200" cy="163200"/>
          </a:xfrm>
          <a:prstGeom prst="rect">
            <a:avLst/>
          </a:prstGeom>
          <a:noFill/>
        </p:spPr>
        <p:txBody>
          <a:bodyPr vert="horz" lIns="91440" tIns="45720" rIns="91440" bIns="45720" rtlCol="0" anchor="ctr"/>
          <a:lstStyle>
            <a:lvl1pPr algn="r">
              <a:defRPr sz="1100">
                <a:solidFill>
                  <a:schemeClr val="bg1"/>
                </a:solidFill>
                <a:latin typeface="Calibri" panose="020F0502020204030204" pitchFamily="34" charset="0"/>
              </a:defRPr>
            </a:lvl1pPr>
          </a:lstStyle>
          <a:p>
            <a:fld id="{35DE89E6-231D-4E24-896D-48539A2E5E97}" type="datetime1">
              <a:rPr lang="fr-LU" smtClean="0"/>
              <a:t>29/03/2022</a:t>
            </a:fld>
            <a:endParaRPr lang="en-GB" dirty="0"/>
          </a:p>
        </p:txBody>
      </p:sp>
      <p:sp>
        <p:nvSpPr>
          <p:cNvPr id="15" name="Footer Placeholder 4"/>
          <p:cNvSpPr>
            <a:spLocks noGrp="1"/>
          </p:cNvSpPr>
          <p:nvPr>
            <p:ph type="ftr" sz="quarter" idx="3"/>
          </p:nvPr>
        </p:nvSpPr>
        <p:spPr>
          <a:xfrm>
            <a:off x="2217600" y="7344000"/>
            <a:ext cx="4554000" cy="163200"/>
          </a:xfrm>
          <a:prstGeom prst="rect">
            <a:avLst/>
          </a:prstGeom>
          <a:noFill/>
        </p:spPr>
        <p:txBody>
          <a:bodyPr vert="horz" lIns="91440" tIns="45720" rIns="91440" bIns="45720" rtlCol="0" anchor="ctr"/>
          <a:lstStyle>
            <a:lvl1pPr algn="ctr">
              <a:defRPr sz="1100" b="0">
                <a:solidFill>
                  <a:schemeClr val="bg1"/>
                </a:solidFill>
                <a:latin typeface="Calibri" panose="020F0502020204030204" pitchFamily="34" charset="0"/>
              </a:defRPr>
            </a:lvl1pPr>
          </a:lstStyle>
          <a:p>
            <a:endParaRPr lang="en-GB" dirty="0"/>
          </a:p>
        </p:txBody>
      </p:sp>
      <p:sp>
        <p:nvSpPr>
          <p:cNvPr id="16" name="Slide Number Placeholder 5"/>
          <p:cNvSpPr>
            <a:spLocks noGrp="1"/>
          </p:cNvSpPr>
          <p:nvPr>
            <p:ph type="sldNum" sz="quarter" idx="4"/>
          </p:nvPr>
        </p:nvSpPr>
        <p:spPr>
          <a:xfrm>
            <a:off x="7009420" y="7344000"/>
            <a:ext cx="1188000" cy="163200"/>
          </a:xfrm>
          <a:prstGeom prst="rect">
            <a:avLst/>
          </a:prstGeom>
          <a:noFill/>
        </p:spPr>
        <p:txBody>
          <a:bodyPr vert="horz" lIns="91440" tIns="45720" rIns="91440" bIns="45720" rtlCol="0" anchor="ctr"/>
          <a:lstStyle>
            <a:lvl1pPr algn="ctr">
              <a:defRPr sz="1100" b="0">
                <a:solidFill>
                  <a:schemeClr val="bg1"/>
                </a:solidFill>
                <a:latin typeface="Calibri" panose="020F0502020204030204" pitchFamily="34" charset="0"/>
              </a:defRPr>
            </a:lvl1pPr>
          </a:lstStyle>
          <a:p>
            <a:fld id="{FD0A51CA-4611-42BC-8C78-05A9D4A054CC}" type="slidenum">
              <a:rPr lang="en-GB" smtClean="0"/>
              <a:pPr/>
              <a:t>‹#›</a:t>
            </a:fld>
            <a:endParaRPr lang="en-GB" dirty="0"/>
          </a:p>
        </p:txBody>
      </p:sp>
    </p:spTree>
    <p:extLst>
      <p:ext uri="{BB962C8B-B14F-4D97-AF65-F5344CB8AC3E}">
        <p14:creationId xmlns:p14="http://schemas.microsoft.com/office/powerpoint/2010/main" val="1431825134"/>
      </p:ext>
    </p:extLst>
  </p:cSld>
  <p:clrMap bg1="lt1" tx1="dk1" bg2="lt2" tx2="dk2" accent1="accent1" accent2="accent2" accent3="accent3" accent4="accent4" accent5="accent5" accent6="accent6" hlink="hlink" folHlink="folHlink"/>
  <p:sldLayoutIdLst>
    <p:sldLayoutId id="2147484651" r:id="rId1"/>
    <p:sldLayoutId id="2147484652" r:id="rId2"/>
    <p:sldLayoutId id="2147484653" r:id="rId3"/>
    <p:sldLayoutId id="2147484654" r:id="rId4"/>
    <p:sldLayoutId id="2147484655" r:id="rId5"/>
    <p:sldLayoutId id="2147484656" r:id="rId6"/>
    <p:sldLayoutId id="2147484657" r:id="rId7"/>
    <p:sldLayoutId id="2147484658" r:id="rId8"/>
    <p:sldLayoutId id="2147484659" r:id="rId9"/>
    <p:sldLayoutId id="2147484660" r:id="rId10"/>
    <p:sldLayoutId id="2147484661" r:id="rId11"/>
    <p:sldLayoutId id="2147484662" r:id="rId12"/>
    <p:sldLayoutId id="2147484663" r:id="rId13"/>
  </p:sldLayoutIdLst>
  <p:hf sldNum="0" hdr="0" ftr="0" dt="0"/>
  <p:txStyles>
    <p:titleStyle>
      <a:lvl1pPr algn="l" defTabSz="1005840" rtl="0" eaLnBrk="1" latinLnBrk="0" hangingPunct="1">
        <a:lnSpc>
          <a:spcPct val="90000"/>
        </a:lnSpc>
        <a:spcBef>
          <a:spcPct val="0"/>
        </a:spcBef>
        <a:buNone/>
        <a:defRPr sz="3520" kern="1200">
          <a:solidFill>
            <a:schemeClr val="tx2"/>
          </a:solidFill>
          <a:latin typeface="+mj-lt"/>
          <a:ea typeface="+mj-ea"/>
          <a:cs typeface="+mj-cs"/>
        </a:defRPr>
      </a:lvl1pPr>
    </p:titleStyle>
    <p:bodyStyle>
      <a:lvl1pPr marL="251460" indent="-251460" algn="l" defTabSz="1005840" rtl="0" eaLnBrk="1" latinLnBrk="0" hangingPunct="1">
        <a:lnSpc>
          <a:spcPct val="90000"/>
        </a:lnSpc>
        <a:spcBef>
          <a:spcPts val="1100"/>
        </a:spcBef>
        <a:buClr>
          <a:schemeClr val="tx2"/>
        </a:buClr>
        <a:buSzPct val="80000"/>
        <a:buFont typeface=".AppleSystemUIFont" charset="-12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Clr>
          <a:schemeClr val="tx2"/>
        </a:buClr>
        <a:buSzPct val="80000"/>
        <a:buFont typeface=".AppleSystemUIFont" charset="-12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Clr>
          <a:schemeClr val="tx2"/>
        </a:buClr>
        <a:buSzPct val="80000"/>
        <a:buFont typeface=".AppleSystemUIFont" charset="-12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Clr>
          <a:schemeClr val="tx2"/>
        </a:buClr>
        <a:buSzPct val="80000"/>
        <a:buFont typeface=".AppleSystemUIFont" charset="-12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Clr>
          <a:schemeClr val="tx2"/>
        </a:buClr>
        <a:buSzPct val="80000"/>
        <a:buFont typeface=".AppleSystemUIFont" charset="-12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0947" y="310179"/>
            <a:ext cx="8675370" cy="119970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88721" y="1804204"/>
            <a:ext cx="8675370" cy="5222400"/>
          </a:xfrm>
          <a:prstGeom prst="rect">
            <a:avLst/>
          </a:prstGeom>
        </p:spPr>
        <p:txBody>
          <a:bodyPr vert="horz" lIns="91440" tIns="45720" rIns="91440" bIns="45720" rtlCol="0">
            <a:normAutofit/>
          </a:bodyPr>
          <a:lstStyle/>
          <a:p>
            <a:pPr lvl="0"/>
            <a:r>
              <a:rPr lang="en-US" dirty="0"/>
              <a:t>Click to edit Master text style</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en-US" dirty="0"/>
          </a:p>
        </p:txBody>
      </p:sp>
      <p:sp>
        <p:nvSpPr>
          <p:cNvPr id="14" name="Date Placeholder 3"/>
          <p:cNvSpPr>
            <a:spLocks noGrp="1"/>
          </p:cNvSpPr>
          <p:nvPr>
            <p:ph type="dt" sz="half" idx="2"/>
          </p:nvPr>
        </p:nvSpPr>
        <p:spPr>
          <a:xfrm>
            <a:off x="8752132" y="7344000"/>
            <a:ext cx="1069200" cy="163200"/>
          </a:xfrm>
          <a:prstGeom prst="rect">
            <a:avLst/>
          </a:prstGeom>
          <a:noFill/>
        </p:spPr>
        <p:txBody>
          <a:bodyPr vert="horz" lIns="91440" tIns="45720" rIns="91440" bIns="45720" rtlCol="0" anchor="ctr"/>
          <a:lstStyle>
            <a:lvl1pPr algn="r">
              <a:defRPr sz="1100">
                <a:solidFill>
                  <a:schemeClr val="bg1"/>
                </a:solidFill>
                <a:latin typeface="Calibri" panose="020F0502020204030204" pitchFamily="34" charset="0"/>
              </a:defRPr>
            </a:lvl1pPr>
          </a:lstStyle>
          <a:p>
            <a:fld id="{35DE89E6-231D-4E24-896D-48539A2E5E97}" type="datetime1">
              <a:rPr lang="fr-LU" smtClean="0"/>
              <a:t>29/03/2022</a:t>
            </a:fld>
            <a:endParaRPr lang="en-GB" dirty="0"/>
          </a:p>
        </p:txBody>
      </p:sp>
      <p:sp>
        <p:nvSpPr>
          <p:cNvPr id="15" name="Footer Placeholder 4"/>
          <p:cNvSpPr>
            <a:spLocks noGrp="1"/>
          </p:cNvSpPr>
          <p:nvPr>
            <p:ph type="ftr" sz="quarter" idx="3"/>
          </p:nvPr>
        </p:nvSpPr>
        <p:spPr>
          <a:xfrm>
            <a:off x="2217600" y="7344000"/>
            <a:ext cx="4554000" cy="163200"/>
          </a:xfrm>
          <a:prstGeom prst="rect">
            <a:avLst/>
          </a:prstGeom>
          <a:noFill/>
        </p:spPr>
        <p:txBody>
          <a:bodyPr vert="horz" lIns="91440" tIns="45720" rIns="91440" bIns="45720" rtlCol="0" anchor="ctr"/>
          <a:lstStyle>
            <a:lvl1pPr algn="ctr">
              <a:defRPr sz="1100" b="0">
                <a:solidFill>
                  <a:schemeClr val="bg1"/>
                </a:solidFill>
                <a:latin typeface="Calibri" panose="020F0502020204030204" pitchFamily="34" charset="0"/>
              </a:defRPr>
            </a:lvl1pPr>
          </a:lstStyle>
          <a:p>
            <a:endParaRPr lang="en-GB" dirty="0"/>
          </a:p>
        </p:txBody>
      </p:sp>
      <p:sp>
        <p:nvSpPr>
          <p:cNvPr id="16" name="Slide Number Placeholder 5"/>
          <p:cNvSpPr>
            <a:spLocks noGrp="1"/>
          </p:cNvSpPr>
          <p:nvPr>
            <p:ph type="sldNum" sz="quarter" idx="4"/>
          </p:nvPr>
        </p:nvSpPr>
        <p:spPr>
          <a:xfrm>
            <a:off x="7009420" y="7344000"/>
            <a:ext cx="1188000" cy="163200"/>
          </a:xfrm>
          <a:prstGeom prst="rect">
            <a:avLst/>
          </a:prstGeom>
          <a:noFill/>
        </p:spPr>
        <p:txBody>
          <a:bodyPr vert="horz" lIns="91440" tIns="45720" rIns="91440" bIns="45720" rtlCol="0" anchor="ctr"/>
          <a:lstStyle>
            <a:lvl1pPr algn="ctr">
              <a:defRPr sz="1100" b="0">
                <a:solidFill>
                  <a:schemeClr val="bg1"/>
                </a:solidFill>
                <a:latin typeface="Calibri" panose="020F0502020204030204" pitchFamily="34" charset="0"/>
              </a:defRPr>
            </a:lvl1pPr>
          </a:lstStyle>
          <a:p>
            <a:fld id="{FD0A51CA-4611-42BC-8C78-05A9D4A054CC}" type="slidenum">
              <a:rPr lang="en-GB" smtClean="0"/>
              <a:pPr/>
              <a:t>‹#›</a:t>
            </a:fld>
            <a:endParaRPr lang="en-GB" dirty="0"/>
          </a:p>
        </p:txBody>
      </p:sp>
    </p:spTree>
    <p:extLst>
      <p:ext uri="{BB962C8B-B14F-4D97-AF65-F5344CB8AC3E}">
        <p14:creationId xmlns:p14="http://schemas.microsoft.com/office/powerpoint/2010/main" val="714472260"/>
      </p:ext>
    </p:extLst>
  </p:cSld>
  <p:clrMap bg1="lt1" tx1="dk1" bg2="lt2" tx2="dk2" accent1="accent1" accent2="accent2" accent3="accent3" accent4="accent4" accent5="accent5" accent6="accent6" hlink="hlink" folHlink="folHlink"/>
  <p:sldLayoutIdLst>
    <p:sldLayoutId id="2147484679" r:id="rId1"/>
    <p:sldLayoutId id="2147484680" r:id="rId2"/>
    <p:sldLayoutId id="2147484681" r:id="rId3"/>
    <p:sldLayoutId id="2147484682" r:id="rId4"/>
    <p:sldLayoutId id="2147484683" r:id="rId5"/>
    <p:sldLayoutId id="2147484684" r:id="rId6"/>
    <p:sldLayoutId id="2147484685" r:id="rId7"/>
    <p:sldLayoutId id="2147484686" r:id="rId8"/>
    <p:sldLayoutId id="2147484687" r:id="rId9"/>
    <p:sldLayoutId id="2147484688" r:id="rId10"/>
    <p:sldLayoutId id="2147484689" r:id="rId11"/>
    <p:sldLayoutId id="2147484690" r:id="rId12"/>
    <p:sldLayoutId id="2147484691" r:id="rId13"/>
    <p:sldLayoutId id="2147484693" r:id="rId14"/>
  </p:sldLayoutIdLst>
  <p:hf sldNum="0" hdr="0" ftr="0" dt="0"/>
  <p:txStyles>
    <p:titleStyle>
      <a:lvl1pPr algn="l" defTabSz="1005840" rtl="0" eaLnBrk="1" latinLnBrk="0" hangingPunct="1">
        <a:lnSpc>
          <a:spcPct val="90000"/>
        </a:lnSpc>
        <a:spcBef>
          <a:spcPct val="0"/>
        </a:spcBef>
        <a:buNone/>
        <a:defRPr sz="3520" kern="1200">
          <a:solidFill>
            <a:schemeClr val="tx2"/>
          </a:solidFill>
          <a:latin typeface="+mj-lt"/>
          <a:ea typeface="+mj-ea"/>
          <a:cs typeface="+mj-cs"/>
        </a:defRPr>
      </a:lvl1pPr>
    </p:titleStyle>
    <p:bodyStyle>
      <a:lvl1pPr marL="251460" indent="-251460" algn="l" defTabSz="1005840" rtl="0" eaLnBrk="1" latinLnBrk="0" hangingPunct="1">
        <a:lnSpc>
          <a:spcPct val="90000"/>
        </a:lnSpc>
        <a:spcBef>
          <a:spcPts val="1100"/>
        </a:spcBef>
        <a:buClr>
          <a:schemeClr val="tx2"/>
        </a:buClr>
        <a:buSzPct val="80000"/>
        <a:buFont typeface=".AppleSystemUIFont" charset="-12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Clr>
          <a:schemeClr val="tx2"/>
        </a:buClr>
        <a:buSzPct val="80000"/>
        <a:buFont typeface=".AppleSystemUIFont" charset="-12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Clr>
          <a:schemeClr val="tx2"/>
        </a:buClr>
        <a:buSzPct val="80000"/>
        <a:buFont typeface=".AppleSystemUIFont" charset="-12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Clr>
          <a:schemeClr val="tx2"/>
        </a:buClr>
        <a:buSzPct val="80000"/>
        <a:buFont typeface=".AppleSystemUIFont" charset="-12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Clr>
          <a:schemeClr val="tx2"/>
        </a:buClr>
        <a:buSzPct val="80000"/>
        <a:buFont typeface=".AppleSystemUIFont" charset="-12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415609"/>
            <a:ext cx="10058400" cy="95355"/>
          </a:xfrm>
          <a:prstGeom prst="rect">
            <a:avLst/>
          </a:prstGeom>
          <a:solidFill>
            <a:srgbClr val="7CC7EC">
              <a:alpha val="5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2750">
              <a:solidFill>
                <a:prstClr val="white"/>
              </a:solidFill>
            </a:endParaRPr>
          </a:p>
        </p:txBody>
      </p:sp>
      <p:sp>
        <p:nvSpPr>
          <p:cNvPr id="29" name="Rectangle 28"/>
          <p:cNvSpPr/>
          <p:nvPr/>
        </p:nvSpPr>
        <p:spPr>
          <a:xfrm>
            <a:off x="0" y="0"/>
            <a:ext cx="10058400" cy="352637"/>
          </a:xfrm>
          <a:prstGeom prst="rect">
            <a:avLst/>
          </a:prstGeom>
          <a:solidFill>
            <a:srgbClr val="00B0F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2750">
              <a:solidFill>
                <a:prstClr val="white"/>
              </a:solidFill>
            </a:endParaRPr>
          </a:p>
        </p:txBody>
      </p:sp>
      <p:sp>
        <p:nvSpPr>
          <p:cNvPr id="30" name="Rectangle 29"/>
          <p:cNvSpPr/>
          <p:nvPr/>
        </p:nvSpPr>
        <p:spPr>
          <a:xfrm>
            <a:off x="0" y="349039"/>
            <a:ext cx="10058400" cy="104352"/>
          </a:xfrm>
          <a:prstGeom prst="rect">
            <a:avLst/>
          </a:prstGeom>
          <a:solidFill>
            <a:srgbClr val="66CCFF"/>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2750">
              <a:solidFill>
                <a:prstClr val="white"/>
              </a:solidFill>
            </a:endParaRPr>
          </a:p>
        </p:txBody>
      </p:sp>
      <p:sp useBgFill="1">
        <p:nvSpPr>
          <p:cNvPr id="33" name="Rounded Rectangle 32"/>
          <p:cNvSpPr/>
          <p:nvPr/>
        </p:nvSpPr>
        <p:spPr bwMode="white">
          <a:xfrm>
            <a:off x="5947728" y="563140"/>
            <a:ext cx="3370263" cy="3238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2750">
              <a:solidFill>
                <a:prstClr val="white"/>
              </a:solidFill>
            </a:endParaRPr>
          </a:p>
        </p:txBody>
      </p:sp>
      <p:sp useBgFill="1">
        <p:nvSpPr>
          <p:cNvPr id="34" name="Rounded Rectangle 33"/>
          <p:cNvSpPr/>
          <p:nvPr/>
        </p:nvSpPr>
        <p:spPr bwMode="white">
          <a:xfrm>
            <a:off x="8111332" y="667492"/>
            <a:ext cx="1760220" cy="41380"/>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2750">
              <a:solidFill>
                <a:prstClr val="white"/>
              </a:solidFill>
            </a:endParaRPr>
          </a:p>
        </p:txBody>
      </p:sp>
      <p:sp>
        <p:nvSpPr>
          <p:cNvPr id="35" name="Rectangle 34"/>
          <p:cNvSpPr/>
          <p:nvPr/>
        </p:nvSpPr>
        <p:spPr bwMode="invGray">
          <a:xfrm>
            <a:off x="9993789" y="-1799"/>
            <a:ext cx="62865" cy="703475"/>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2750">
              <a:solidFill>
                <a:prstClr val="white"/>
              </a:solidFill>
            </a:endParaRPr>
          </a:p>
        </p:txBody>
      </p:sp>
      <p:sp>
        <p:nvSpPr>
          <p:cNvPr id="36" name="Rectangle 35"/>
          <p:cNvSpPr/>
          <p:nvPr/>
        </p:nvSpPr>
        <p:spPr bwMode="invGray">
          <a:xfrm>
            <a:off x="9948387" y="-1799"/>
            <a:ext cx="31433" cy="703475"/>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2750">
              <a:solidFill>
                <a:prstClr val="white"/>
              </a:solidFill>
            </a:endParaRPr>
          </a:p>
        </p:txBody>
      </p:sp>
      <p:sp>
        <p:nvSpPr>
          <p:cNvPr id="37" name="Rectangle 36"/>
          <p:cNvSpPr/>
          <p:nvPr/>
        </p:nvSpPr>
        <p:spPr bwMode="invGray">
          <a:xfrm>
            <a:off x="9927432" y="-1799"/>
            <a:ext cx="10478" cy="703475"/>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2750">
              <a:solidFill>
                <a:prstClr val="white"/>
              </a:solidFill>
            </a:endParaRPr>
          </a:p>
        </p:txBody>
      </p:sp>
      <p:sp>
        <p:nvSpPr>
          <p:cNvPr id="38" name="Rectangle 37"/>
          <p:cNvSpPr/>
          <p:nvPr/>
        </p:nvSpPr>
        <p:spPr bwMode="invGray">
          <a:xfrm>
            <a:off x="9873297" y="-1799"/>
            <a:ext cx="29687" cy="703475"/>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2750">
              <a:solidFill>
                <a:prstClr val="white"/>
              </a:solidFill>
            </a:endParaRPr>
          </a:p>
        </p:txBody>
      </p:sp>
      <p:sp>
        <p:nvSpPr>
          <p:cNvPr id="39" name="Rectangle 38"/>
          <p:cNvSpPr/>
          <p:nvPr/>
        </p:nvSpPr>
        <p:spPr bwMode="invGray">
          <a:xfrm>
            <a:off x="9806941" y="0"/>
            <a:ext cx="61119" cy="663893"/>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2750">
              <a:solidFill>
                <a:prstClr val="white"/>
              </a:solidFill>
            </a:endParaRPr>
          </a:p>
        </p:txBody>
      </p:sp>
      <p:sp>
        <p:nvSpPr>
          <p:cNvPr id="40" name="Rectangle 39"/>
          <p:cNvSpPr/>
          <p:nvPr/>
        </p:nvSpPr>
        <p:spPr bwMode="invGray">
          <a:xfrm>
            <a:off x="9761537" y="0"/>
            <a:ext cx="8732" cy="663893"/>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2750">
              <a:solidFill>
                <a:prstClr val="white"/>
              </a:solidFill>
            </a:endParaRPr>
          </a:p>
        </p:txBody>
      </p:sp>
      <p:sp>
        <p:nvSpPr>
          <p:cNvPr id="1039" name="Title Placeholder 21"/>
          <p:cNvSpPr>
            <a:spLocks noGrp="1"/>
          </p:cNvSpPr>
          <p:nvPr>
            <p:ph type="title"/>
          </p:nvPr>
        </p:nvSpPr>
        <p:spPr bwMode="auto">
          <a:xfrm>
            <a:off x="0" y="517006"/>
            <a:ext cx="9052560" cy="120904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40" name="Text Placeholder 12"/>
          <p:cNvSpPr>
            <a:spLocks noGrp="1"/>
          </p:cNvSpPr>
          <p:nvPr>
            <p:ph type="body" idx="1"/>
          </p:nvPr>
        </p:nvSpPr>
        <p:spPr bwMode="auto">
          <a:xfrm>
            <a:off x="0" y="1881031"/>
            <a:ext cx="9052560" cy="49009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7814187"/>
      </p:ext>
    </p:extLst>
  </p:cSld>
  <p:clrMap bg1="lt1" tx1="dk1" bg2="lt2" tx2="dk2" accent1="accent1" accent2="accent2" accent3="accent3" accent4="accent4" accent5="accent5" accent6="accent6" hlink="hlink" folHlink="folHlink"/>
  <p:sldLayoutIdLst>
    <p:sldLayoutId id="2147484695" r:id="rId1"/>
    <p:sldLayoutId id="2147484696" r:id="rId2"/>
  </p:sldLayoutIdLst>
  <p:hf sldNum="0" hdr="0" ftr="0" dt="0"/>
  <p:txStyles>
    <p:titleStyle>
      <a:lvl1pPr algn="l" rtl="0" eaLnBrk="0" fontAlgn="base" hangingPunct="0">
        <a:spcBef>
          <a:spcPct val="0"/>
        </a:spcBef>
        <a:spcAft>
          <a:spcPct val="0"/>
        </a:spcAft>
        <a:defRPr sz="4400" kern="1200">
          <a:solidFill>
            <a:srgbClr val="F1601F"/>
          </a:solidFill>
          <a:latin typeface="+mj-lt"/>
          <a:ea typeface="+mj-ea"/>
          <a:cs typeface="+mj-cs"/>
        </a:defRPr>
      </a:lvl1pPr>
      <a:lvl2pPr algn="l" rtl="0" eaLnBrk="0" fontAlgn="base" hangingPunct="0">
        <a:spcBef>
          <a:spcPct val="0"/>
        </a:spcBef>
        <a:spcAft>
          <a:spcPct val="0"/>
        </a:spcAft>
        <a:defRPr sz="4400">
          <a:solidFill>
            <a:schemeClr val="tx2"/>
          </a:solidFill>
          <a:latin typeface="Trebuchet MS" pitchFamily="34" charset="0"/>
        </a:defRPr>
      </a:lvl2pPr>
      <a:lvl3pPr algn="l" rtl="0" eaLnBrk="0" fontAlgn="base" hangingPunct="0">
        <a:spcBef>
          <a:spcPct val="0"/>
        </a:spcBef>
        <a:spcAft>
          <a:spcPct val="0"/>
        </a:spcAft>
        <a:defRPr sz="4400">
          <a:solidFill>
            <a:schemeClr val="tx2"/>
          </a:solidFill>
          <a:latin typeface="Trebuchet MS" pitchFamily="34" charset="0"/>
        </a:defRPr>
      </a:lvl3pPr>
      <a:lvl4pPr algn="l" rtl="0" eaLnBrk="0" fontAlgn="base" hangingPunct="0">
        <a:spcBef>
          <a:spcPct val="0"/>
        </a:spcBef>
        <a:spcAft>
          <a:spcPct val="0"/>
        </a:spcAft>
        <a:defRPr sz="4400">
          <a:solidFill>
            <a:schemeClr val="tx2"/>
          </a:solidFill>
          <a:latin typeface="Trebuchet MS" pitchFamily="34" charset="0"/>
        </a:defRPr>
      </a:lvl4pPr>
      <a:lvl5pPr algn="l" rtl="0" eaLnBrk="0" fontAlgn="base" hangingPunct="0">
        <a:spcBef>
          <a:spcPct val="0"/>
        </a:spcBef>
        <a:spcAft>
          <a:spcPct val="0"/>
        </a:spcAft>
        <a:defRPr sz="4400">
          <a:solidFill>
            <a:schemeClr val="tx2"/>
          </a:solidFill>
          <a:latin typeface="Trebuchet MS" pitchFamily="34" charset="0"/>
        </a:defRPr>
      </a:lvl5pPr>
      <a:lvl6pPr marL="502920" algn="l" rtl="0" fontAlgn="base">
        <a:spcBef>
          <a:spcPct val="0"/>
        </a:spcBef>
        <a:spcAft>
          <a:spcPct val="0"/>
        </a:spcAft>
        <a:defRPr sz="4400">
          <a:solidFill>
            <a:schemeClr val="tx2"/>
          </a:solidFill>
          <a:latin typeface="Trebuchet MS" pitchFamily="34" charset="0"/>
        </a:defRPr>
      </a:lvl6pPr>
      <a:lvl7pPr marL="1005840" algn="l" rtl="0" fontAlgn="base">
        <a:spcBef>
          <a:spcPct val="0"/>
        </a:spcBef>
        <a:spcAft>
          <a:spcPct val="0"/>
        </a:spcAft>
        <a:defRPr sz="4400">
          <a:solidFill>
            <a:schemeClr val="tx2"/>
          </a:solidFill>
          <a:latin typeface="Trebuchet MS" pitchFamily="34" charset="0"/>
        </a:defRPr>
      </a:lvl7pPr>
      <a:lvl8pPr marL="1508760" algn="l" rtl="0" fontAlgn="base">
        <a:spcBef>
          <a:spcPct val="0"/>
        </a:spcBef>
        <a:spcAft>
          <a:spcPct val="0"/>
        </a:spcAft>
        <a:defRPr sz="4400">
          <a:solidFill>
            <a:schemeClr val="tx2"/>
          </a:solidFill>
          <a:latin typeface="Trebuchet MS" pitchFamily="34" charset="0"/>
        </a:defRPr>
      </a:lvl8pPr>
      <a:lvl9pPr marL="2011680" algn="l" rtl="0" fontAlgn="base">
        <a:spcBef>
          <a:spcPct val="0"/>
        </a:spcBef>
        <a:spcAft>
          <a:spcPct val="0"/>
        </a:spcAft>
        <a:defRPr sz="4400">
          <a:solidFill>
            <a:schemeClr val="tx2"/>
          </a:solidFill>
          <a:latin typeface="Trebuchet MS" pitchFamily="34" charset="0"/>
        </a:defRPr>
      </a:lvl9pPr>
    </p:titleStyle>
    <p:bodyStyle>
      <a:lvl1pPr marL="401638" indent="-281147" algn="l" rtl="0" eaLnBrk="0" fontAlgn="base" hangingPunct="0">
        <a:spcBef>
          <a:spcPts val="330"/>
        </a:spcBef>
        <a:spcAft>
          <a:spcPct val="0"/>
        </a:spcAft>
        <a:buClr>
          <a:srgbClr val="FA8716"/>
        </a:buClr>
        <a:buFont typeface="Georgia" pitchFamily="18" charset="0"/>
        <a:buChar char="•"/>
        <a:defRPr sz="3080" kern="1200">
          <a:solidFill>
            <a:srgbClr val="5F5F5F"/>
          </a:solidFill>
          <a:latin typeface="Arial" panose="020B0604020202020204" pitchFamily="34" charset="0"/>
          <a:ea typeface="+mn-ea"/>
          <a:cs typeface="Arial" panose="020B0604020202020204" pitchFamily="34" charset="0"/>
        </a:defRPr>
      </a:lvl1pPr>
      <a:lvl2pPr marL="722948" indent="-270669" algn="l" rtl="0" eaLnBrk="0" fontAlgn="base" hangingPunct="0">
        <a:spcBef>
          <a:spcPts val="330"/>
        </a:spcBef>
        <a:spcAft>
          <a:spcPct val="0"/>
        </a:spcAft>
        <a:buClr>
          <a:schemeClr val="accent2"/>
        </a:buClr>
        <a:buFont typeface="Georgia" pitchFamily="18" charset="0"/>
        <a:buChar char="▫"/>
        <a:defRPr sz="2860" kern="1200">
          <a:solidFill>
            <a:srgbClr val="5F5F5F"/>
          </a:solidFill>
          <a:latin typeface="Arial" panose="020B0604020202020204" pitchFamily="34" charset="0"/>
          <a:ea typeface="+mn-ea"/>
          <a:cs typeface="Arial" panose="020B0604020202020204" pitchFamily="34" charset="0"/>
        </a:defRPr>
      </a:lvl2pPr>
      <a:lvl3pPr marL="1014572" indent="-240983" algn="l" rtl="0" eaLnBrk="0" fontAlgn="base" hangingPunct="0">
        <a:spcBef>
          <a:spcPts val="330"/>
        </a:spcBef>
        <a:spcAft>
          <a:spcPct val="0"/>
        </a:spcAft>
        <a:buClr>
          <a:schemeClr val="accent1"/>
        </a:buClr>
        <a:buFont typeface="Wingdings 2" pitchFamily="18" charset="2"/>
        <a:buChar char=""/>
        <a:defRPr sz="2640" kern="1200">
          <a:solidFill>
            <a:srgbClr val="5F5F5F"/>
          </a:solidFill>
          <a:latin typeface="Arial" panose="020B0604020202020204" pitchFamily="34" charset="0"/>
          <a:ea typeface="+mn-ea"/>
          <a:cs typeface="Arial" panose="020B0604020202020204" pitchFamily="34" charset="0"/>
        </a:defRPr>
      </a:lvl3pPr>
      <a:lvl4pPr marL="1297464" indent="-220028" algn="l" rtl="0" eaLnBrk="0" fontAlgn="base" hangingPunct="0">
        <a:spcBef>
          <a:spcPts val="330"/>
        </a:spcBef>
        <a:spcAft>
          <a:spcPct val="0"/>
        </a:spcAft>
        <a:buClr>
          <a:schemeClr val="accent1"/>
        </a:buClr>
        <a:buFont typeface="Wingdings 2" pitchFamily="18" charset="2"/>
        <a:buChar char=""/>
        <a:defRPr sz="2420" kern="1200">
          <a:solidFill>
            <a:srgbClr val="5F5F5F"/>
          </a:solidFill>
          <a:latin typeface="Arial" panose="020B0604020202020204" pitchFamily="34" charset="0"/>
          <a:ea typeface="+mn-ea"/>
          <a:cs typeface="Arial" panose="020B0604020202020204" pitchFamily="34" charset="0"/>
        </a:defRPr>
      </a:lvl4pPr>
      <a:lvl5pPr marL="1527969" indent="-200819" algn="l" rtl="0" eaLnBrk="0" fontAlgn="base" hangingPunct="0">
        <a:spcBef>
          <a:spcPts val="330"/>
        </a:spcBef>
        <a:spcAft>
          <a:spcPct val="0"/>
        </a:spcAft>
        <a:buClr>
          <a:srgbClr val="FA8716"/>
        </a:buClr>
        <a:buFont typeface="Georgia" pitchFamily="18" charset="0"/>
        <a:buChar char="▫"/>
        <a:defRPr sz="2200" kern="1200">
          <a:solidFill>
            <a:srgbClr val="5F5F5F"/>
          </a:solidFill>
          <a:latin typeface="Arial" panose="020B0604020202020204" pitchFamily="34" charset="0"/>
          <a:ea typeface="+mn-ea"/>
          <a:cs typeface="Arial" panose="020B0604020202020204" pitchFamily="34" charset="0"/>
        </a:defRPr>
      </a:lvl5pPr>
      <a:lvl6pPr marL="1770278" indent="-201168" algn="l" rtl="0" eaLnBrk="1" latinLnBrk="0" hangingPunct="1">
        <a:spcBef>
          <a:spcPts val="330"/>
        </a:spcBef>
        <a:buClr>
          <a:schemeClr val="accent3"/>
        </a:buClr>
        <a:buFont typeface="Georgia"/>
        <a:buChar char="▫"/>
        <a:defRPr kumimoji="0" sz="1980" kern="1200">
          <a:solidFill>
            <a:schemeClr val="accent3"/>
          </a:solidFill>
          <a:latin typeface="+mn-lt"/>
          <a:ea typeface="+mn-ea"/>
          <a:cs typeface="+mn-cs"/>
        </a:defRPr>
      </a:lvl6pPr>
      <a:lvl7pPr marL="2011680" indent="-201168" algn="l" rtl="0" eaLnBrk="1" latinLnBrk="0" hangingPunct="1">
        <a:spcBef>
          <a:spcPts val="330"/>
        </a:spcBef>
        <a:buClr>
          <a:schemeClr val="accent3"/>
        </a:buClr>
        <a:buFont typeface="Georgia"/>
        <a:buChar char="▫"/>
        <a:defRPr kumimoji="0" sz="1760" kern="1200">
          <a:solidFill>
            <a:schemeClr val="accent3"/>
          </a:solidFill>
          <a:latin typeface="+mn-lt"/>
          <a:ea typeface="+mn-ea"/>
          <a:cs typeface="+mn-cs"/>
        </a:defRPr>
      </a:lvl7pPr>
      <a:lvl8pPr marL="2232965" indent="-201168" algn="l" rtl="0" eaLnBrk="1" latinLnBrk="0" hangingPunct="1">
        <a:spcBef>
          <a:spcPts val="330"/>
        </a:spcBef>
        <a:buClr>
          <a:schemeClr val="accent3"/>
        </a:buClr>
        <a:buFont typeface="Georgia"/>
        <a:buChar char="◦"/>
        <a:defRPr kumimoji="0" sz="1650" kern="1200">
          <a:solidFill>
            <a:schemeClr val="accent3"/>
          </a:solidFill>
          <a:latin typeface="+mn-lt"/>
          <a:ea typeface="+mn-ea"/>
          <a:cs typeface="+mn-cs"/>
        </a:defRPr>
      </a:lvl8pPr>
      <a:lvl9pPr marL="2464308" indent="-201168" algn="l" rtl="0" eaLnBrk="1" latinLnBrk="0" hangingPunct="1">
        <a:spcBef>
          <a:spcPts val="330"/>
        </a:spcBef>
        <a:buClr>
          <a:schemeClr val="accent3"/>
        </a:buClr>
        <a:buFont typeface="Georgia"/>
        <a:buChar char="◦"/>
        <a:defRPr kumimoji="0" sz="154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2920" algn="l" rtl="0" eaLnBrk="1" latinLnBrk="0" hangingPunct="1">
        <a:defRPr kumimoji="0" kern="1200">
          <a:solidFill>
            <a:schemeClr val="tx1"/>
          </a:solidFill>
          <a:latin typeface="+mn-lt"/>
          <a:ea typeface="+mn-ea"/>
          <a:cs typeface="+mn-cs"/>
        </a:defRPr>
      </a:lvl2pPr>
      <a:lvl3pPr marL="1005840" algn="l" rtl="0" eaLnBrk="1" latinLnBrk="0" hangingPunct="1">
        <a:defRPr kumimoji="0" kern="1200">
          <a:solidFill>
            <a:schemeClr val="tx1"/>
          </a:solidFill>
          <a:latin typeface="+mn-lt"/>
          <a:ea typeface="+mn-ea"/>
          <a:cs typeface="+mn-cs"/>
        </a:defRPr>
      </a:lvl3pPr>
      <a:lvl4pPr marL="1508760" algn="l" rtl="0" eaLnBrk="1" latinLnBrk="0" hangingPunct="1">
        <a:defRPr kumimoji="0" kern="1200">
          <a:solidFill>
            <a:schemeClr val="tx1"/>
          </a:solidFill>
          <a:latin typeface="+mn-lt"/>
          <a:ea typeface="+mn-ea"/>
          <a:cs typeface="+mn-cs"/>
        </a:defRPr>
      </a:lvl4pPr>
      <a:lvl5pPr marL="2011680" algn="l" rtl="0" eaLnBrk="1" latinLnBrk="0" hangingPunct="1">
        <a:defRPr kumimoji="0" kern="1200">
          <a:solidFill>
            <a:schemeClr val="tx1"/>
          </a:solidFill>
          <a:latin typeface="+mn-lt"/>
          <a:ea typeface="+mn-ea"/>
          <a:cs typeface="+mn-cs"/>
        </a:defRPr>
      </a:lvl5pPr>
      <a:lvl6pPr marL="2514600" algn="l" rtl="0" eaLnBrk="1" latinLnBrk="0" hangingPunct="1">
        <a:defRPr kumimoji="0" kern="1200">
          <a:solidFill>
            <a:schemeClr val="tx1"/>
          </a:solidFill>
          <a:latin typeface="+mn-lt"/>
          <a:ea typeface="+mn-ea"/>
          <a:cs typeface="+mn-cs"/>
        </a:defRPr>
      </a:lvl6pPr>
      <a:lvl7pPr marL="3017520" algn="l" rtl="0" eaLnBrk="1" latinLnBrk="0" hangingPunct="1">
        <a:defRPr kumimoji="0" kern="1200">
          <a:solidFill>
            <a:schemeClr val="tx1"/>
          </a:solidFill>
          <a:latin typeface="+mn-lt"/>
          <a:ea typeface="+mn-ea"/>
          <a:cs typeface="+mn-cs"/>
        </a:defRPr>
      </a:lvl7pPr>
      <a:lvl8pPr marL="3520440" algn="l" rtl="0" eaLnBrk="1" latinLnBrk="0" hangingPunct="1">
        <a:defRPr kumimoji="0" kern="1200">
          <a:solidFill>
            <a:schemeClr val="tx1"/>
          </a:solidFill>
          <a:latin typeface="+mn-lt"/>
          <a:ea typeface="+mn-ea"/>
          <a:cs typeface="+mn-cs"/>
        </a:defRPr>
      </a:lvl8pPr>
      <a:lvl9pPr marL="402336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 xmlns:a16="http://schemas.microsoft.com/office/drawing/2014/main" id="{5646A5ED-8066-41B8-A317-DCD056E45E6A}"/>
              </a:ext>
            </a:extLst>
          </p:cNvPr>
          <p:cNvSpPr>
            <a:spLocks noGrp="1"/>
          </p:cNvSpPr>
          <p:nvPr>
            <p:ph type="title"/>
          </p:nvPr>
        </p:nvSpPr>
        <p:spPr>
          <a:xfrm>
            <a:off x="691515" y="413809"/>
            <a:ext cx="8675370" cy="150230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 xmlns:a16="http://schemas.microsoft.com/office/drawing/2014/main" id="{DD95F98E-9846-4171-9FA1-BFF567B1AC8F}"/>
              </a:ext>
            </a:extLst>
          </p:cNvPr>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AA67B2CF-226D-4199-BE64-F1C73B30364D}"/>
              </a:ext>
            </a:extLst>
          </p:cNvPr>
          <p:cNvSpPr>
            <a:spLocks noGrp="1"/>
          </p:cNvSpPr>
          <p:nvPr>
            <p:ph type="dt" sz="half" idx="2"/>
          </p:nvPr>
        </p:nvSpPr>
        <p:spPr>
          <a:xfrm>
            <a:off x="691515" y="7203864"/>
            <a:ext cx="2263140" cy="413808"/>
          </a:xfrm>
          <a:prstGeom prst="rect">
            <a:avLst/>
          </a:prstGeom>
        </p:spPr>
        <p:txBody>
          <a:bodyPr vert="horz" lIns="91440" tIns="45720" rIns="91440" bIns="45720" rtlCol="0" anchor="ctr"/>
          <a:lstStyle>
            <a:lvl1pPr algn="l">
              <a:defRPr sz="990">
                <a:solidFill>
                  <a:schemeClr val="tx1">
                    <a:tint val="75000"/>
                  </a:schemeClr>
                </a:solidFill>
              </a:defRPr>
            </a:lvl1pPr>
          </a:lstStyle>
          <a:p>
            <a:pPr eaLnBrk="1" fontAlgn="auto" hangingPunct="1">
              <a:spcBef>
                <a:spcPts val="0"/>
              </a:spcBef>
              <a:spcAft>
                <a:spcPts val="0"/>
              </a:spcAft>
            </a:pPr>
            <a:fld id="{5FDDA37E-5BBA-46F1-A94D-FD59D804CD27}" type="datetimeFigureOut">
              <a:rPr lang="fr-FR" smtClean="0">
                <a:solidFill>
                  <a:prstClr val="black">
                    <a:tint val="75000"/>
                  </a:prstClr>
                </a:solidFill>
                <a:latin typeface="Calibri" panose="020F0502020204030204"/>
              </a:rPr>
              <a:pPr eaLnBrk="1" fontAlgn="auto" hangingPunct="1">
                <a:spcBef>
                  <a:spcPts val="0"/>
                </a:spcBef>
                <a:spcAft>
                  <a:spcPts val="0"/>
                </a:spcAft>
              </a:pPr>
              <a:t>29/03/2022</a:t>
            </a:fld>
            <a:endParaRPr lang="fr-FR">
              <a:solidFill>
                <a:prstClr val="black">
                  <a:tint val="75000"/>
                </a:prstClr>
              </a:solidFill>
              <a:latin typeface="Calibri" panose="020F0502020204030204"/>
            </a:endParaRPr>
          </a:p>
        </p:txBody>
      </p:sp>
      <p:sp>
        <p:nvSpPr>
          <p:cNvPr id="5" name="Espace réservé du pied de page 4">
            <a:extLst>
              <a:ext uri="{FF2B5EF4-FFF2-40B4-BE49-F238E27FC236}">
                <a16:creationId xmlns="" xmlns:a16="http://schemas.microsoft.com/office/drawing/2014/main" id="{5394D187-9CC2-4D1A-BE8F-1C138D81D6B6}"/>
              </a:ext>
            </a:extLst>
          </p:cNvPr>
          <p:cNvSpPr>
            <a:spLocks noGrp="1"/>
          </p:cNvSpPr>
          <p:nvPr>
            <p:ph type="ftr" sz="quarter" idx="3"/>
          </p:nvPr>
        </p:nvSpPr>
        <p:spPr>
          <a:xfrm>
            <a:off x="3331845" y="7203864"/>
            <a:ext cx="3394710" cy="413808"/>
          </a:xfrm>
          <a:prstGeom prst="rect">
            <a:avLst/>
          </a:prstGeom>
        </p:spPr>
        <p:txBody>
          <a:bodyPr vert="horz" lIns="91440" tIns="45720" rIns="91440" bIns="45720" rtlCol="0" anchor="ctr"/>
          <a:lstStyle>
            <a:lvl1pPr algn="ctr">
              <a:defRPr sz="990">
                <a:solidFill>
                  <a:schemeClr val="tx1">
                    <a:tint val="75000"/>
                  </a:schemeClr>
                </a:solidFill>
              </a:defRPr>
            </a:lvl1pPr>
          </a:lstStyle>
          <a:p>
            <a:pPr eaLnBrk="1" fontAlgn="auto" hangingPunct="1">
              <a:spcBef>
                <a:spcPts val="0"/>
              </a:spcBef>
              <a:spcAft>
                <a:spcPts val="0"/>
              </a:spcAft>
            </a:pPr>
            <a:endParaRPr lang="fr-FR">
              <a:solidFill>
                <a:prstClr val="black">
                  <a:tint val="75000"/>
                </a:prstClr>
              </a:solidFill>
              <a:latin typeface="Calibri" panose="020F0502020204030204"/>
            </a:endParaRPr>
          </a:p>
        </p:txBody>
      </p:sp>
      <p:sp>
        <p:nvSpPr>
          <p:cNvPr id="6" name="Espace réservé du numéro de diapositive 5">
            <a:extLst>
              <a:ext uri="{FF2B5EF4-FFF2-40B4-BE49-F238E27FC236}">
                <a16:creationId xmlns="" xmlns:a16="http://schemas.microsoft.com/office/drawing/2014/main" id="{6D45BC0A-0957-446C-8191-2494A7D3CA5B}"/>
              </a:ext>
            </a:extLst>
          </p:cNvPr>
          <p:cNvSpPr>
            <a:spLocks noGrp="1"/>
          </p:cNvSpPr>
          <p:nvPr>
            <p:ph type="sldNum" sz="quarter" idx="4"/>
          </p:nvPr>
        </p:nvSpPr>
        <p:spPr>
          <a:xfrm>
            <a:off x="7103745" y="7203864"/>
            <a:ext cx="2263140" cy="413808"/>
          </a:xfrm>
          <a:prstGeom prst="rect">
            <a:avLst/>
          </a:prstGeom>
        </p:spPr>
        <p:txBody>
          <a:bodyPr vert="horz" lIns="91440" tIns="45720" rIns="91440" bIns="45720" rtlCol="0" anchor="ctr"/>
          <a:lstStyle>
            <a:lvl1pPr algn="r">
              <a:defRPr sz="990">
                <a:solidFill>
                  <a:schemeClr val="tx1">
                    <a:tint val="75000"/>
                  </a:schemeClr>
                </a:solidFill>
              </a:defRPr>
            </a:lvl1pPr>
          </a:lstStyle>
          <a:p>
            <a:pPr eaLnBrk="1" fontAlgn="auto" hangingPunct="1">
              <a:spcBef>
                <a:spcPts val="0"/>
              </a:spcBef>
              <a:spcAft>
                <a:spcPts val="0"/>
              </a:spcAft>
            </a:pPr>
            <a:fld id="{580DB48F-F34D-4A66-B41C-49BB18A27BE0}" type="slidenum">
              <a:rPr lang="fr-FR" smtClean="0">
                <a:solidFill>
                  <a:prstClr val="black">
                    <a:tint val="75000"/>
                  </a:prstClr>
                </a:solidFill>
                <a:latin typeface="Calibri" panose="020F0502020204030204"/>
              </a:rPr>
              <a:pPr eaLnBrk="1" fontAlgn="auto" hangingPunct="1">
                <a:spcBef>
                  <a:spcPts val="0"/>
                </a:spcBef>
                <a:spcAft>
                  <a:spcPts val="0"/>
                </a:spcAft>
              </a:pPr>
              <a:t>‹#›</a:t>
            </a:fld>
            <a:endParaRPr lang="fr-FR">
              <a:solidFill>
                <a:prstClr val="black">
                  <a:tint val="75000"/>
                </a:prstClr>
              </a:solidFill>
              <a:latin typeface="Calibri" panose="020F0502020204030204"/>
            </a:endParaRPr>
          </a:p>
        </p:txBody>
      </p:sp>
    </p:spTree>
    <p:extLst>
      <p:ext uri="{BB962C8B-B14F-4D97-AF65-F5344CB8AC3E}">
        <p14:creationId xmlns:p14="http://schemas.microsoft.com/office/powerpoint/2010/main" val="3751783047"/>
      </p:ext>
    </p:extLst>
  </p:cSld>
  <p:clrMap bg1="lt1" tx1="dk1" bg2="lt2" tx2="dk2" accent1="accent1" accent2="accent2" accent3="accent3" accent4="accent4" accent5="accent5" accent6="accent6" hlink="hlink" folHlink="folHlink"/>
  <p:sldLayoutIdLst>
    <p:sldLayoutId id="2147484954" r:id="rId1"/>
    <p:sldLayoutId id="2147484955" r:id="rId2"/>
    <p:sldLayoutId id="2147484956" r:id="rId3"/>
    <p:sldLayoutId id="2147484957" r:id="rId4"/>
    <p:sldLayoutId id="2147484958" r:id="rId5"/>
    <p:sldLayoutId id="2147484959" r:id="rId6"/>
    <p:sldLayoutId id="2147484960" r:id="rId7"/>
    <p:sldLayoutId id="2147484961" r:id="rId8"/>
    <p:sldLayoutId id="2147484962" r:id="rId9"/>
    <p:sldLayoutId id="2147484963" r:id="rId10"/>
    <p:sldLayoutId id="2147484964" r:id="rId11"/>
  </p:sldLayoutIdLst>
  <p:hf sldNum="0" hdr="0" dt="0"/>
  <p:txStyles>
    <p:titleStyle>
      <a:lvl1pPr algn="l" defTabSz="754380" rtl="0" eaLnBrk="1" latinLnBrk="0" hangingPunct="1">
        <a:lnSpc>
          <a:spcPct val="90000"/>
        </a:lnSpc>
        <a:spcBef>
          <a:spcPct val="0"/>
        </a:spcBef>
        <a:buNone/>
        <a:defRPr sz="3630" kern="1200">
          <a:solidFill>
            <a:schemeClr val="tx1"/>
          </a:solidFill>
          <a:latin typeface="+mj-lt"/>
          <a:ea typeface="+mj-ea"/>
          <a:cs typeface="+mj-cs"/>
        </a:defRPr>
      </a:lvl1pPr>
    </p:titleStyle>
    <p:body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fr-FR"/>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 xmlns:a16="http://schemas.microsoft.com/office/drawing/2014/main" id="{5646A5ED-8066-41B8-A317-DCD056E45E6A}"/>
              </a:ext>
            </a:extLst>
          </p:cNvPr>
          <p:cNvSpPr>
            <a:spLocks noGrp="1"/>
          </p:cNvSpPr>
          <p:nvPr>
            <p:ph type="title"/>
          </p:nvPr>
        </p:nvSpPr>
        <p:spPr>
          <a:xfrm>
            <a:off x="691515" y="413809"/>
            <a:ext cx="8675370" cy="150230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 xmlns:a16="http://schemas.microsoft.com/office/drawing/2014/main" id="{DD95F98E-9846-4171-9FA1-BFF567B1AC8F}"/>
              </a:ext>
            </a:extLst>
          </p:cNvPr>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AA67B2CF-226D-4199-BE64-F1C73B30364D}"/>
              </a:ext>
            </a:extLst>
          </p:cNvPr>
          <p:cNvSpPr>
            <a:spLocks noGrp="1"/>
          </p:cNvSpPr>
          <p:nvPr>
            <p:ph type="dt" sz="half" idx="2"/>
          </p:nvPr>
        </p:nvSpPr>
        <p:spPr>
          <a:xfrm>
            <a:off x="691515" y="7203864"/>
            <a:ext cx="2263140" cy="413808"/>
          </a:xfrm>
          <a:prstGeom prst="rect">
            <a:avLst/>
          </a:prstGeom>
        </p:spPr>
        <p:txBody>
          <a:bodyPr vert="horz" lIns="91440" tIns="45720" rIns="91440" bIns="45720" rtlCol="0" anchor="ctr"/>
          <a:lstStyle>
            <a:lvl1pPr algn="l">
              <a:defRPr sz="990">
                <a:solidFill>
                  <a:schemeClr val="tx1">
                    <a:tint val="75000"/>
                  </a:schemeClr>
                </a:solidFill>
              </a:defRPr>
            </a:lvl1pPr>
          </a:lstStyle>
          <a:p>
            <a:pPr eaLnBrk="1" fontAlgn="auto" hangingPunct="1">
              <a:spcBef>
                <a:spcPts val="0"/>
              </a:spcBef>
              <a:spcAft>
                <a:spcPts val="0"/>
              </a:spcAft>
            </a:pPr>
            <a:fld id="{5FDDA37E-5BBA-46F1-A94D-FD59D804CD27}" type="datetimeFigureOut">
              <a:rPr lang="fr-FR" smtClean="0">
                <a:solidFill>
                  <a:prstClr val="black">
                    <a:tint val="75000"/>
                  </a:prstClr>
                </a:solidFill>
                <a:latin typeface="Calibri" panose="020F0502020204030204"/>
              </a:rPr>
              <a:pPr eaLnBrk="1" fontAlgn="auto" hangingPunct="1">
                <a:spcBef>
                  <a:spcPts val="0"/>
                </a:spcBef>
                <a:spcAft>
                  <a:spcPts val="0"/>
                </a:spcAft>
              </a:pPr>
              <a:t>29/03/2022</a:t>
            </a:fld>
            <a:endParaRPr lang="fr-FR">
              <a:solidFill>
                <a:prstClr val="black">
                  <a:tint val="75000"/>
                </a:prstClr>
              </a:solidFill>
              <a:latin typeface="Calibri" panose="020F0502020204030204"/>
            </a:endParaRPr>
          </a:p>
        </p:txBody>
      </p:sp>
      <p:sp>
        <p:nvSpPr>
          <p:cNvPr id="5" name="Espace réservé du pied de page 4">
            <a:extLst>
              <a:ext uri="{FF2B5EF4-FFF2-40B4-BE49-F238E27FC236}">
                <a16:creationId xmlns="" xmlns:a16="http://schemas.microsoft.com/office/drawing/2014/main" id="{5394D187-9CC2-4D1A-BE8F-1C138D81D6B6}"/>
              </a:ext>
            </a:extLst>
          </p:cNvPr>
          <p:cNvSpPr>
            <a:spLocks noGrp="1"/>
          </p:cNvSpPr>
          <p:nvPr>
            <p:ph type="ftr" sz="quarter" idx="3"/>
          </p:nvPr>
        </p:nvSpPr>
        <p:spPr>
          <a:xfrm>
            <a:off x="3331845" y="7203864"/>
            <a:ext cx="3394710" cy="413808"/>
          </a:xfrm>
          <a:prstGeom prst="rect">
            <a:avLst/>
          </a:prstGeom>
        </p:spPr>
        <p:txBody>
          <a:bodyPr vert="horz" lIns="91440" tIns="45720" rIns="91440" bIns="45720" rtlCol="0" anchor="ctr"/>
          <a:lstStyle>
            <a:lvl1pPr algn="ctr">
              <a:defRPr sz="990">
                <a:solidFill>
                  <a:schemeClr val="tx1">
                    <a:tint val="75000"/>
                  </a:schemeClr>
                </a:solidFill>
              </a:defRPr>
            </a:lvl1pPr>
          </a:lstStyle>
          <a:p>
            <a:pPr eaLnBrk="1" fontAlgn="auto" hangingPunct="1">
              <a:spcBef>
                <a:spcPts val="0"/>
              </a:spcBef>
              <a:spcAft>
                <a:spcPts val="0"/>
              </a:spcAft>
            </a:pPr>
            <a:endParaRPr lang="fr-FR">
              <a:solidFill>
                <a:prstClr val="black">
                  <a:tint val="75000"/>
                </a:prstClr>
              </a:solidFill>
              <a:latin typeface="Calibri" panose="020F0502020204030204"/>
            </a:endParaRPr>
          </a:p>
        </p:txBody>
      </p:sp>
      <p:sp>
        <p:nvSpPr>
          <p:cNvPr id="6" name="Espace réservé du numéro de diapositive 5">
            <a:extLst>
              <a:ext uri="{FF2B5EF4-FFF2-40B4-BE49-F238E27FC236}">
                <a16:creationId xmlns="" xmlns:a16="http://schemas.microsoft.com/office/drawing/2014/main" id="{6D45BC0A-0957-446C-8191-2494A7D3CA5B}"/>
              </a:ext>
            </a:extLst>
          </p:cNvPr>
          <p:cNvSpPr>
            <a:spLocks noGrp="1"/>
          </p:cNvSpPr>
          <p:nvPr>
            <p:ph type="sldNum" sz="quarter" idx="4"/>
          </p:nvPr>
        </p:nvSpPr>
        <p:spPr>
          <a:xfrm>
            <a:off x="7103745" y="7203864"/>
            <a:ext cx="2263140" cy="413808"/>
          </a:xfrm>
          <a:prstGeom prst="rect">
            <a:avLst/>
          </a:prstGeom>
        </p:spPr>
        <p:txBody>
          <a:bodyPr vert="horz" lIns="91440" tIns="45720" rIns="91440" bIns="45720" rtlCol="0" anchor="ctr"/>
          <a:lstStyle>
            <a:lvl1pPr algn="r">
              <a:defRPr sz="990">
                <a:solidFill>
                  <a:schemeClr val="tx1">
                    <a:tint val="75000"/>
                  </a:schemeClr>
                </a:solidFill>
              </a:defRPr>
            </a:lvl1pPr>
          </a:lstStyle>
          <a:p>
            <a:pPr eaLnBrk="1" fontAlgn="auto" hangingPunct="1">
              <a:spcBef>
                <a:spcPts val="0"/>
              </a:spcBef>
              <a:spcAft>
                <a:spcPts val="0"/>
              </a:spcAft>
            </a:pPr>
            <a:fld id="{580DB48F-F34D-4A66-B41C-49BB18A27BE0}" type="slidenum">
              <a:rPr lang="fr-FR" smtClean="0">
                <a:solidFill>
                  <a:prstClr val="black">
                    <a:tint val="75000"/>
                  </a:prstClr>
                </a:solidFill>
                <a:latin typeface="Calibri" panose="020F0502020204030204"/>
              </a:rPr>
              <a:pPr eaLnBrk="1" fontAlgn="auto" hangingPunct="1">
                <a:spcBef>
                  <a:spcPts val="0"/>
                </a:spcBef>
                <a:spcAft>
                  <a:spcPts val="0"/>
                </a:spcAft>
              </a:pPr>
              <a:t>‹#›</a:t>
            </a:fld>
            <a:endParaRPr lang="fr-FR">
              <a:solidFill>
                <a:prstClr val="black">
                  <a:tint val="75000"/>
                </a:prstClr>
              </a:solidFill>
              <a:latin typeface="Calibri" panose="020F0502020204030204"/>
            </a:endParaRPr>
          </a:p>
        </p:txBody>
      </p:sp>
    </p:spTree>
    <p:extLst>
      <p:ext uri="{BB962C8B-B14F-4D97-AF65-F5344CB8AC3E}">
        <p14:creationId xmlns:p14="http://schemas.microsoft.com/office/powerpoint/2010/main" val="3049865645"/>
      </p:ext>
    </p:extLst>
  </p:cSld>
  <p:clrMap bg1="lt1" tx1="dk1" bg2="lt2" tx2="dk2" accent1="accent1" accent2="accent2" accent3="accent3" accent4="accent4" accent5="accent5" accent6="accent6" hlink="hlink" folHlink="folHlink"/>
  <p:sldLayoutIdLst>
    <p:sldLayoutId id="2147484966" r:id="rId1"/>
    <p:sldLayoutId id="2147484967" r:id="rId2"/>
    <p:sldLayoutId id="2147484968" r:id="rId3"/>
    <p:sldLayoutId id="2147484969" r:id="rId4"/>
    <p:sldLayoutId id="2147484970" r:id="rId5"/>
    <p:sldLayoutId id="2147484971" r:id="rId6"/>
    <p:sldLayoutId id="2147484972" r:id="rId7"/>
    <p:sldLayoutId id="2147484973" r:id="rId8"/>
    <p:sldLayoutId id="2147484974" r:id="rId9"/>
    <p:sldLayoutId id="2147484975" r:id="rId10"/>
    <p:sldLayoutId id="2147484976" r:id="rId11"/>
  </p:sldLayoutIdLst>
  <p:hf sldNum="0" hdr="0" dt="0"/>
  <p:txStyles>
    <p:titleStyle>
      <a:lvl1pPr algn="l" defTabSz="754380" rtl="0" eaLnBrk="1" latinLnBrk="0" hangingPunct="1">
        <a:lnSpc>
          <a:spcPct val="90000"/>
        </a:lnSpc>
        <a:spcBef>
          <a:spcPct val="0"/>
        </a:spcBef>
        <a:buNone/>
        <a:defRPr sz="3630" kern="1200">
          <a:solidFill>
            <a:schemeClr val="tx1"/>
          </a:solidFill>
          <a:latin typeface="+mj-lt"/>
          <a:ea typeface="+mj-ea"/>
          <a:cs typeface="+mj-cs"/>
        </a:defRPr>
      </a:lvl1pPr>
    </p:titleStyle>
    <p:body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fr-FR"/>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84410" y="672483"/>
            <a:ext cx="8489580" cy="865413"/>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500"/>
              <a:buFont typeface="Fira Sans Extra Condensed"/>
              <a:buNone/>
              <a:defRPr sz="3500" b="1">
                <a:solidFill>
                  <a:schemeClr val="dk1"/>
                </a:solidFill>
                <a:latin typeface="Fira Sans Extra Condensed"/>
                <a:ea typeface="Fira Sans Extra Condensed"/>
                <a:cs typeface="Fira Sans Extra Condensed"/>
                <a:sym typeface="Fira Sans Extra Condense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84410" y="1741517"/>
            <a:ext cx="8489580" cy="5162560"/>
          </a:xfrm>
          <a:prstGeom prst="rect">
            <a:avLst/>
          </a:prstGeom>
          <a:noFill/>
          <a:ln>
            <a:noFill/>
          </a:ln>
        </p:spPr>
        <p:txBody>
          <a:bodyPr spcFirstLastPara="1" wrap="square" lIns="91425" tIns="91425" rIns="91425" bIns="91425" anchor="ctr" anchorCtr="0">
            <a:noAutofit/>
          </a:bodyPr>
          <a:lstStyle>
            <a:lvl1pPr marL="457200" lvl="0" indent="-330200">
              <a:lnSpc>
                <a:spcPct val="115000"/>
              </a:lnSpc>
              <a:spcBef>
                <a:spcPts val="0"/>
              </a:spcBef>
              <a:spcAft>
                <a:spcPts val="0"/>
              </a:spcAft>
              <a:buClr>
                <a:schemeClr val="dk2"/>
              </a:buClr>
              <a:buSzPts val="1600"/>
              <a:buFont typeface="Roboto"/>
              <a:buChar char="●"/>
              <a:defRPr sz="1600">
                <a:solidFill>
                  <a:schemeClr val="dk2"/>
                </a:solidFill>
                <a:latin typeface="Roboto"/>
                <a:ea typeface="Roboto"/>
                <a:cs typeface="Roboto"/>
                <a:sym typeface="Roboto"/>
              </a:defRPr>
            </a:lvl1pPr>
            <a:lvl2pPr marL="914400" lvl="1" indent="-330200">
              <a:lnSpc>
                <a:spcPct val="115000"/>
              </a:lnSpc>
              <a:spcBef>
                <a:spcPts val="1600"/>
              </a:spcBef>
              <a:spcAft>
                <a:spcPts val="0"/>
              </a:spcAft>
              <a:buClr>
                <a:schemeClr val="dk2"/>
              </a:buClr>
              <a:buSzPts val="1600"/>
              <a:buFont typeface="Roboto"/>
              <a:buChar char="○"/>
              <a:defRPr sz="1600">
                <a:solidFill>
                  <a:schemeClr val="dk2"/>
                </a:solidFill>
                <a:latin typeface="Roboto"/>
                <a:ea typeface="Roboto"/>
                <a:cs typeface="Roboto"/>
                <a:sym typeface="Roboto"/>
              </a:defRPr>
            </a:lvl2pPr>
            <a:lvl3pPr marL="1371600" lvl="2" indent="-330200">
              <a:lnSpc>
                <a:spcPct val="115000"/>
              </a:lnSpc>
              <a:spcBef>
                <a:spcPts val="1600"/>
              </a:spcBef>
              <a:spcAft>
                <a:spcPts val="0"/>
              </a:spcAft>
              <a:buClr>
                <a:schemeClr val="dk2"/>
              </a:buClr>
              <a:buSzPts val="1600"/>
              <a:buFont typeface="Roboto"/>
              <a:buChar char="■"/>
              <a:defRPr sz="1600">
                <a:solidFill>
                  <a:schemeClr val="dk2"/>
                </a:solidFill>
                <a:latin typeface="Roboto"/>
                <a:ea typeface="Roboto"/>
                <a:cs typeface="Roboto"/>
                <a:sym typeface="Roboto"/>
              </a:defRPr>
            </a:lvl3pPr>
            <a:lvl4pPr marL="1828800" lvl="3" indent="-330200">
              <a:lnSpc>
                <a:spcPct val="115000"/>
              </a:lnSpc>
              <a:spcBef>
                <a:spcPts val="1600"/>
              </a:spcBef>
              <a:spcAft>
                <a:spcPts val="0"/>
              </a:spcAft>
              <a:buClr>
                <a:schemeClr val="dk2"/>
              </a:buClr>
              <a:buSzPts val="1600"/>
              <a:buFont typeface="Roboto"/>
              <a:buChar char="●"/>
              <a:defRPr sz="1600">
                <a:solidFill>
                  <a:schemeClr val="dk2"/>
                </a:solidFill>
                <a:latin typeface="Roboto"/>
                <a:ea typeface="Roboto"/>
                <a:cs typeface="Roboto"/>
                <a:sym typeface="Roboto"/>
              </a:defRPr>
            </a:lvl4pPr>
            <a:lvl5pPr marL="2286000" lvl="4" indent="-330200">
              <a:lnSpc>
                <a:spcPct val="115000"/>
              </a:lnSpc>
              <a:spcBef>
                <a:spcPts val="1600"/>
              </a:spcBef>
              <a:spcAft>
                <a:spcPts val="0"/>
              </a:spcAft>
              <a:buClr>
                <a:schemeClr val="dk2"/>
              </a:buClr>
              <a:buSzPts val="1600"/>
              <a:buFont typeface="Roboto"/>
              <a:buChar char="○"/>
              <a:defRPr sz="1600">
                <a:solidFill>
                  <a:schemeClr val="dk2"/>
                </a:solidFill>
                <a:latin typeface="Roboto"/>
                <a:ea typeface="Roboto"/>
                <a:cs typeface="Roboto"/>
                <a:sym typeface="Roboto"/>
              </a:defRPr>
            </a:lvl5pPr>
            <a:lvl6pPr marL="2743200" lvl="5" indent="-330200">
              <a:lnSpc>
                <a:spcPct val="115000"/>
              </a:lnSpc>
              <a:spcBef>
                <a:spcPts val="1600"/>
              </a:spcBef>
              <a:spcAft>
                <a:spcPts val="0"/>
              </a:spcAft>
              <a:buClr>
                <a:schemeClr val="dk2"/>
              </a:buClr>
              <a:buSzPts val="1600"/>
              <a:buFont typeface="Roboto"/>
              <a:buChar char="■"/>
              <a:defRPr sz="1600">
                <a:solidFill>
                  <a:schemeClr val="dk2"/>
                </a:solidFill>
                <a:latin typeface="Roboto"/>
                <a:ea typeface="Roboto"/>
                <a:cs typeface="Roboto"/>
                <a:sym typeface="Roboto"/>
              </a:defRPr>
            </a:lvl6pPr>
            <a:lvl7pPr marL="3200400" lvl="6" indent="-330200">
              <a:lnSpc>
                <a:spcPct val="115000"/>
              </a:lnSpc>
              <a:spcBef>
                <a:spcPts val="1600"/>
              </a:spcBef>
              <a:spcAft>
                <a:spcPts val="0"/>
              </a:spcAft>
              <a:buClr>
                <a:schemeClr val="dk2"/>
              </a:buClr>
              <a:buSzPts val="1600"/>
              <a:buFont typeface="Roboto"/>
              <a:buChar char="●"/>
              <a:defRPr sz="1600">
                <a:solidFill>
                  <a:schemeClr val="dk2"/>
                </a:solidFill>
                <a:latin typeface="Roboto"/>
                <a:ea typeface="Roboto"/>
                <a:cs typeface="Roboto"/>
                <a:sym typeface="Roboto"/>
              </a:defRPr>
            </a:lvl7pPr>
            <a:lvl8pPr marL="3657600" lvl="7" indent="-330200">
              <a:lnSpc>
                <a:spcPct val="115000"/>
              </a:lnSpc>
              <a:spcBef>
                <a:spcPts val="1600"/>
              </a:spcBef>
              <a:spcAft>
                <a:spcPts val="0"/>
              </a:spcAft>
              <a:buClr>
                <a:schemeClr val="dk2"/>
              </a:buClr>
              <a:buSzPts val="1600"/>
              <a:buFont typeface="Roboto"/>
              <a:buChar char="○"/>
              <a:defRPr sz="1600">
                <a:solidFill>
                  <a:schemeClr val="dk2"/>
                </a:solidFill>
                <a:latin typeface="Roboto"/>
                <a:ea typeface="Roboto"/>
                <a:cs typeface="Roboto"/>
                <a:sym typeface="Roboto"/>
              </a:defRPr>
            </a:lvl8pPr>
            <a:lvl9pPr marL="4114800" lvl="8" indent="-330200">
              <a:lnSpc>
                <a:spcPct val="115000"/>
              </a:lnSpc>
              <a:spcBef>
                <a:spcPts val="1600"/>
              </a:spcBef>
              <a:spcAft>
                <a:spcPts val="1600"/>
              </a:spcAft>
              <a:buClr>
                <a:schemeClr val="dk2"/>
              </a:buClr>
              <a:buSzPts val="1600"/>
              <a:buFont typeface="Roboto"/>
              <a:buChar char="■"/>
              <a:defRPr sz="1600">
                <a:solidFill>
                  <a:schemeClr val="dk2"/>
                </a:solidFill>
                <a:latin typeface="Roboto"/>
                <a:ea typeface="Roboto"/>
                <a:cs typeface="Roboto"/>
                <a:sym typeface="Roboto"/>
              </a:defRPr>
            </a:lvl9pPr>
          </a:lstStyle>
          <a:p>
            <a:endParaRPr/>
          </a:p>
        </p:txBody>
      </p:sp>
    </p:spTree>
    <p:extLst>
      <p:ext uri="{BB962C8B-B14F-4D97-AF65-F5344CB8AC3E}">
        <p14:creationId xmlns:p14="http://schemas.microsoft.com/office/powerpoint/2010/main" val="800816110"/>
      </p:ext>
    </p:extLst>
  </p:cSld>
  <p:clrMap bg1="lt1" tx1="dk1" bg2="dk2" tx2="lt2" accent1="accent1" accent2="accent2" accent3="accent3" accent4="accent4" accent5="accent5" accent6="accent6" hlink="hlink" folHlink="folHlink"/>
  <p:sldLayoutIdLst>
    <p:sldLayoutId id="2147484978" r:id="rId1"/>
    <p:sldLayoutId id="2147484979" r:id="rId2"/>
    <p:sldLayoutId id="2147484980" r:id="rId3"/>
    <p:sldLayoutId id="2147484981" r:id="rId4"/>
    <p:sldLayoutId id="2147484982" r:id="rId5"/>
    <p:sldLayoutId id="2147484983" r:id="rId6"/>
    <p:sldLayoutId id="2147484984" r:id="rId7"/>
    <p:sldLayoutId id="2147484985" r:id="rId8"/>
    <p:sldLayoutId id="2147484986" r:id="rId9"/>
    <p:sldLayoutId id="2147484987" r:id="rId10"/>
    <p:sldLayoutId id="2147484988" r:id="rId11"/>
    <p:sldLayoutId id="2147484989" r:id="rId12"/>
    <p:sldLayoutId id="2147484990" r:id="rId13"/>
    <p:sldLayoutId id="2147484991" r:id="rId14"/>
    <p:sldLayoutId id="2147484992" r:id="rId15"/>
    <p:sldLayoutId id="2147484993" r:id="rId16"/>
    <p:sldLayoutId id="2147484994" r:id="rId17"/>
    <p:sldLayoutId id="2147484995" r:id="rId18"/>
    <p:sldLayoutId id="2147484996" r:id="rId19"/>
    <p:sldLayoutId id="2147484997" r:id="rId20"/>
    <p:sldLayoutId id="2147484998" r:id="rId21"/>
    <p:sldLayoutId id="2147484999" r:id="rId22"/>
    <p:sldLayoutId id="2147485000" r:id="rId23"/>
    <p:sldLayoutId id="2147485001" r:id="rId24"/>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59">
          <p15:clr>
            <a:srgbClr val="EA4335"/>
          </p15:clr>
        </p15:guide>
        <p15:guide id="2" pos="288">
          <p15:clr>
            <a:srgbClr val="EA4335"/>
          </p15:clr>
        </p15:guide>
        <p15:guide id="3" pos="5472">
          <p15:clr>
            <a:srgbClr val="EA4335"/>
          </p15:clr>
        </p15:guide>
        <p15:guide id="4" orient="horz" pos="2981">
          <p15:clr>
            <a:srgbClr val="EA4335"/>
          </p15:clr>
        </p15:guide>
        <p15:guide id="5" pos="2880">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56.jpeg"/><Relationship Id="rId2" Type="http://schemas.openxmlformats.org/officeDocument/2006/relationships/image" Target="../media/image54.jpeg"/><Relationship Id="rId1" Type="http://schemas.openxmlformats.org/officeDocument/2006/relationships/slideLayout" Target="../slideLayouts/slideLayout111.xml"/><Relationship Id="rId6" Type="http://schemas.openxmlformats.org/officeDocument/2006/relationships/image" Target="../media/image55.jpeg"/><Relationship Id="rId5" Type="http://schemas.openxmlformats.org/officeDocument/2006/relationships/image" Target="../media/image25.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6.xml"/><Relationship Id="rId4" Type="http://schemas.openxmlformats.org/officeDocument/2006/relationships/image" Target="../media/image59.jpe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6.xml"/><Relationship Id="rId5" Type="http://schemas.openxmlformats.org/officeDocument/2006/relationships/image" Target="../media/image60.png"/><Relationship Id="rId4" Type="http://schemas.openxmlformats.org/officeDocument/2006/relationships/image" Target="../media/image59.jpeg"/></Relationships>
</file>

<file path=ppt/slides/_rels/slide1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hyperlink" Target="http://www.climateriskservices.com/" TargetMode="External"/><Relationship Id="rId7"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14.xml"/><Relationship Id="rId6" Type="http://schemas.openxmlformats.org/officeDocument/2006/relationships/hyperlink" Target="https://www.linkedin.com/company/climate-risk-services/" TargetMode="External"/><Relationship Id="rId5" Type="http://schemas.openxmlformats.org/officeDocument/2006/relationships/image" Target="../media/image67.png"/><Relationship Id="rId4" Type="http://schemas.openxmlformats.org/officeDocument/2006/relationships/hyperlink" Target="https://twitter.com/CRSClimateSmart"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30.xml"/><Relationship Id="rId5" Type="http://schemas.openxmlformats.org/officeDocument/2006/relationships/image" Target="../media/image80.emf"/><Relationship Id="rId4" Type="http://schemas.openxmlformats.org/officeDocument/2006/relationships/image" Target="../media/image79.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3.jpe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25.jpeg"/><Relationship Id="rId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28.png"/><Relationship Id="rId9" Type="http://schemas.openxmlformats.org/officeDocument/2006/relationships/image" Target="../media/image22.jpeg"/><Relationship Id="rId14" Type="http://schemas.openxmlformats.org/officeDocument/2006/relationships/image" Target="../media/image3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50.xml"/><Relationship Id="rId6" Type="http://schemas.openxmlformats.org/officeDocument/2006/relationships/image" Target="../media/image24.png"/><Relationship Id="rId5" Type="http://schemas.openxmlformats.org/officeDocument/2006/relationships/image" Target="../media/image22.jpeg"/><Relationship Id="rId4" Type="http://schemas.openxmlformats.org/officeDocument/2006/relationships/image" Target="../media/image84.png"/><Relationship Id="rId9" Type="http://schemas.openxmlformats.org/officeDocument/2006/relationships/image" Target="../media/image2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85.png"/><Relationship Id="rId12" Type="http://schemas.openxmlformats.org/officeDocument/2006/relationships/image" Target="../media/image25.jpeg"/><Relationship Id="rId17" Type="http://schemas.openxmlformats.org/officeDocument/2006/relationships/image" Target="../media/image88.png"/><Relationship Id="rId2" Type="http://schemas.openxmlformats.org/officeDocument/2006/relationships/notesSlide" Target="../notesSlides/notesSlide21.xml"/><Relationship Id="rId16" Type="http://schemas.openxmlformats.org/officeDocument/2006/relationships/image" Target="../media/image24.png"/><Relationship Id="rId1" Type="http://schemas.openxmlformats.org/officeDocument/2006/relationships/slideLayout" Target="../slideLayouts/slideLayout33.xml"/><Relationship Id="rId6" Type="http://schemas.openxmlformats.org/officeDocument/2006/relationships/hyperlink" Target="http://www.mfw4a.org/" TargetMode="External"/><Relationship Id="rId11" Type="http://schemas.openxmlformats.org/officeDocument/2006/relationships/image" Target="../media/image22.jpeg"/><Relationship Id="rId5" Type="http://schemas.openxmlformats.org/officeDocument/2006/relationships/hyperlink" Target="mailto:secretariat@mfw4a.org" TargetMode="External"/><Relationship Id="rId15" Type="http://schemas.openxmlformats.org/officeDocument/2006/relationships/hyperlink" Target="http://www.msmefinanceta.eu/" TargetMode="External"/><Relationship Id="rId10" Type="http://schemas.openxmlformats.org/officeDocument/2006/relationships/image" Target="../media/image87.png"/><Relationship Id="rId4" Type="http://schemas.openxmlformats.org/officeDocument/2006/relationships/hyperlink" Target="mailto:eibtawestafrica@ipcgmbh.com" TargetMode="External"/><Relationship Id="rId9" Type="http://schemas.openxmlformats.org/officeDocument/2006/relationships/image" Target="../media/image86.png"/><Relationship Id="rId14" Type="http://schemas.openxmlformats.org/officeDocument/2006/relationships/image" Target="../media/image23.jpe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5.jpeg"/><Relationship Id="rId3" Type="http://schemas.openxmlformats.org/officeDocument/2006/relationships/image" Target="../media/image21.jpeg"/><Relationship Id="rId7" Type="http://schemas.openxmlformats.org/officeDocument/2006/relationships/image" Target="../media/image36.jpeg"/><Relationship Id="rId12"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hyperlink" Target="http://www.mfw4a.org/" TargetMode="External"/><Relationship Id="rId11" Type="http://schemas.openxmlformats.org/officeDocument/2006/relationships/image" Target="../media/image22.jpeg"/><Relationship Id="rId5" Type="http://schemas.openxmlformats.org/officeDocument/2006/relationships/image" Target="../media/image35.png"/><Relationship Id="rId15" Type="http://schemas.openxmlformats.org/officeDocument/2006/relationships/image" Target="../media/image23.jpe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1.jpe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25.jpeg"/><Relationship Id="rId5" Type="http://schemas.openxmlformats.org/officeDocument/2006/relationships/image" Target="../media/image24.png"/><Relationship Id="rId10" Type="http://schemas.openxmlformats.org/officeDocument/2006/relationships/image" Target="../media/image41.png"/><Relationship Id="rId4" Type="http://schemas.openxmlformats.org/officeDocument/2006/relationships/image" Target="../media/image22.jpeg"/><Relationship Id="rId9" Type="http://schemas.openxmlformats.org/officeDocument/2006/relationships/image" Target="../media/image40.jpeg"/></Relationships>
</file>

<file path=ppt/slides/_rels/slide6.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22.jpeg"/><Relationship Id="rId7"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pn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54.svg"/><Relationship Id="rId2" Type="http://schemas.openxmlformats.org/officeDocument/2006/relationships/image" Target="../media/image43.png"/><Relationship Id="rId16" Type="http://schemas.openxmlformats.org/officeDocument/2006/relationships/image" Target="../media/image58.svg"/><Relationship Id="rId1" Type="http://schemas.openxmlformats.org/officeDocument/2006/relationships/slideLayout" Target="../slideLayouts/slideLayout193.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47.svg"/><Relationship Id="rId15" Type="http://schemas.openxmlformats.org/officeDocument/2006/relationships/image" Target="../media/image50.png"/><Relationship Id="rId10" Type="http://schemas.openxmlformats.org/officeDocument/2006/relationships/image" Target="../media/image52.svg"/><Relationship Id="rId4" Type="http://schemas.openxmlformats.org/officeDocument/2006/relationships/image" Target="../media/image44.png"/><Relationship Id="rId9" Type="http://schemas.openxmlformats.org/officeDocument/2006/relationships/image" Target="../media/image47.png"/><Relationship Id="rId14" Type="http://schemas.openxmlformats.org/officeDocument/2006/relationships/image" Target="../media/image56.sv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1.jpe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25.jpeg"/><Relationship Id="rId11" Type="http://schemas.openxmlformats.org/officeDocument/2006/relationships/image" Target="../media/image53.png"/><Relationship Id="rId5" Type="http://schemas.openxmlformats.org/officeDocument/2006/relationships/image" Target="../media/image24.png"/><Relationship Id="rId10" Type="http://schemas.openxmlformats.org/officeDocument/2006/relationships/image" Target="../media/image52.png"/><Relationship Id="rId4" Type="http://schemas.openxmlformats.org/officeDocument/2006/relationships/image" Target="../media/image22.jpeg"/><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304B437F-F825-4E83-A580-0DC0EBB76265}"/>
              </a:ext>
            </a:extLst>
          </p:cNvPr>
          <p:cNvSpPr/>
          <p:nvPr/>
        </p:nvSpPr>
        <p:spPr>
          <a:xfrm>
            <a:off x="5913765" y="3381604"/>
            <a:ext cx="4037816" cy="702565"/>
          </a:xfrm>
          <a:prstGeom prst="rect">
            <a:avLst/>
          </a:prstGeom>
        </p:spPr>
        <p:txBody>
          <a:bodyPr wrap="square">
            <a:spAutoFit/>
          </a:bodyPr>
          <a:lstStyle/>
          <a:p>
            <a:pPr algn="ctr">
              <a:lnSpc>
                <a:spcPct val="107000"/>
              </a:lnSpc>
            </a:pPr>
            <a:endParaRPr lang="en-US" sz="2400" b="1" kern="1800" dirty="0">
              <a:solidFill>
                <a:schemeClr val="tx2"/>
              </a:solidFill>
              <a:latin typeface="+mj-lt"/>
              <a:ea typeface="Times New Roman" panose="02020603050405020304" pitchFamily="18" charset="0"/>
              <a:cs typeface="Times New Roman" panose="02020603050405020304" pitchFamily="18" charset="0"/>
            </a:endParaRPr>
          </a:p>
          <a:p>
            <a:pPr algn="ctr">
              <a:lnSpc>
                <a:spcPct val="107000"/>
              </a:lnSpc>
            </a:pPr>
            <a:r>
              <a:rPr lang="en-US" sz="1400" b="1" kern="1800" cap="all" dirty="0">
                <a:solidFill>
                  <a:srgbClr val="ED732F"/>
                </a:solidFill>
                <a:ea typeface="Calibri" panose="020F0502020204030204" pitchFamily="34" charset="0"/>
                <a:cs typeface="Times New Roman" panose="02020603050405020304" pitchFamily="18" charset="0"/>
              </a:rPr>
              <a:t>Notre webinaire débutera sous peu </a:t>
            </a:r>
            <a:r>
              <a:rPr lang="en-US" sz="1200" b="1" kern="1800" cap="all" dirty="0">
                <a:solidFill>
                  <a:srgbClr val="ED732F"/>
                </a:solidFill>
                <a:latin typeface="+mj-lt"/>
                <a:ea typeface="Calibri" panose="020F0502020204030204" pitchFamily="34" charset="0"/>
                <a:cs typeface="Times New Roman" panose="02020603050405020304" pitchFamily="18" charset="0"/>
              </a:rPr>
              <a:t>…</a:t>
            </a:r>
            <a:endParaRPr lang="fr-FR" sz="1155" cap="all" dirty="0">
              <a:solidFill>
                <a:srgbClr val="ED732F"/>
              </a:solidFill>
              <a:latin typeface="+mj-lt"/>
              <a:ea typeface="Calibri" panose="020F0502020204030204" pitchFamily="34" charset="0"/>
              <a:cs typeface="Times New Roman" panose="02020603050405020304" pitchFamily="18" charset="0"/>
            </a:endParaRPr>
          </a:p>
        </p:txBody>
      </p:sp>
      <p:pic>
        <p:nvPicPr>
          <p:cNvPr id="1028" name="Picture 4" descr="No alternative text description for this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13765"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33184"/>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close up of a plant&#10;&#10;Description automatically generated">
            <a:extLst>
              <a:ext uri="{FF2B5EF4-FFF2-40B4-BE49-F238E27FC236}">
                <a16:creationId xmlns="" xmlns:a16="http://schemas.microsoft.com/office/drawing/2014/main" id="{A0C8C0FE-ABD8-425A-A866-EE3D75FA7A7B}"/>
              </a:ext>
            </a:extLst>
          </p:cNvPr>
          <p:cNvPicPr>
            <a:picLocks noGrp="1" noChangeAspect="1"/>
          </p:cNvPicPr>
          <p:nvPr>
            <p:ph type="pic" sz="quarter" idx="12"/>
          </p:nvPr>
        </p:nvPicPr>
        <p:blipFill>
          <a:blip r:embed="rId2">
            <a:alphaModFix/>
            <a:extLst>
              <a:ext uri="{28A0092B-C50C-407E-A947-70E740481C1C}">
                <a14:useLocalDpi xmlns:a14="http://schemas.microsoft.com/office/drawing/2010/main" val="0"/>
              </a:ext>
            </a:extLst>
          </a:blip>
          <a:srcRect t="12500" b="12500"/>
          <a:stretch>
            <a:fillRect/>
          </a:stretch>
        </p:blipFill>
        <p:spPr/>
      </p:pic>
      <p:sp>
        <p:nvSpPr>
          <p:cNvPr id="12" name="Rectangle 11">
            <a:extLst>
              <a:ext uri="{FF2B5EF4-FFF2-40B4-BE49-F238E27FC236}">
                <a16:creationId xmlns="" xmlns:a16="http://schemas.microsoft.com/office/drawing/2014/main" id="{E2736900-5185-4DF5-8833-CFCC84DFB666}"/>
              </a:ext>
            </a:extLst>
          </p:cNvPr>
          <p:cNvSpPr/>
          <p:nvPr/>
        </p:nvSpPr>
        <p:spPr>
          <a:xfrm>
            <a:off x="1" y="2917537"/>
            <a:ext cx="10058399" cy="1969771"/>
          </a:xfrm>
          <a:prstGeom prst="rect">
            <a:avLst/>
          </a:prstGeom>
          <a:solidFill>
            <a:srgbClr val="FFFFFF">
              <a:alpha val="8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292" tIns="25146" rIns="50292" bIns="25146" numCol="1" spcCol="0" rtlCol="0" fromWordArt="0" anchor="ctr" anchorCtr="0" forceAA="0" compatLnSpc="1">
            <a:prstTxWarp prst="textNoShape">
              <a:avLst/>
            </a:prstTxWarp>
            <a:noAutofit/>
          </a:bodyPr>
          <a:lstStyle/>
          <a:p>
            <a:pPr algn="ctr" defTabSz="754380" eaLnBrk="1" fontAlgn="auto" hangingPunct="1">
              <a:spcBef>
                <a:spcPts val="0"/>
              </a:spcBef>
              <a:spcAft>
                <a:spcPts val="0"/>
              </a:spcAft>
            </a:pPr>
            <a:endParaRPr lang="en-US" sz="1540" dirty="0">
              <a:solidFill>
                <a:srgbClr val="767171"/>
              </a:solidFill>
            </a:endParaRPr>
          </a:p>
        </p:txBody>
      </p:sp>
      <p:sp>
        <p:nvSpPr>
          <p:cNvPr id="6" name="Tekstvak 3">
            <a:extLst>
              <a:ext uri="{FF2B5EF4-FFF2-40B4-BE49-F238E27FC236}">
                <a16:creationId xmlns="" xmlns:a16="http://schemas.microsoft.com/office/drawing/2014/main" id="{9054B6F1-DC38-4CA7-81BC-FCC264EF1DAB}"/>
              </a:ext>
            </a:extLst>
          </p:cNvPr>
          <p:cNvSpPr txBox="1"/>
          <p:nvPr/>
        </p:nvSpPr>
        <p:spPr>
          <a:xfrm>
            <a:off x="6928642" y="4701807"/>
            <a:ext cx="3220753" cy="210827"/>
          </a:xfrm>
          <a:prstGeom prst="rect">
            <a:avLst/>
          </a:prstGeom>
          <a:noFill/>
        </p:spPr>
        <p:txBody>
          <a:bodyPr wrap="none" rtlCol="0">
            <a:spAutoFit/>
          </a:bodyPr>
          <a:lstStyle/>
          <a:p>
            <a:pPr defTabSz="754380" eaLnBrk="1" fontAlgn="auto" hangingPunct="1">
              <a:spcBef>
                <a:spcPts val="0"/>
              </a:spcBef>
              <a:spcAft>
                <a:spcPts val="0"/>
              </a:spcAft>
            </a:pPr>
            <a:r>
              <a:rPr lang="en-GB" sz="770" dirty="0">
                <a:solidFill>
                  <a:srgbClr val="767171"/>
                </a:solidFill>
                <a:latin typeface="Roboto"/>
              </a:rPr>
              <a:t>Confidential &amp; Proprietary. Copyright© 2022 by Climate Risk Services</a:t>
            </a:r>
          </a:p>
        </p:txBody>
      </p:sp>
      <p:sp>
        <p:nvSpPr>
          <p:cNvPr id="8" name="TextBox 7">
            <a:extLst>
              <a:ext uri="{FF2B5EF4-FFF2-40B4-BE49-F238E27FC236}">
                <a16:creationId xmlns="" xmlns:a16="http://schemas.microsoft.com/office/drawing/2014/main" id="{58F3985B-8ABD-45E5-BF5C-500ECFF94CA1}"/>
              </a:ext>
            </a:extLst>
          </p:cNvPr>
          <p:cNvSpPr txBox="1"/>
          <p:nvPr/>
        </p:nvSpPr>
        <p:spPr>
          <a:xfrm>
            <a:off x="-1" y="4701807"/>
            <a:ext cx="9052560" cy="210827"/>
          </a:xfrm>
          <a:prstGeom prst="rect">
            <a:avLst/>
          </a:prstGeom>
          <a:noFill/>
        </p:spPr>
        <p:txBody>
          <a:bodyPr wrap="square" rtlCol="0">
            <a:spAutoFit/>
          </a:bodyPr>
          <a:lstStyle/>
          <a:p>
            <a:pPr defTabSz="754380" eaLnBrk="1" fontAlgn="auto" hangingPunct="1">
              <a:spcBef>
                <a:spcPts val="0"/>
              </a:spcBef>
              <a:spcAft>
                <a:spcPts val="0"/>
              </a:spcAft>
            </a:pPr>
            <a:r>
              <a:rPr lang="en-US" sz="770" dirty="0">
                <a:solidFill>
                  <a:srgbClr val="767171"/>
                </a:solidFill>
                <a:latin typeface="Roboto"/>
              </a:rPr>
              <a:t>This material is intended only for participants of Climate Risk Service’s ‘Climate Risk Training’ session.</a:t>
            </a:r>
          </a:p>
        </p:txBody>
      </p:sp>
      <p:pic>
        <p:nvPicPr>
          <p:cNvPr id="9" name="Picture 8">
            <a:extLst>
              <a:ext uri="{FF2B5EF4-FFF2-40B4-BE49-F238E27FC236}">
                <a16:creationId xmlns="" xmlns:a16="http://schemas.microsoft.com/office/drawing/2014/main" id="{9375B5A1-7809-42DF-B508-6644E1609B1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7140" y="3205954"/>
            <a:ext cx="1485183" cy="727395"/>
          </a:xfrm>
          <a:prstGeom prst="rect">
            <a:avLst/>
          </a:prstGeom>
          <a:noFill/>
          <a:ln>
            <a:noFill/>
          </a:ln>
        </p:spPr>
      </p:pic>
      <p:pic>
        <p:nvPicPr>
          <p:cNvPr id="11" name="Picture 10">
            <a:extLst>
              <a:ext uri="{FF2B5EF4-FFF2-40B4-BE49-F238E27FC236}">
                <a16:creationId xmlns="" xmlns:a16="http://schemas.microsoft.com/office/drawing/2014/main" id="{79C5211D-89A3-4B53-A872-2FA0330470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7758" y="3230288"/>
            <a:ext cx="1363810" cy="741262"/>
          </a:xfrm>
          <a:prstGeom prst="rect">
            <a:avLst/>
          </a:prstGeom>
        </p:spPr>
      </p:pic>
      <p:pic>
        <p:nvPicPr>
          <p:cNvPr id="13" name="Image 6">
            <a:extLst>
              <a:ext uri="{FF2B5EF4-FFF2-40B4-BE49-F238E27FC236}">
                <a16:creationId xmlns="" xmlns:a16="http://schemas.microsoft.com/office/drawing/2014/main" id="{256DB89B-B5D6-4EB7-B12C-1509E3C177A9}"/>
              </a:ext>
            </a:extLst>
          </p:cNvPr>
          <p:cNvPicPr>
            <a:picLocks noChangeAspect="1"/>
          </p:cNvPicPr>
          <p:nvPr/>
        </p:nvPicPr>
        <p:blipFill>
          <a:blip r:embed="rId5" cstate="print">
            <a:extLst>
              <a:ext uri="{28A0092B-C50C-407E-A947-70E740481C1C}">
                <a14:useLocalDpi xmlns:a14="http://schemas.microsoft.com/office/drawing/2010/main" val="0"/>
              </a:ext>
            </a:extLst>
          </a:blip>
          <a:srcRect t="21622" b="27928"/>
          <a:stretch>
            <a:fillRect/>
          </a:stretch>
        </p:blipFill>
        <p:spPr bwMode="auto">
          <a:xfrm>
            <a:off x="5773322" y="3230289"/>
            <a:ext cx="1406913" cy="703061"/>
          </a:xfrm>
          <a:prstGeom prst="rect">
            <a:avLst/>
          </a:prstGeom>
          <a:noFill/>
          <a:ln w="9525">
            <a:noFill/>
            <a:miter lim="800000"/>
            <a:headEnd/>
            <a:tailEnd/>
          </a:ln>
        </p:spPr>
      </p:pic>
      <p:pic>
        <p:nvPicPr>
          <p:cNvPr id="14" name="Picture 13" descr="C:\Users\Alain- Steph Moulot .DESKTOP-TRT5N31\AppData\Local\Microsoft\Windows\INetCache\Content.MSO\F593C85D.tmp">
            <a:extLst>
              <a:ext uri="{FF2B5EF4-FFF2-40B4-BE49-F238E27FC236}">
                <a16:creationId xmlns="" xmlns:a16="http://schemas.microsoft.com/office/drawing/2014/main" id="{30D137C3-788A-4913-8C9E-1B46111D3F4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10105" y="3238597"/>
            <a:ext cx="2256376" cy="703061"/>
          </a:xfrm>
          <a:prstGeom prst="rect">
            <a:avLst/>
          </a:prstGeom>
          <a:noFill/>
          <a:ln>
            <a:noFill/>
          </a:ln>
        </p:spPr>
      </p:pic>
      <p:pic>
        <p:nvPicPr>
          <p:cNvPr id="15" name="Image 5" descr="Une image contenant texte&#10;&#10;Description générée automatiquement">
            <a:extLst>
              <a:ext uri="{FF2B5EF4-FFF2-40B4-BE49-F238E27FC236}">
                <a16:creationId xmlns="" xmlns:a16="http://schemas.microsoft.com/office/drawing/2014/main" id="{68909FE7-8AC8-453A-AF6D-3EE155029E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9796" y="3227484"/>
            <a:ext cx="1700309" cy="703061"/>
          </a:xfrm>
          <a:prstGeom prst="rect">
            <a:avLst/>
          </a:prstGeom>
        </p:spPr>
      </p:pic>
      <p:sp>
        <p:nvSpPr>
          <p:cNvPr id="2" name="Rectangle 1">
            <a:extLst>
              <a:ext uri="{FF2B5EF4-FFF2-40B4-BE49-F238E27FC236}">
                <a16:creationId xmlns="" xmlns:a16="http://schemas.microsoft.com/office/drawing/2014/main" id="{22E30E31-E740-4BC8-B310-ACD277DF8E06}"/>
              </a:ext>
            </a:extLst>
          </p:cNvPr>
          <p:cNvSpPr/>
          <p:nvPr/>
        </p:nvSpPr>
        <p:spPr>
          <a:xfrm>
            <a:off x="50988" y="3238597"/>
            <a:ext cx="1757903" cy="691597"/>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292" tIns="25146" rIns="50292" bIns="25146" numCol="1" spcCol="0" rtlCol="0" fromWordArt="0" anchor="ctr" anchorCtr="0" forceAA="0" compatLnSpc="1">
            <a:prstTxWarp prst="textNoShape">
              <a:avLst/>
            </a:prstTxWarp>
            <a:noAutofit/>
          </a:bodyPr>
          <a:lstStyle/>
          <a:p>
            <a:pPr algn="ctr" defTabSz="754380" eaLnBrk="1" fontAlgn="auto" hangingPunct="1">
              <a:spcBef>
                <a:spcPts val="0"/>
              </a:spcBef>
              <a:spcAft>
                <a:spcPts val="0"/>
              </a:spcAft>
            </a:pPr>
            <a:endParaRPr lang="nl-NL" sz="1540">
              <a:solidFill>
                <a:srgbClr val="767171"/>
              </a:solidFill>
            </a:endParaRPr>
          </a:p>
        </p:txBody>
      </p:sp>
    </p:spTree>
    <p:extLst>
      <p:ext uri="{BB962C8B-B14F-4D97-AF65-F5344CB8AC3E}">
        <p14:creationId xmlns:p14="http://schemas.microsoft.com/office/powerpoint/2010/main" val="4178568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807368" y="4811151"/>
            <a:ext cx="4933297" cy="397032"/>
          </a:xfrm>
          <a:prstGeom prst="rect">
            <a:avLst/>
          </a:prstGeom>
          <a:noFill/>
        </p:spPr>
        <p:txBody>
          <a:bodyPr wrap="square" rtlCol="0">
            <a:spAutoFit/>
          </a:bodyPr>
          <a:lstStyle/>
          <a:p>
            <a:pPr algn="ctr"/>
            <a:r>
              <a:rPr lang="en-US" sz="1980" b="1" dirty="0">
                <a:solidFill>
                  <a:schemeClr val="tx2">
                    <a:lumMod val="50000"/>
                  </a:schemeClr>
                </a:solidFill>
                <a:latin typeface="+mj-lt"/>
              </a:rPr>
              <a:t>Par Gerhard Mulder – </a:t>
            </a:r>
            <a:endParaRPr lang="uk-UA" sz="1980" dirty="0">
              <a:solidFill>
                <a:schemeClr val="tx2">
                  <a:lumMod val="50000"/>
                </a:schemeClr>
              </a:solidFill>
              <a:latin typeface="+mj-lt"/>
            </a:endParaRPr>
          </a:p>
        </p:txBody>
      </p:sp>
      <p:sp>
        <p:nvSpPr>
          <p:cNvPr id="29" name="TextBox 56">
            <a:extLst>
              <a:ext uri="{FF2B5EF4-FFF2-40B4-BE49-F238E27FC236}">
                <a16:creationId xmlns="" xmlns:a16="http://schemas.microsoft.com/office/drawing/2014/main" id="{B6C72197-E447-4293-96B8-B742D5547D59}"/>
              </a:ext>
            </a:extLst>
          </p:cNvPr>
          <p:cNvSpPr txBox="1"/>
          <p:nvPr/>
        </p:nvSpPr>
        <p:spPr>
          <a:xfrm>
            <a:off x="4100801" y="5502444"/>
            <a:ext cx="3639864" cy="329321"/>
          </a:xfrm>
          <a:prstGeom prst="rect">
            <a:avLst/>
          </a:prstGeom>
          <a:noFill/>
        </p:spPr>
        <p:txBody>
          <a:bodyPr wrap="square" rtlCol="0">
            <a:spAutoFit/>
          </a:bodyPr>
          <a:lstStyle/>
          <a:p>
            <a:endParaRPr lang="uk-UA" sz="1540" i="1" dirty="0">
              <a:solidFill>
                <a:schemeClr val="accent1"/>
              </a:solidFill>
            </a:endParaRPr>
          </a:p>
        </p:txBody>
      </p:sp>
      <p:sp>
        <p:nvSpPr>
          <p:cNvPr id="53" name="Title 6">
            <a:extLst>
              <a:ext uri="{FF2B5EF4-FFF2-40B4-BE49-F238E27FC236}">
                <a16:creationId xmlns="" xmlns:a16="http://schemas.microsoft.com/office/drawing/2014/main" id="{D33DC145-E1BA-4D09-9A7A-3F571C3E4CE4}"/>
              </a:ext>
            </a:extLst>
          </p:cNvPr>
          <p:cNvSpPr>
            <a:spLocks noGrp="1"/>
          </p:cNvSpPr>
          <p:nvPr>
            <p:ph type="title"/>
          </p:nvPr>
        </p:nvSpPr>
        <p:spPr>
          <a:xfrm>
            <a:off x="689385" y="849701"/>
            <a:ext cx="6822831" cy="1806223"/>
          </a:xfrm>
        </p:spPr>
        <p:txBody>
          <a:bodyPr/>
          <a:lstStyle/>
          <a:p>
            <a:r>
              <a:rPr lang="fr-FR" dirty="0">
                <a:solidFill>
                  <a:schemeClr val="accent1"/>
                </a:solidFill>
              </a:rPr>
              <a:t>Pourquoi le risque climatique est-il important pour les institutions financières</a:t>
            </a:r>
            <a:endParaRPr lang="uk-UA" dirty="0"/>
          </a:p>
        </p:txBody>
      </p:sp>
      <p:sp>
        <p:nvSpPr>
          <p:cNvPr id="2" name="Rectangle 1"/>
          <p:cNvSpPr/>
          <p:nvPr/>
        </p:nvSpPr>
        <p:spPr>
          <a:xfrm>
            <a:off x="174812" y="7005918"/>
            <a:ext cx="1775012" cy="766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3551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30B587-C920-4DC6-B781-1CE7E1F54B60}"/>
              </a:ext>
            </a:extLst>
          </p:cNvPr>
          <p:cNvSpPr>
            <a:spLocks noGrp="1"/>
          </p:cNvSpPr>
          <p:nvPr>
            <p:ph type="title"/>
          </p:nvPr>
        </p:nvSpPr>
        <p:spPr>
          <a:xfrm>
            <a:off x="481965" y="1476531"/>
            <a:ext cx="7586621" cy="435079"/>
          </a:xfrm>
        </p:spPr>
        <p:txBody>
          <a:bodyPr/>
          <a:lstStyle/>
          <a:p>
            <a:r>
              <a:rPr lang="en-GB"/>
              <a:t>Pourquoi le risque climatique est-il important ?</a:t>
            </a:r>
          </a:p>
        </p:txBody>
      </p:sp>
      <p:grpSp>
        <p:nvGrpSpPr>
          <p:cNvPr id="18" name="Groep 17">
            <a:extLst>
              <a:ext uri="{FF2B5EF4-FFF2-40B4-BE49-F238E27FC236}">
                <a16:creationId xmlns="" xmlns:a16="http://schemas.microsoft.com/office/drawing/2014/main" id="{46D0159B-EABC-45B6-9DA8-1443529955EF}"/>
              </a:ext>
            </a:extLst>
          </p:cNvPr>
          <p:cNvGrpSpPr/>
          <p:nvPr/>
        </p:nvGrpSpPr>
        <p:grpSpPr>
          <a:xfrm>
            <a:off x="425521" y="3095846"/>
            <a:ext cx="1321274" cy="1084616"/>
            <a:chOff x="7631540" y="2548163"/>
            <a:chExt cx="5343525" cy="5276849"/>
          </a:xfrm>
        </p:grpSpPr>
        <p:pic>
          <p:nvPicPr>
            <p:cNvPr id="20" name="Picture 8">
              <a:extLst>
                <a:ext uri="{FF2B5EF4-FFF2-40B4-BE49-F238E27FC236}">
                  <a16:creationId xmlns="" xmlns:a16="http://schemas.microsoft.com/office/drawing/2014/main" id="{B829F89A-D541-4123-9A25-7B499C2997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1540" y="3243487"/>
              <a:ext cx="5343525" cy="45815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a:extLst>
                <a:ext uri="{FF2B5EF4-FFF2-40B4-BE49-F238E27FC236}">
                  <a16:creationId xmlns="" xmlns:a16="http://schemas.microsoft.com/office/drawing/2014/main" id="{481EA90F-FF7C-4F67-9230-6F9D74323AA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404" r="23262" b="86174"/>
            <a:stretch/>
          </p:blipFill>
          <p:spPr bwMode="auto">
            <a:xfrm rot="20179199">
              <a:off x="8950753" y="2548163"/>
              <a:ext cx="1781176" cy="633411"/>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5">
              <a:extLst>
                <a:ext uri="{FF2B5EF4-FFF2-40B4-BE49-F238E27FC236}">
                  <a16:creationId xmlns="" xmlns:a16="http://schemas.microsoft.com/office/drawing/2014/main" id="{59F4B061-BE5B-4C60-BE34-CCF3D76F9665}"/>
                </a:ext>
              </a:extLst>
            </p:cNvPr>
            <p:cNvCxnSpPr>
              <a:cxnSpLocks/>
            </p:cNvCxnSpPr>
            <p:nvPr/>
          </p:nvCxnSpPr>
          <p:spPr>
            <a:xfrm flipH="1">
              <a:off x="7645828" y="7825012"/>
              <a:ext cx="5300662" cy="0"/>
            </a:xfrm>
            <a:prstGeom prst="line">
              <a:avLst/>
            </a:prstGeom>
            <a:ln w="57150" cap="sq">
              <a:solidFill>
                <a:srgbClr val="274551"/>
              </a:solidFill>
              <a:bevel/>
              <a:headEnd type="none"/>
              <a:tailEnd type="none"/>
            </a:ln>
          </p:spPr>
          <p:style>
            <a:lnRef idx="1">
              <a:schemeClr val="accent1"/>
            </a:lnRef>
            <a:fillRef idx="0">
              <a:schemeClr val="accent1"/>
            </a:fillRef>
            <a:effectRef idx="0">
              <a:schemeClr val="accent1"/>
            </a:effectRef>
            <a:fontRef idx="minor">
              <a:schemeClr val="tx1"/>
            </a:fontRef>
          </p:style>
        </p:cxnSp>
      </p:grpSp>
      <p:pic>
        <p:nvPicPr>
          <p:cNvPr id="23" name="Picture 2" descr="Simple World With Global Warming Chart Icon. Earth And Climate.. Royalty  Free Cliparts, Vectors, And Stock Illustration. Image 83237361.">
            <a:extLst>
              <a:ext uri="{FF2B5EF4-FFF2-40B4-BE49-F238E27FC236}">
                <a16:creationId xmlns="" xmlns:a16="http://schemas.microsoft.com/office/drawing/2014/main" id="{B22821B9-8E72-4E21-9219-7277320A41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7698" y="2824499"/>
            <a:ext cx="1981836" cy="1981836"/>
          </a:xfrm>
          <a:prstGeom prst="rect">
            <a:avLst/>
          </a:prstGeom>
          <a:noFill/>
          <a:extLst>
            <a:ext uri="{909E8E84-426E-40DD-AFC4-6F175D3DCCD1}">
              <a14:hiddenFill xmlns:a14="http://schemas.microsoft.com/office/drawing/2010/main">
                <a:solidFill>
                  <a:srgbClr val="FFFFFF"/>
                </a:solidFill>
              </a14:hiddenFill>
            </a:ext>
          </a:extLst>
        </p:spPr>
      </p:pic>
      <p:sp>
        <p:nvSpPr>
          <p:cNvPr id="24" name="Pijl: rechts 23">
            <a:extLst>
              <a:ext uri="{FF2B5EF4-FFF2-40B4-BE49-F238E27FC236}">
                <a16:creationId xmlns="" xmlns:a16="http://schemas.microsoft.com/office/drawing/2014/main" id="{714802C5-9A95-4A9F-9692-8D7E134D52BC}"/>
              </a:ext>
            </a:extLst>
          </p:cNvPr>
          <p:cNvSpPr/>
          <p:nvPr/>
        </p:nvSpPr>
        <p:spPr>
          <a:xfrm>
            <a:off x="2102488" y="3709392"/>
            <a:ext cx="2065140" cy="117872"/>
          </a:xfrm>
          <a:prstGeom prst="right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292" tIns="25146" rIns="50292" bIns="25146" numCol="1" spcCol="0" rtlCol="0" fromWordArt="0" anchor="ctr" anchorCtr="0" forceAA="0" compatLnSpc="1">
            <a:prstTxWarp prst="textNoShape">
              <a:avLst/>
            </a:prstTxWarp>
            <a:noAutofit/>
          </a:bodyPr>
          <a:lstStyle/>
          <a:p>
            <a:pPr algn="ctr"/>
            <a:endParaRPr lang="en-GB" sz="1540">
              <a:solidFill>
                <a:schemeClr val="tx1"/>
              </a:solidFill>
            </a:endParaRPr>
          </a:p>
        </p:txBody>
      </p:sp>
      <p:sp>
        <p:nvSpPr>
          <p:cNvPr id="25" name="Rechthoek 24">
            <a:extLst>
              <a:ext uri="{FF2B5EF4-FFF2-40B4-BE49-F238E27FC236}">
                <a16:creationId xmlns="" xmlns:a16="http://schemas.microsoft.com/office/drawing/2014/main" id="{D54BEDA1-E11F-4D88-8F56-07243A3F8655}"/>
              </a:ext>
            </a:extLst>
          </p:cNvPr>
          <p:cNvSpPr/>
          <p:nvPr/>
        </p:nvSpPr>
        <p:spPr>
          <a:xfrm>
            <a:off x="1842094" y="3095846"/>
            <a:ext cx="2325723" cy="502920"/>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50292" tIns="25146" rIns="50292" bIns="25146" numCol="1" spcCol="0" rtlCol="0" fromWordArt="0" anchor="ctr" anchorCtr="0" forceAA="0" compatLnSpc="1">
            <a:prstTxWarp prst="textNoShape">
              <a:avLst/>
            </a:prstTxWarp>
            <a:noAutofit/>
          </a:bodyPr>
          <a:lstStyle/>
          <a:p>
            <a:pPr algn="ctr"/>
            <a:r>
              <a:rPr lang="fr-FR" sz="1540" dirty="0">
                <a:solidFill>
                  <a:schemeClr val="bg1"/>
                </a:solidFill>
              </a:rPr>
              <a:t>L'impact de l'entreprise sur le climat</a:t>
            </a:r>
          </a:p>
        </p:txBody>
      </p:sp>
      <p:sp>
        <p:nvSpPr>
          <p:cNvPr id="26" name="Rechthoek 25">
            <a:extLst>
              <a:ext uri="{FF2B5EF4-FFF2-40B4-BE49-F238E27FC236}">
                <a16:creationId xmlns="" xmlns:a16="http://schemas.microsoft.com/office/drawing/2014/main" id="{621028C8-D23F-4D07-8A3B-BFB3BF8403BF}"/>
              </a:ext>
            </a:extLst>
          </p:cNvPr>
          <p:cNvSpPr/>
          <p:nvPr/>
        </p:nvSpPr>
        <p:spPr>
          <a:xfrm>
            <a:off x="391849" y="4600434"/>
            <a:ext cx="4181582" cy="76878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50292" tIns="25146" rIns="50292" bIns="25146" numCol="1" spcCol="0" rtlCol="0" fromWordArt="0" anchor="ctr" anchorCtr="0" forceAA="0" compatLnSpc="1">
            <a:prstTxWarp prst="textNoShape">
              <a:avLst/>
            </a:prstTxWarp>
            <a:noAutofit/>
          </a:bodyPr>
          <a:lstStyle/>
          <a:p>
            <a:r>
              <a:rPr lang="en-GB" sz="1540" b="1" dirty="0">
                <a:solidFill>
                  <a:schemeClr val="tx1"/>
                </a:solidFill>
              </a:rPr>
              <a:t>Public principal :</a:t>
            </a:r>
          </a:p>
          <a:p>
            <a:r>
              <a:rPr lang="fr-FR" sz="1540" dirty="0">
                <a:solidFill>
                  <a:schemeClr val="tx1"/>
                </a:solidFill>
              </a:rPr>
              <a:t>Consommateurs/société civile/investisseurs/employés</a:t>
            </a:r>
          </a:p>
        </p:txBody>
      </p:sp>
      <p:sp>
        <p:nvSpPr>
          <p:cNvPr id="19" name="Rechthoek 18">
            <a:extLst>
              <a:ext uri="{FF2B5EF4-FFF2-40B4-BE49-F238E27FC236}">
                <a16:creationId xmlns="" xmlns:a16="http://schemas.microsoft.com/office/drawing/2014/main" id="{A4599EC0-61D3-4AFB-9CFC-E543BA269840}"/>
              </a:ext>
            </a:extLst>
          </p:cNvPr>
          <p:cNvSpPr/>
          <p:nvPr/>
        </p:nvSpPr>
        <p:spPr>
          <a:xfrm>
            <a:off x="627592" y="2172952"/>
            <a:ext cx="3427201" cy="502920"/>
          </a:xfrm>
          <a:prstGeom prst="rect">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50292" tIns="25146" rIns="50292" bIns="25146" numCol="1" spcCol="0" rtlCol="0" fromWordArt="0" anchor="ctr" anchorCtr="0" forceAA="0" compatLnSpc="1">
            <a:prstTxWarp prst="textNoShape">
              <a:avLst/>
            </a:prstTxWarp>
            <a:noAutofit/>
          </a:bodyPr>
          <a:lstStyle/>
          <a:p>
            <a:r>
              <a:rPr lang="en-GB" sz="1540">
                <a:solidFill>
                  <a:schemeClr val="tx1"/>
                </a:solidFill>
              </a:rPr>
              <a:t>Matérialité environnementale et sociale</a:t>
            </a:r>
          </a:p>
        </p:txBody>
      </p:sp>
      <p:grpSp>
        <p:nvGrpSpPr>
          <p:cNvPr id="3" name="Groep 2">
            <a:extLst>
              <a:ext uri="{FF2B5EF4-FFF2-40B4-BE49-F238E27FC236}">
                <a16:creationId xmlns="" xmlns:a16="http://schemas.microsoft.com/office/drawing/2014/main" id="{30228293-54B3-4A4B-896C-CD64D6E735F5}"/>
              </a:ext>
            </a:extLst>
          </p:cNvPr>
          <p:cNvGrpSpPr/>
          <p:nvPr/>
        </p:nvGrpSpPr>
        <p:grpSpPr>
          <a:xfrm>
            <a:off x="5803484" y="2170287"/>
            <a:ext cx="4181582" cy="3198922"/>
            <a:chOff x="10551789" y="2023658"/>
            <a:chExt cx="7602877" cy="5816222"/>
          </a:xfrm>
        </p:grpSpPr>
        <p:grpSp>
          <p:nvGrpSpPr>
            <p:cNvPr id="5" name="Groep 4">
              <a:extLst>
                <a:ext uri="{FF2B5EF4-FFF2-40B4-BE49-F238E27FC236}">
                  <a16:creationId xmlns="" xmlns:a16="http://schemas.microsoft.com/office/drawing/2014/main" id="{120ED76C-018B-4E28-A743-7B7CC70B48E2}"/>
                </a:ext>
              </a:extLst>
            </p:cNvPr>
            <p:cNvGrpSpPr/>
            <p:nvPr/>
          </p:nvGrpSpPr>
          <p:grpSpPr>
            <a:xfrm>
              <a:off x="15112009" y="3555650"/>
              <a:ext cx="2402316" cy="1972029"/>
              <a:chOff x="7631540" y="2548163"/>
              <a:chExt cx="5343525" cy="5276849"/>
            </a:xfrm>
          </p:grpSpPr>
          <p:pic>
            <p:nvPicPr>
              <p:cNvPr id="3080" name="Picture 8">
                <a:extLst>
                  <a:ext uri="{FF2B5EF4-FFF2-40B4-BE49-F238E27FC236}">
                    <a16:creationId xmlns="" xmlns:a16="http://schemas.microsoft.com/office/drawing/2014/main" id="{30E3E6E0-F6C2-4B0F-8BD5-F3BB52858E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1540" y="3243487"/>
                <a:ext cx="5343525" cy="4581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 xmlns:a16="http://schemas.microsoft.com/office/drawing/2014/main" id="{1E6A440E-CD7E-4C1F-BF23-31ECDF7D254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404" r="23262" b="86174"/>
              <a:stretch/>
            </p:blipFill>
            <p:spPr bwMode="auto">
              <a:xfrm rot="20179199">
                <a:off x="8950753" y="2548163"/>
                <a:ext cx="1781176" cy="63341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 xmlns:a16="http://schemas.microsoft.com/office/drawing/2014/main" id="{CE77EBDF-44DC-4097-A963-D06CCC0909DE}"/>
                  </a:ext>
                </a:extLst>
              </p:cNvPr>
              <p:cNvCxnSpPr>
                <a:cxnSpLocks/>
              </p:cNvCxnSpPr>
              <p:nvPr/>
            </p:nvCxnSpPr>
            <p:spPr>
              <a:xfrm flipH="1">
                <a:off x="7645828" y="7825012"/>
                <a:ext cx="5300662" cy="0"/>
              </a:xfrm>
              <a:prstGeom prst="line">
                <a:avLst/>
              </a:prstGeom>
              <a:ln w="57150" cap="sq">
                <a:solidFill>
                  <a:srgbClr val="274551"/>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7" name="Pijl: rechts 6">
              <a:extLst>
                <a:ext uri="{FF2B5EF4-FFF2-40B4-BE49-F238E27FC236}">
                  <a16:creationId xmlns="" xmlns:a16="http://schemas.microsoft.com/office/drawing/2014/main" id="{8A6A129B-5DAA-4BAA-8A5B-86011258B7DC}"/>
                </a:ext>
              </a:extLst>
            </p:cNvPr>
            <p:cNvSpPr/>
            <p:nvPr/>
          </p:nvSpPr>
          <p:spPr>
            <a:xfrm>
              <a:off x="11196363" y="4822032"/>
              <a:ext cx="3754800" cy="214312"/>
            </a:xfrm>
            <a:prstGeom prst="right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292" tIns="25146" rIns="50292" bIns="25146" numCol="1" spcCol="0" rtlCol="0" fromWordArt="0" anchor="ctr" anchorCtr="0" forceAA="0" compatLnSpc="1">
              <a:prstTxWarp prst="textNoShape">
                <a:avLst/>
              </a:prstTxWarp>
              <a:noAutofit/>
            </a:bodyPr>
            <a:lstStyle/>
            <a:p>
              <a:pPr algn="ctr"/>
              <a:endParaRPr lang="en-GB" sz="1540">
                <a:solidFill>
                  <a:schemeClr val="tx1"/>
                </a:solidFill>
              </a:endParaRPr>
            </a:p>
          </p:txBody>
        </p:sp>
        <p:sp>
          <p:nvSpPr>
            <p:cNvPr id="11" name="Rechthoek 10">
              <a:extLst>
                <a:ext uri="{FF2B5EF4-FFF2-40B4-BE49-F238E27FC236}">
                  <a16:creationId xmlns="" xmlns:a16="http://schemas.microsoft.com/office/drawing/2014/main" id="{2546A69F-8EB7-464A-A66D-C911552CD6CC}"/>
                </a:ext>
              </a:extLst>
            </p:cNvPr>
            <p:cNvSpPr/>
            <p:nvPr/>
          </p:nvSpPr>
          <p:spPr>
            <a:xfrm>
              <a:off x="11173373" y="3715198"/>
              <a:ext cx="3938635" cy="914400"/>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50292" tIns="25146" rIns="50292" bIns="25146" numCol="1" spcCol="0" rtlCol="0" fromWordArt="0" anchor="ctr" anchorCtr="0" forceAA="0" compatLnSpc="1">
              <a:prstTxWarp prst="textNoShape">
                <a:avLst/>
              </a:prstTxWarp>
              <a:noAutofit/>
            </a:bodyPr>
            <a:lstStyle/>
            <a:p>
              <a:pPr algn="ctr"/>
              <a:r>
                <a:rPr lang="fr-FR" sz="1540" dirty="0">
                  <a:solidFill>
                    <a:schemeClr val="bg1"/>
                  </a:solidFill>
                </a:rPr>
                <a:t>L'impact du climat sur l'entreprise</a:t>
              </a:r>
            </a:p>
          </p:txBody>
        </p:sp>
        <p:sp>
          <p:nvSpPr>
            <p:cNvPr id="27" name="Rechthoek 26">
              <a:extLst>
                <a:ext uri="{FF2B5EF4-FFF2-40B4-BE49-F238E27FC236}">
                  <a16:creationId xmlns="" xmlns:a16="http://schemas.microsoft.com/office/drawing/2014/main" id="{46BD1874-772D-4084-9598-04A389505A30}"/>
                </a:ext>
              </a:extLst>
            </p:cNvPr>
            <p:cNvSpPr/>
            <p:nvPr/>
          </p:nvSpPr>
          <p:spPr>
            <a:xfrm>
              <a:off x="10551789" y="6451627"/>
              <a:ext cx="7602877" cy="1388253"/>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50292" tIns="25146" rIns="50292" bIns="25146" numCol="1" spcCol="0" rtlCol="0" fromWordArt="0" anchor="ctr" anchorCtr="0" forceAA="0" compatLnSpc="1">
              <a:prstTxWarp prst="textNoShape">
                <a:avLst/>
              </a:prstTxWarp>
              <a:noAutofit/>
            </a:bodyPr>
            <a:lstStyle/>
            <a:p>
              <a:r>
                <a:rPr lang="fr-FR" sz="1540" b="1" dirty="0">
                  <a:solidFill>
                    <a:schemeClr val="tx1"/>
                  </a:solidFill>
                </a:rPr>
                <a:t>Public principal :</a:t>
              </a:r>
            </a:p>
            <a:p>
              <a:r>
                <a:rPr lang="fr-FR" sz="1540" dirty="0">
                  <a:solidFill>
                    <a:schemeClr val="tx1"/>
                  </a:solidFill>
                </a:rPr>
                <a:t>Investisseurs</a:t>
              </a:r>
            </a:p>
          </p:txBody>
        </p:sp>
        <p:sp>
          <p:nvSpPr>
            <p:cNvPr id="28" name="Rechthoek 27">
              <a:extLst>
                <a:ext uri="{FF2B5EF4-FFF2-40B4-BE49-F238E27FC236}">
                  <a16:creationId xmlns="" xmlns:a16="http://schemas.microsoft.com/office/drawing/2014/main" id="{473791DE-AF15-4B34-B006-69293DFF3876}"/>
                </a:ext>
              </a:extLst>
            </p:cNvPr>
            <p:cNvSpPr/>
            <p:nvPr/>
          </p:nvSpPr>
          <p:spPr>
            <a:xfrm>
              <a:off x="10994705" y="2023658"/>
              <a:ext cx="6231274" cy="914400"/>
            </a:xfrm>
            <a:prstGeom prst="rect">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50292" tIns="25146" rIns="50292" bIns="25146" numCol="1" spcCol="0" rtlCol="0" fromWordArt="0" anchor="ctr" anchorCtr="0" forceAA="0" compatLnSpc="1">
              <a:prstTxWarp prst="textNoShape">
                <a:avLst/>
              </a:prstTxWarp>
              <a:noAutofit/>
            </a:bodyPr>
            <a:lstStyle/>
            <a:p>
              <a:r>
                <a:rPr lang="en-GB" sz="1540">
                  <a:solidFill>
                    <a:schemeClr val="tx1"/>
                  </a:solidFill>
                </a:rPr>
                <a:t>Matérialité financière</a:t>
              </a:r>
            </a:p>
          </p:txBody>
        </p:sp>
      </p:grpSp>
      <p:sp>
        <p:nvSpPr>
          <p:cNvPr id="29" name="Slide Number Placeholder 24">
            <a:extLst>
              <a:ext uri="{FF2B5EF4-FFF2-40B4-BE49-F238E27FC236}">
                <a16:creationId xmlns="" xmlns:a16="http://schemas.microsoft.com/office/drawing/2014/main" id="{40174C6A-5954-4484-90BB-D21FDD4B05B2}"/>
              </a:ext>
            </a:extLst>
          </p:cNvPr>
          <p:cNvSpPr txBox="1">
            <a:spLocks/>
          </p:cNvSpPr>
          <p:nvPr/>
        </p:nvSpPr>
        <p:spPr>
          <a:xfrm>
            <a:off x="9304020" y="6047252"/>
            <a:ext cx="953453" cy="566309"/>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1540" dirty="0"/>
              <a:t>page</a:t>
            </a:r>
          </a:p>
          <a:p>
            <a:r>
              <a:rPr lang="en-US" sz="1540" dirty="0"/>
              <a:t>01</a:t>
            </a:r>
            <a:endParaRPr sz="1540" dirty="0"/>
          </a:p>
        </p:txBody>
      </p:sp>
      <p:sp>
        <p:nvSpPr>
          <p:cNvPr id="4" name="Rectangle 3"/>
          <p:cNvSpPr/>
          <p:nvPr/>
        </p:nvSpPr>
        <p:spPr>
          <a:xfrm>
            <a:off x="188259" y="7019365"/>
            <a:ext cx="1551470" cy="605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6146041"/>
      </p:ext>
    </p:extLst>
  </p:cSld>
  <p:clrMapOvr>
    <a:masterClrMapping/>
  </p:clrMapOvr>
  <mc:AlternateContent xmlns:mc="http://schemas.openxmlformats.org/markup-compatibility/2006" xmlns:p14="http://schemas.microsoft.com/office/powerpoint/2010/main">
    <mc:Choice Requires="p14">
      <p:transition p14:dur="0"/>
    </mc:Choice>
    <mc:Fallback xmlns="" xmlns:a16="http://schemas.microsoft.com/office/drawing/2014/main" xmlns:a14="http://schemas.microsoft.com/office/drawing/2010/ma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30B587-C920-4DC6-B781-1CE7E1F54B60}"/>
              </a:ext>
            </a:extLst>
          </p:cNvPr>
          <p:cNvSpPr>
            <a:spLocks noGrp="1"/>
          </p:cNvSpPr>
          <p:nvPr>
            <p:ph type="title"/>
          </p:nvPr>
        </p:nvSpPr>
        <p:spPr>
          <a:xfrm>
            <a:off x="481965" y="1476531"/>
            <a:ext cx="7586621" cy="435079"/>
          </a:xfrm>
        </p:spPr>
        <p:txBody>
          <a:bodyPr/>
          <a:lstStyle/>
          <a:p>
            <a:r>
              <a:rPr lang="en-GB" dirty="0"/>
              <a:t>Risques </a:t>
            </a:r>
            <a:r>
              <a:rPr lang="en-GB" u="sng" dirty="0"/>
              <a:t>et </a:t>
            </a:r>
            <a:r>
              <a:rPr lang="en-GB" dirty="0" err="1"/>
              <a:t>opportunités</a:t>
            </a:r>
            <a:endParaRPr lang="en-GB" dirty="0"/>
          </a:p>
        </p:txBody>
      </p:sp>
      <p:grpSp>
        <p:nvGrpSpPr>
          <p:cNvPr id="18" name="Groep 17">
            <a:extLst>
              <a:ext uri="{FF2B5EF4-FFF2-40B4-BE49-F238E27FC236}">
                <a16:creationId xmlns="" xmlns:a16="http://schemas.microsoft.com/office/drawing/2014/main" id="{46D0159B-EABC-45B6-9DA8-1443529955EF}"/>
              </a:ext>
            </a:extLst>
          </p:cNvPr>
          <p:cNvGrpSpPr/>
          <p:nvPr/>
        </p:nvGrpSpPr>
        <p:grpSpPr>
          <a:xfrm>
            <a:off x="720297" y="3009288"/>
            <a:ext cx="1321274" cy="1084616"/>
            <a:chOff x="7631540" y="2548163"/>
            <a:chExt cx="5343525" cy="5276849"/>
          </a:xfrm>
        </p:grpSpPr>
        <p:pic>
          <p:nvPicPr>
            <p:cNvPr id="20" name="Picture 8">
              <a:extLst>
                <a:ext uri="{FF2B5EF4-FFF2-40B4-BE49-F238E27FC236}">
                  <a16:creationId xmlns="" xmlns:a16="http://schemas.microsoft.com/office/drawing/2014/main" id="{B829F89A-D541-4123-9A25-7B499C2997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1540" y="3243487"/>
              <a:ext cx="5343525" cy="45815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a:extLst>
                <a:ext uri="{FF2B5EF4-FFF2-40B4-BE49-F238E27FC236}">
                  <a16:creationId xmlns="" xmlns:a16="http://schemas.microsoft.com/office/drawing/2014/main" id="{481EA90F-FF7C-4F67-9230-6F9D74323AA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404" r="23262" b="86174"/>
            <a:stretch/>
          </p:blipFill>
          <p:spPr bwMode="auto">
            <a:xfrm rot="20179199">
              <a:off x="8950753" y="2548163"/>
              <a:ext cx="1781176" cy="633411"/>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5">
              <a:extLst>
                <a:ext uri="{FF2B5EF4-FFF2-40B4-BE49-F238E27FC236}">
                  <a16:creationId xmlns="" xmlns:a16="http://schemas.microsoft.com/office/drawing/2014/main" id="{59F4B061-BE5B-4C60-BE34-CCF3D76F9665}"/>
                </a:ext>
              </a:extLst>
            </p:cNvPr>
            <p:cNvCxnSpPr>
              <a:cxnSpLocks/>
            </p:cNvCxnSpPr>
            <p:nvPr/>
          </p:nvCxnSpPr>
          <p:spPr>
            <a:xfrm flipH="1">
              <a:off x="7645828" y="7825012"/>
              <a:ext cx="5300662" cy="0"/>
            </a:xfrm>
            <a:prstGeom prst="line">
              <a:avLst/>
            </a:prstGeom>
            <a:ln w="57150" cap="sq">
              <a:solidFill>
                <a:srgbClr val="274551"/>
              </a:solidFill>
              <a:bevel/>
              <a:headEnd type="none"/>
              <a:tailEnd type="none"/>
            </a:ln>
          </p:spPr>
          <p:style>
            <a:lnRef idx="1">
              <a:schemeClr val="accent1"/>
            </a:lnRef>
            <a:fillRef idx="0">
              <a:schemeClr val="accent1"/>
            </a:fillRef>
            <a:effectRef idx="0">
              <a:schemeClr val="accent1"/>
            </a:effectRef>
            <a:fontRef idx="minor">
              <a:schemeClr val="tx1"/>
            </a:fontRef>
          </p:style>
        </p:cxnSp>
      </p:grpSp>
      <p:pic>
        <p:nvPicPr>
          <p:cNvPr id="23" name="Picture 2" descr="Simple World With Global Warming Chart Icon. Earth And Climate.. Royalty  Free Cliparts, Vectors, And Stock Illustration. Image 83237361.">
            <a:extLst>
              <a:ext uri="{FF2B5EF4-FFF2-40B4-BE49-F238E27FC236}">
                <a16:creationId xmlns="" xmlns:a16="http://schemas.microsoft.com/office/drawing/2014/main" id="{B22821B9-8E72-4E21-9219-7277320A41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9771" y="2808724"/>
            <a:ext cx="1981836" cy="1981836"/>
          </a:xfrm>
          <a:prstGeom prst="rect">
            <a:avLst/>
          </a:prstGeom>
          <a:noFill/>
          <a:extLst>
            <a:ext uri="{909E8E84-426E-40DD-AFC4-6F175D3DCCD1}">
              <a14:hiddenFill xmlns:a14="http://schemas.microsoft.com/office/drawing/2010/main">
                <a:solidFill>
                  <a:srgbClr val="FFFFFF"/>
                </a:solidFill>
              </a14:hiddenFill>
            </a:ext>
          </a:extLst>
        </p:spPr>
      </p:pic>
      <p:sp>
        <p:nvSpPr>
          <p:cNvPr id="24" name="Pijl: rechts 23">
            <a:extLst>
              <a:ext uri="{FF2B5EF4-FFF2-40B4-BE49-F238E27FC236}">
                <a16:creationId xmlns="" xmlns:a16="http://schemas.microsoft.com/office/drawing/2014/main" id="{714802C5-9A95-4A9F-9692-8D7E134D52BC}"/>
              </a:ext>
            </a:extLst>
          </p:cNvPr>
          <p:cNvSpPr/>
          <p:nvPr/>
        </p:nvSpPr>
        <p:spPr>
          <a:xfrm rot="2216280">
            <a:off x="6796816" y="3004152"/>
            <a:ext cx="1017610" cy="140464"/>
          </a:xfrm>
          <a:prstGeom prst="right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292" tIns="25146" rIns="50292" bIns="25146" numCol="1" spcCol="0" rtlCol="0" fromWordArt="0" anchor="ctr" anchorCtr="0" forceAA="0" compatLnSpc="1">
            <a:prstTxWarp prst="textNoShape">
              <a:avLst/>
            </a:prstTxWarp>
            <a:noAutofit/>
          </a:bodyPr>
          <a:lstStyle/>
          <a:p>
            <a:pPr algn="ctr"/>
            <a:endParaRPr lang="en-GB" sz="1540">
              <a:solidFill>
                <a:schemeClr val="tx1"/>
              </a:solidFill>
            </a:endParaRPr>
          </a:p>
        </p:txBody>
      </p:sp>
      <p:sp>
        <p:nvSpPr>
          <p:cNvPr id="19" name="Rechthoek 18">
            <a:extLst>
              <a:ext uri="{FF2B5EF4-FFF2-40B4-BE49-F238E27FC236}">
                <a16:creationId xmlns="" xmlns:a16="http://schemas.microsoft.com/office/drawing/2014/main" id="{A4599EC0-61D3-4AFB-9CFC-E543BA269840}"/>
              </a:ext>
            </a:extLst>
          </p:cNvPr>
          <p:cNvSpPr/>
          <p:nvPr/>
        </p:nvSpPr>
        <p:spPr>
          <a:xfrm>
            <a:off x="3358387" y="2016583"/>
            <a:ext cx="3427201" cy="1058795"/>
          </a:xfrm>
          <a:prstGeom prst="rect">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50292" tIns="25146" rIns="50292" bIns="25146" numCol="1" spcCol="0" rtlCol="0" fromWordArt="0" anchor="ctr" anchorCtr="0" forceAA="0" compatLnSpc="1">
            <a:prstTxWarp prst="textNoShape">
              <a:avLst/>
            </a:prstTxWarp>
            <a:noAutofit/>
          </a:bodyPr>
          <a:lstStyle/>
          <a:p>
            <a:r>
              <a:rPr lang="en-GB" sz="1540" b="1" u="sng" dirty="0" err="1">
                <a:solidFill>
                  <a:schemeClr val="tx1"/>
                </a:solidFill>
              </a:rPr>
              <a:t>Opportunités</a:t>
            </a:r>
            <a:r>
              <a:rPr lang="en-GB" sz="1540" b="1" u="sng" dirty="0">
                <a:solidFill>
                  <a:schemeClr val="tx1"/>
                </a:solidFill>
              </a:rPr>
              <a:t> </a:t>
            </a:r>
            <a:r>
              <a:rPr lang="fr-FR" sz="1540" dirty="0">
                <a:solidFill>
                  <a:schemeClr val="tx1"/>
                </a:solidFill>
              </a:rPr>
              <a:t>pour l'entreprise et la planète si le produit ou le service contribue à l'atténuation et à l'adaptation du climat.</a:t>
            </a:r>
          </a:p>
        </p:txBody>
      </p:sp>
      <p:sp>
        <p:nvSpPr>
          <p:cNvPr id="29" name="Pijl: rechts 28">
            <a:extLst>
              <a:ext uri="{FF2B5EF4-FFF2-40B4-BE49-F238E27FC236}">
                <a16:creationId xmlns="" xmlns:a16="http://schemas.microsoft.com/office/drawing/2014/main" id="{62DC9CF7-7095-43FC-ACF0-3C742A7889FF}"/>
              </a:ext>
            </a:extLst>
          </p:cNvPr>
          <p:cNvSpPr/>
          <p:nvPr/>
        </p:nvSpPr>
        <p:spPr>
          <a:xfrm rot="8785642">
            <a:off x="2046426" y="3028481"/>
            <a:ext cx="1237864" cy="133657"/>
          </a:xfrm>
          <a:prstGeom prst="right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292" tIns="25146" rIns="50292" bIns="25146" numCol="1" spcCol="0" rtlCol="0" fromWordArt="0" anchor="ctr" anchorCtr="0" forceAA="0" compatLnSpc="1">
            <a:prstTxWarp prst="textNoShape">
              <a:avLst/>
            </a:prstTxWarp>
            <a:noAutofit/>
          </a:bodyPr>
          <a:lstStyle/>
          <a:p>
            <a:pPr algn="ctr"/>
            <a:endParaRPr lang="en-GB" sz="1540">
              <a:solidFill>
                <a:schemeClr val="tx1"/>
              </a:solidFill>
            </a:endParaRPr>
          </a:p>
        </p:txBody>
      </p:sp>
      <p:sp>
        <p:nvSpPr>
          <p:cNvPr id="30" name="Pijl: rechts 29">
            <a:extLst>
              <a:ext uri="{FF2B5EF4-FFF2-40B4-BE49-F238E27FC236}">
                <a16:creationId xmlns="" xmlns:a16="http://schemas.microsoft.com/office/drawing/2014/main" id="{09A5917E-2FB8-4D88-85CA-A69F4768E4E4}"/>
              </a:ext>
            </a:extLst>
          </p:cNvPr>
          <p:cNvSpPr/>
          <p:nvPr/>
        </p:nvSpPr>
        <p:spPr>
          <a:xfrm rot="10800000" flipV="1">
            <a:off x="2551560" y="3871734"/>
            <a:ext cx="4955281" cy="163140"/>
          </a:xfrm>
          <a:prstGeom prst="right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292" tIns="25146" rIns="50292" bIns="25146" numCol="1" spcCol="0" rtlCol="0" fromWordArt="0" anchor="ctr" anchorCtr="0" forceAA="0" compatLnSpc="1">
            <a:prstTxWarp prst="textNoShape">
              <a:avLst/>
            </a:prstTxWarp>
            <a:noAutofit/>
          </a:bodyPr>
          <a:lstStyle/>
          <a:p>
            <a:pPr algn="ctr"/>
            <a:endParaRPr lang="en-GB" sz="1540">
              <a:solidFill>
                <a:schemeClr val="tx1"/>
              </a:solidFill>
            </a:endParaRPr>
          </a:p>
        </p:txBody>
      </p:sp>
      <p:sp>
        <p:nvSpPr>
          <p:cNvPr id="31" name="Rechthoek 30">
            <a:extLst>
              <a:ext uri="{FF2B5EF4-FFF2-40B4-BE49-F238E27FC236}">
                <a16:creationId xmlns="" xmlns:a16="http://schemas.microsoft.com/office/drawing/2014/main" id="{316B86CD-C18B-4DBF-8781-09C72A452EF3}"/>
              </a:ext>
            </a:extLst>
          </p:cNvPr>
          <p:cNvSpPr/>
          <p:nvPr/>
        </p:nvSpPr>
        <p:spPr>
          <a:xfrm>
            <a:off x="3358387" y="3411458"/>
            <a:ext cx="3427201" cy="105879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50292" tIns="25146" rIns="50292" bIns="25146" numCol="1" spcCol="0" rtlCol="0" fromWordArt="0" anchor="ctr" anchorCtr="0" forceAA="0" compatLnSpc="1">
            <a:prstTxWarp prst="textNoShape">
              <a:avLst/>
            </a:prstTxWarp>
            <a:noAutofit/>
          </a:bodyPr>
          <a:lstStyle/>
          <a:p>
            <a:r>
              <a:rPr lang="fr-FR" sz="1540" b="1" u="sng" dirty="0">
                <a:solidFill>
                  <a:schemeClr val="tx1"/>
                </a:solidFill>
              </a:rPr>
              <a:t>Risques </a:t>
            </a:r>
            <a:r>
              <a:rPr lang="fr-FR" sz="1540" dirty="0">
                <a:solidFill>
                  <a:schemeClr val="tx1"/>
                </a:solidFill>
              </a:rPr>
              <a:t>pour l'entreprise liés à l'augmentation des risques climatiques tels que les tempêtes extrêmes, le stress thermique, etc.</a:t>
            </a:r>
          </a:p>
        </p:txBody>
      </p:sp>
      <p:sp>
        <p:nvSpPr>
          <p:cNvPr id="32" name="Pijl: rechts 31">
            <a:extLst>
              <a:ext uri="{FF2B5EF4-FFF2-40B4-BE49-F238E27FC236}">
                <a16:creationId xmlns="" xmlns:a16="http://schemas.microsoft.com/office/drawing/2014/main" id="{10DA9B31-F80B-46B1-95AB-E605D83C5307}"/>
              </a:ext>
            </a:extLst>
          </p:cNvPr>
          <p:cNvSpPr/>
          <p:nvPr/>
        </p:nvSpPr>
        <p:spPr>
          <a:xfrm rot="8785642">
            <a:off x="6755454" y="4644061"/>
            <a:ext cx="1016060" cy="130928"/>
          </a:xfrm>
          <a:prstGeom prst="right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292" tIns="25146" rIns="50292" bIns="25146" numCol="1" spcCol="0" rtlCol="0" fromWordArt="0" anchor="ctr" anchorCtr="0" forceAA="0" compatLnSpc="1">
            <a:prstTxWarp prst="textNoShape">
              <a:avLst/>
            </a:prstTxWarp>
            <a:noAutofit/>
          </a:bodyPr>
          <a:lstStyle/>
          <a:p>
            <a:pPr algn="ctr"/>
            <a:endParaRPr lang="en-GB" sz="1540">
              <a:solidFill>
                <a:schemeClr val="tx1"/>
              </a:solidFill>
            </a:endParaRPr>
          </a:p>
        </p:txBody>
      </p:sp>
      <p:sp>
        <p:nvSpPr>
          <p:cNvPr id="33" name="Pijl: rechts 32">
            <a:extLst>
              <a:ext uri="{FF2B5EF4-FFF2-40B4-BE49-F238E27FC236}">
                <a16:creationId xmlns="" xmlns:a16="http://schemas.microsoft.com/office/drawing/2014/main" id="{43624DEF-B4BD-4333-B5DC-D7CAB021A92C}"/>
              </a:ext>
            </a:extLst>
          </p:cNvPr>
          <p:cNvSpPr/>
          <p:nvPr/>
        </p:nvSpPr>
        <p:spPr>
          <a:xfrm rot="12659774">
            <a:off x="1987361" y="4629386"/>
            <a:ext cx="1289355" cy="146992"/>
          </a:xfrm>
          <a:prstGeom prst="right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292" tIns="25146" rIns="50292" bIns="25146" numCol="1" spcCol="0" rtlCol="0" fromWordArt="0" anchor="ctr" anchorCtr="0" forceAA="0" compatLnSpc="1">
            <a:prstTxWarp prst="textNoShape">
              <a:avLst/>
            </a:prstTxWarp>
            <a:noAutofit/>
          </a:bodyPr>
          <a:lstStyle/>
          <a:p>
            <a:pPr algn="ctr"/>
            <a:endParaRPr lang="en-GB" sz="1540">
              <a:solidFill>
                <a:schemeClr val="tx1"/>
              </a:solidFill>
            </a:endParaRPr>
          </a:p>
        </p:txBody>
      </p:sp>
      <p:sp>
        <p:nvSpPr>
          <p:cNvPr id="34" name="Rechthoek 33">
            <a:extLst>
              <a:ext uri="{FF2B5EF4-FFF2-40B4-BE49-F238E27FC236}">
                <a16:creationId xmlns="" xmlns:a16="http://schemas.microsoft.com/office/drawing/2014/main" id="{0A52890E-228A-4FAA-AA16-BC14CFB399E8}"/>
              </a:ext>
            </a:extLst>
          </p:cNvPr>
          <p:cNvSpPr/>
          <p:nvPr/>
        </p:nvSpPr>
        <p:spPr>
          <a:xfrm>
            <a:off x="3341487" y="4709525"/>
            <a:ext cx="3427201" cy="792000"/>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50292" tIns="25146" rIns="50292" bIns="25146" numCol="1" spcCol="0" rtlCol="0" fromWordArt="0" anchor="ctr" anchorCtr="0" forceAA="0" compatLnSpc="1">
            <a:prstTxWarp prst="textNoShape">
              <a:avLst/>
            </a:prstTxWarp>
            <a:noAutofit/>
          </a:bodyPr>
          <a:lstStyle/>
          <a:p>
            <a:r>
              <a:rPr lang="en-GB" sz="1540" b="1" u="sng" dirty="0">
                <a:solidFill>
                  <a:schemeClr val="tx1"/>
                </a:solidFill>
              </a:rPr>
              <a:t>Risques </a:t>
            </a:r>
            <a:r>
              <a:rPr lang="en-GB" sz="1540" dirty="0">
                <a:solidFill>
                  <a:schemeClr val="tx1"/>
                </a:solidFill>
              </a:rPr>
              <a:t>pour </a:t>
            </a:r>
            <a:r>
              <a:rPr lang="en-GB" sz="1540" dirty="0" err="1">
                <a:solidFill>
                  <a:schemeClr val="tx1"/>
                </a:solidFill>
              </a:rPr>
              <a:t>l'entreprise</a:t>
            </a:r>
            <a:r>
              <a:rPr lang="en-GB" sz="1540" dirty="0">
                <a:solidFill>
                  <a:schemeClr val="tx1"/>
                </a:solidFill>
              </a:rPr>
              <a:t> </a:t>
            </a:r>
            <a:r>
              <a:rPr lang="en-GB" sz="1540" dirty="0" err="1">
                <a:solidFill>
                  <a:schemeClr val="tx1"/>
                </a:solidFill>
              </a:rPr>
              <a:t>en</a:t>
            </a:r>
            <a:r>
              <a:rPr lang="en-GB" sz="1540" dirty="0">
                <a:solidFill>
                  <a:schemeClr val="tx1"/>
                </a:solidFill>
              </a:rPr>
              <a:t> raison </a:t>
            </a:r>
            <a:r>
              <a:rPr lang="en-GB" sz="1540" dirty="0" err="1">
                <a:solidFill>
                  <a:schemeClr val="tx1"/>
                </a:solidFill>
              </a:rPr>
              <a:t>d'une</a:t>
            </a:r>
            <a:r>
              <a:rPr lang="en-GB" sz="1540" dirty="0">
                <a:solidFill>
                  <a:schemeClr val="tx1"/>
                </a:solidFill>
              </a:rPr>
              <a:t> </a:t>
            </a:r>
            <a:r>
              <a:rPr lang="en-GB" sz="1540" dirty="0" err="1">
                <a:solidFill>
                  <a:schemeClr val="tx1"/>
                </a:solidFill>
              </a:rPr>
              <a:t>réglementation</a:t>
            </a:r>
            <a:r>
              <a:rPr lang="en-GB" sz="1540" dirty="0">
                <a:solidFill>
                  <a:schemeClr val="tx1"/>
                </a:solidFill>
              </a:rPr>
              <a:t> accrue</a:t>
            </a:r>
          </a:p>
        </p:txBody>
      </p:sp>
      <p:pic>
        <p:nvPicPr>
          <p:cNvPr id="4" name="Graphic 3" descr="Court with solid fill">
            <a:extLst>
              <a:ext uri="{FF2B5EF4-FFF2-40B4-BE49-F238E27FC236}">
                <a16:creationId xmlns="" xmlns:a16="http://schemas.microsoft.com/office/drawing/2014/main" id="{8BFDA729-265F-414D-98C5-41F50FA086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5275" y="5266608"/>
            <a:ext cx="1321274" cy="1321274"/>
          </a:xfrm>
          <a:prstGeom prst="rect">
            <a:avLst/>
          </a:prstGeom>
        </p:spPr>
      </p:pic>
      <p:sp>
        <p:nvSpPr>
          <p:cNvPr id="17" name="Slide Number Placeholder 24">
            <a:extLst>
              <a:ext uri="{FF2B5EF4-FFF2-40B4-BE49-F238E27FC236}">
                <a16:creationId xmlns="" xmlns:a16="http://schemas.microsoft.com/office/drawing/2014/main" id="{95EF33F4-75D9-4E6F-B3E1-0A4DFBA4EFEE}"/>
              </a:ext>
            </a:extLst>
          </p:cNvPr>
          <p:cNvSpPr txBox="1">
            <a:spLocks/>
          </p:cNvSpPr>
          <p:nvPr/>
        </p:nvSpPr>
        <p:spPr>
          <a:xfrm>
            <a:off x="9304020" y="6047252"/>
            <a:ext cx="953453" cy="566309"/>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1540" dirty="0"/>
              <a:t>page</a:t>
            </a:r>
          </a:p>
          <a:p>
            <a:r>
              <a:rPr lang="en-US" sz="1540" dirty="0"/>
              <a:t>02</a:t>
            </a:r>
            <a:endParaRPr sz="1540" dirty="0"/>
          </a:p>
        </p:txBody>
      </p:sp>
      <p:sp>
        <p:nvSpPr>
          <p:cNvPr id="6" name="Rectangle 5"/>
          <p:cNvSpPr/>
          <p:nvPr/>
        </p:nvSpPr>
        <p:spPr>
          <a:xfrm>
            <a:off x="222738" y="7010399"/>
            <a:ext cx="1271785" cy="6447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5499573"/>
      </p:ext>
    </p:extLst>
  </p:cSld>
  <p:clrMapOvr>
    <a:masterClrMapping/>
  </p:clrMapOvr>
  <mc:AlternateContent xmlns:mc="http://schemas.openxmlformats.org/markup-compatibility/2006" xmlns:p14="http://schemas.microsoft.com/office/powerpoint/2010/main">
    <mc:Choice Requires="p14">
      <p:transition p14:dur="0"/>
    </mc:Choice>
    <mc:Fallback xmlns="" xmlns:a16="http://schemas.microsoft.com/office/drawing/2014/main" xmlns:a14="http://schemas.microsoft.com/office/drawing/2010/main">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30B587-C920-4DC6-B781-1CE7E1F54B60}"/>
              </a:ext>
            </a:extLst>
          </p:cNvPr>
          <p:cNvSpPr>
            <a:spLocks noGrp="1"/>
          </p:cNvSpPr>
          <p:nvPr>
            <p:ph type="title"/>
          </p:nvPr>
        </p:nvSpPr>
        <p:spPr>
          <a:xfrm>
            <a:off x="481965" y="1476530"/>
            <a:ext cx="2600448" cy="777865"/>
          </a:xfrm>
        </p:spPr>
        <p:txBody>
          <a:bodyPr/>
          <a:lstStyle/>
          <a:p>
            <a:r>
              <a:rPr lang="en-GB" dirty="0"/>
              <a:t>Risques et </a:t>
            </a:r>
            <a:br>
              <a:rPr lang="en-GB" dirty="0"/>
            </a:br>
            <a:r>
              <a:rPr lang="en-GB" dirty="0"/>
              <a:t>opportunités</a:t>
            </a:r>
          </a:p>
        </p:txBody>
      </p:sp>
      <p:pic>
        <p:nvPicPr>
          <p:cNvPr id="1026" name="Picture 2" descr="Global mismatch between greenhouse gas emissions and the burden of climate  change | Scientific Reports">
            <a:extLst>
              <a:ext uri="{FF2B5EF4-FFF2-40B4-BE49-F238E27FC236}">
                <a16:creationId xmlns="" xmlns:a16="http://schemas.microsoft.com/office/drawing/2014/main" id="{D632A99D-CC90-435C-AA92-C375EB5036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0473" y="1331201"/>
            <a:ext cx="5887538" cy="51099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6965576"/>
            <a:ext cx="1694329" cy="712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1503478"/>
      </p:ext>
    </p:extLst>
  </p:cSld>
  <p:clrMapOvr>
    <a:masterClrMapping/>
  </p:clrMapOvr>
  <mc:AlternateContent xmlns:mc="http://schemas.openxmlformats.org/markup-compatibility/2006" xmlns:p14="http://schemas.microsoft.com/office/powerpoint/2010/main">
    <mc:Choice Requires="p14">
      <p:transition p14:dur="0"/>
    </mc:Choice>
    <mc:Fallback xmlns="" xmlns:a16="http://schemas.microsoft.com/office/drawing/2014/main" xmlns:a14="http://schemas.microsoft.com/office/drawing/2010/main">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B369B4DF-7778-4753-87FD-DE30369F4A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6065" y="4284641"/>
            <a:ext cx="1518060" cy="843367"/>
          </a:xfrm>
          <a:prstGeom prst="rect">
            <a:avLst/>
          </a:prstGeom>
          <a:noFill/>
          <a:extLst>
            <a:ext uri="{909E8E84-426E-40DD-AFC4-6F175D3DCCD1}">
              <a14:hiddenFill xmlns:a14="http://schemas.microsoft.com/office/drawing/2010/main">
                <a:solidFill>
                  <a:srgbClr val="FFFFFF"/>
                </a:solidFill>
              </a14:hiddenFill>
            </a:ext>
          </a:extLst>
        </p:spPr>
      </p:pic>
      <p:sp>
        <p:nvSpPr>
          <p:cNvPr id="30" name="Tekstvak 29">
            <a:extLst>
              <a:ext uri="{FF2B5EF4-FFF2-40B4-BE49-F238E27FC236}">
                <a16:creationId xmlns="" xmlns:a16="http://schemas.microsoft.com/office/drawing/2014/main" id="{799D78FB-B93F-437B-9EBC-C58D4C0469C2}"/>
              </a:ext>
            </a:extLst>
          </p:cNvPr>
          <p:cNvSpPr txBox="1"/>
          <p:nvPr/>
        </p:nvSpPr>
        <p:spPr>
          <a:xfrm>
            <a:off x="1456065" y="4279281"/>
            <a:ext cx="5029200" cy="363176"/>
          </a:xfrm>
          <a:prstGeom prst="rect">
            <a:avLst/>
          </a:prstGeom>
          <a:noFill/>
        </p:spPr>
        <p:txBody>
          <a:bodyPr wrap="square">
            <a:spAutoFit/>
          </a:bodyPr>
          <a:lstStyle/>
          <a:p>
            <a:r>
              <a:rPr lang="en-GB" sz="1760" dirty="0">
                <a:solidFill>
                  <a:srgbClr val="000000"/>
                </a:solidFill>
                <a:latin typeface="FortExtraBold"/>
              </a:rPr>
              <a:t>La lettre de Larry Fink aux PDG</a:t>
            </a:r>
            <a:endParaRPr lang="nl-NL" sz="1760" dirty="0"/>
          </a:p>
        </p:txBody>
      </p:sp>
      <p:pic>
        <p:nvPicPr>
          <p:cNvPr id="10" name="Afbeelding 9">
            <a:extLst>
              <a:ext uri="{FF2B5EF4-FFF2-40B4-BE49-F238E27FC236}">
                <a16:creationId xmlns="" xmlns:a16="http://schemas.microsoft.com/office/drawing/2014/main" id="{508E80A5-4EB4-46BB-AE20-EF5BD9CCACB3}"/>
              </a:ext>
            </a:extLst>
          </p:cNvPr>
          <p:cNvPicPr>
            <a:picLocks noChangeAspect="1"/>
          </p:cNvPicPr>
          <p:nvPr/>
        </p:nvPicPr>
        <p:blipFill>
          <a:blip r:embed="rId3"/>
          <a:stretch>
            <a:fillRect/>
          </a:stretch>
        </p:blipFill>
        <p:spPr>
          <a:xfrm>
            <a:off x="5704999" y="2322165"/>
            <a:ext cx="3830549" cy="2998353"/>
          </a:xfrm>
          <a:prstGeom prst="rect">
            <a:avLst/>
          </a:prstGeom>
        </p:spPr>
      </p:pic>
      <p:sp>
        <p:nvSpPr>
          <p:cNvPr id="5" name="Slide Number Placeholder 24">
            <a:extLst>
              <a:ext uri="{FF2B5EF4-FFF2-40B4-BE49-F238E27FC236}">
                <a16:creationId xmlns="" xmlns:a16="http://schemas.microsoft.com/office/drawing/2014/main" id="{14703CF3-8EC4-4DAE-B98B-62B7B4FED96B}"/>
              </a:ext>
            </a:extLst>
          </p:cNvPr>
          <p:cNvSpPr txBox="1">
            <a:spLocks/>
          </p:cNvSpPr>
          <p:nvPr/>
        </p:nvSpPr>
        <p:spPr>
          <a:xfrm>
            <a:off x="9304020" y="6047252"/>
            <a:ext cx="953453" cy="566309"/>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1540" dirty="0"/>
              <a:t>page</a:t>
            </a:r>
          </a:p>
          <a:p>
            <a:r>
              <a:rPr lang="en-US" sz="1540" dirty="0"/>
              <a:t>04</a:t>
            </a:r>
            <a:endParaRPr sz="1540" dirty="0"/>
          </a:p>
        </p:txBody>
      </p:sp>
      <p:sp>
        <p:nvSpPr>
          <p:cNvPr id="12" name="Tekstvak 29">
            <a:extLst>
              <a:ext uri="{FF2B5EF4-FFF2-40B4-BE49-F238E27FC236}">
                <a16:creationId xmlns="" xmlns:a16="http://schemas.microsoft.com/office/drawing/2014/main" id="{9D96706F-59C3-45F2-A8A3-CBBBC37367BC}"/>
              </a:ext>
            </a:extLst>
          </p:cNvPr>
          <p:cNvSpPr txBox="1"/>
          <p:nvPr/>
        </p:nvSpPr>
        <p:spPr>
          <a:xfrm>
            <a:off x="136739" y="2698294"/>
            <a:ext cx="471488" cy="430887"/>
          </a:xfrm>
          <a:prstGeom prst="rect">
            <a:avLst/>
          </a:prstGeom>
          <a:noFill/>
        </p:spPr>
        <p:txBody>
          <a:bodyPr wrap="square">
            <a:spAutoFit/>
          </a:bodyPr>
          <a:lstStyle/>
          <a:p>
            <a:pPr algn="r"/>
            <a:r>
              <a:rPr lang="en-GB" sz="2200" b="1" dirty="0">
                <a:solidFill>
                  <a:srgbClr val="000000"/>
                </a:solidFill>
                <a:latin typeface="FortExtraBold"/>
              </a:rPr>
              <a:t>"</a:t>
            </a:r>
            <a:endParaRPr lang="nl-NL" sz="2200" b="1" dirty="0"/>
          </a:p>
        </p:txBody>
      </p:sp>
      <p:sp>
        <p:nvSpPr>
          <p:cNvPr id="13" name="Tekstvak 29">
            <a:extLst>
              <a:ext uri="{FF2B5EF4-FFF2-40B4-BE49-F238E27FC236}">
                <a16:creationId xmlns="" xmlns:a16="http://schemas.microsoft.com/office/drawing/2014/main" id="{6855D555-B8D3-4EBF-B590-96F31298EC78}"/>
              </a:ext>
            </a:extLst>
          </p:cNvPr>
          <p:cNvSpPr txBox="1"/>
          <p:nvPr/>
        </p:nvSpPr>
        <p:spPr>
          <a:xfrm>
            <a:off x="3756183" y="3085280"/>
            <a:ext cx="471488" cy="430887"/>
          </a:xfrm>
          <a:prstGeom prst="rect">
            <a:avLst/>
          </a:prstGeom>
          <a:noFill/>
        </p:spPr>
        <p:txBody>
          <a:bodyPr wrap="square">
            <a:spAutoFit/>
          </a:bodyPr>
          <a:lstStyle/>
          <a:p>
            <a:r>
              <a:rPr lang="en-GB" sz="2200" b="1" dirty="0">
                <a:solidFill>
                  <a:srgbClr val="000000"/>
                </a:solidFill>
                <a:latin typeface="FortExtraBold"/>
              </a:rPr>
              <a:t>"</a:t>
            </a:r>
            <a:endParaRPr lang="nl-NL" sz="2200" b="1" dirty="0"/>
          </a:p>
        </p:txBody>
      </p:sp>
      <p:sp>
        <p:nvSpPr>
          <p:cNvPr id="11" name="Title 1">
            <a:extLst>
              <a:ext uri="{FF2B5EF4-FFF2-40B4-BE49-F238E27FC236}">
                <a16:creationId xmlns="" xmlns:a16="http://schemas.microsoft.com/office/drawing/2014/main" id="{7FCFCE92-783C-493C-A237-68AC1C11CB0A}"/>
              </a:ext>
            </a:extLst>
          </p:cNvPr>
          <p:cNvSpPr>
            <a:spLocks noGrp="1"/>
          </p:cNvSpPr>
          <p:nvPr>
            <p:ph type="title"/>
          </p:nvPr>
        </p:nvSpPr>
        <p:spPr>
          <a:xfrm>
            <a:off x="481965" y="1521177"/>
            <a:ext cx="7019925" cy="457905"/>
          </a:xfrm>
        </p:spPr>
        <p:txBody>
          <a:bodyPr/>
          <a:lstStyle/>
          <a:p>
            <a:r>
              <a:rPr lang="en-US" sz="2640" dirty="0">
                <a:solidFill>
                  <a:schemeClr val="accent1"/>
                </a:solidFill>
              </a:rPr>
              <a:t>Risque climatique : </a:t>
            </a:r>
            <a:r>
              <a:rPr lang="en-US" sz="2640" dirty="0">
                <a:solidFill>
                  <a:srgbClr val="63636E"/>
                </a:solidFill>
              </a:rPr>
              <a:t>BlackRock</a:t>
            </a:r>
            <a:endParaRPr lang="uk-UA" dirty="0">
              <a:solidFill>
                <a:srgbClr val="63636E"/>
              </a:solidFill>
            </a:endParaRPr>
          </a:p>
        </p:txBody>
      </p:sp>
      <p:sp>
        <p:nvSpPr>
          <p:cNvPr id="2" name="TextBox 1">
            <a:extLst>
              <a:ext uri="{FF2B5EF4-FFF2-40B4-BE49-F238E27FC236}">
                <a16:creationId xmlns="" xmlns:a16="http://schemas.microsoft.com/office/drawing/2014/main" id="{077342FA-5293-484D-AC28-CEA8DCE83A2E}"/>
              </a:ext>
            </a:extLst>
          </p:cNvPr>
          <p:cNvSpPr txBox="1"/>
          <p:nvPr/>
        </p:nvSpPr>
        <p:spPr>
          <a:xfrm>
            <a:off x="522852" y="2752957"/>
            <a:ext cx="3972947" cy="861774"/>
          </a:xfrm>
          <a:prstGeom prst="rect">
            <a:avLst/>
          </a:prstGeom>
          <a:noFill/>
        </p:spPr>
        <p:txBody>
          <a:bodyPr wrap="square" rtlCol="0">
            <a:spAutoFit/>
          </a:bodyPr>
          <a:lstStyle/>
          <a:p>
            <a:r>
              <a:rPr lang="fr-FR" b="1" dirty="0"/>
              <a:t>Le risque climatique est un risque d'investissement </a:t>
            </a:r>
            <a:endParaRPr lang="x-none" b="1" dirty="0"/>
          </a:p>
        </p:txBody>
      </p:sp>
      <p:sp>
        <p:nvSpPr>
          <p:cNvPr id="3" name="Rectangle 2"/>
          <p:cNvSpPr/>
          <p:nvPr/>
        </p:nvSpPr>
        <p:spPr>
          <a:xfrm>
            <a:off x="136739" y="6763871"/>
            <a:ext cx="1597932" cy="1008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8206488"/>
      </p:ext>
    </p:extLst>
  </p:cSld>
  <p:clrMapOvr>
    <a:masterClrMapping/>
  </p:clrMapOvr>
  <mc:AlternateContent xmlns:mc="http://schemas.openxmlformats.org/markup-compatibility/2006" xmlns:p14="http://schemas.microsoft.com/office/powerpoint/2010/main">
    <mc:Choice Requires="p14">
      <p:transition p14:dur="0"/>
    </mc:Choice>
    <mc:Fallback xmlns="" xmlns:a16="http://schemas.microsoft.com/office/drawing/2014/main" xmlns:a14="http://schemas.microsoft.com/office/drawing/2010/main">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4">
            <a:extLst>
              <a:ext uri="{FF2B5EF4-FFF2-40B4-BE49-F238E27FC236}">
                <a16:creationId xmlns="" xmlns:a16="http://schemas.microsoft.com/office/drawing/2014/main" id="{FABD0F48-560A-42DF-BBC1-4F0D79BBB871}"/>
              </a:ext>
            </a:extLst>
          </p:cNvPr>
          <p:cNvSpPr txBox="1">
            <a:spLocks/>
          </p:cNvSpPr>
          <p:nvPr/>
        </p:nvSpPr>
        <p:spPr>
          <a:xfrm>
            <a:off x="9304020" y="6047252"/>
            <a:ext cx="953453" cy="566309"/>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1540" dirty="0"/>
              <a:t>page</a:t>
            </a:r>
          </a:p>
          <a:p>
            <a:r>
              <a:rPr lang="en-US" sz="1540" dirty="0"/>
              <a:t>05</a:t>
            </a:r>
            <a:endParaRPr sz="1540" dirty="0"/>
          </a:p>
        </p:txBody>
      </p:sp>
      <p:sp>
        <p:nvSpPr>
          <p:cNvPr id="5" name="Title 1">
            <a:extLst>
              <a:ext uri="{FF2B5EF4-FFF2-40B4-BE49-F238E27FC236}">
                <a16:creationId xmlns="" xmlns:a16="http://schemas.microsoft.com/office/drawing/2014/main" id="{24BCDBD8-B9C1-44D9-BEB3-58B4B63943D0}"/>
              </a:ext>
            </a:extLst>
          </p:cNvPr>
          <p:cNvSpPr>
            <a:spLocks noGrp="1"/>
          </p:cNvSpPr>
          <p:nvPr>
            <p:ph type="title"/>
          </p:nvPr>
        </p:nvSpPr>
        <p:spPr>
          <a:xfrm>
            <a:off x="481965" y="1703997"/>
            <a:ext cx="8578453" cy="457905"/>
          </a:xfrm>
        </p:spPr>
        <p:txBody>
          <a:bodyPr/>
          <a:lstStyle/>
          <a:p>
            <a:r>
              <a:rPr lang="en-US" sz="2640" dirty="0">
                <a:solidFill>
                  <a:schemeClr val="accent1"/>
                </a:solidFill>
              </a:rPr>
              <a:t>Risque climatique : </a:t>
            </a:r>
            <a:r>
              <a:rPr lang="en-US" sz="2640" dirty="0">
                <a:solidFill>
                  <a:srgbClr val="63636E"/>
                </a:solidFill>
              </a:rPr>
              <a:t>Banque des règlements internationaux</a:t>
            </a:r>
            <a:endParaRPr lang="uk-UA" dirty="0">
              <a:solidFill>
                <a:srgbClr val="63636E"/>
              </a:solidFill>
            </a:endParaRPr>
          </a:p>
        </p:txBody>
      </p:sp>
      <p:pic>
        <p:nvPicPr>
          <p:cNvPr id="6146" name="Picture 2">
            <a:extLst>
              <a:ext uri="{FF2B5EF4-FFF2-40B4-BE49-F238E27FC236}">
                <a16:creationId xmlns="" xmlns:a16="http://schemas.microsoft.com/office/drawing/2014/main" id="{02E35BAA-6D23-4437-9B26-D9AA58E1AB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81965" y="2501055"/>
            <a:ext cx="1628796" cy="904886"/>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29">
            <a:extLst>
              <a:ext uri="{FF2B5EF4-FFF2-40B4-BE49-F238E27FC236}">
                <a16:creationId xmlns="" xmlns:a16="http://schemas.microsoft.com/office/drawing/2014/main" id="{C9183B0B-B1DD-4C01-9EA3-B7176AF79EC3}"/>
              </a:ext>
            </a:extLst>
          </p:cNvPr>
          <p:cNvSpPr txBox="1"/>
          <p:nvPr/>
        </p:nvSpPr>
        <p:spPr>
          <a:xfrm>
            <a:off x="1826462" y="3494840"/>
            <a:ext cx="7556139" cy="1311128"/>
          </a:xfrm>
          <a:prstGeom prst="rect">
            <a:avLst/>
          </a:prstGeom>
          <a:noFill/>
        </p:spPr>
        <p:txBody>
          <a:bodyPr wrap="square">
            <a:spAutoFit/>
          </a:bodyPr>
          <a:lstStyle/>
          <a:p>
            <a:pPr algn="just"/>
            <a:r>
              <a:rPr lang="en-US" sz="1980" b="1" dirty="0">
                <a:solidFill>
                  <a:srgbClr val="000000"/>
                </a:solidFill>
                <a:latin typeface="FortExtraBold"/>
              </a:rPr>
              <a:t>Les </a:t>
            </a:r>
            <a:r>
              <a:rPr lang="aa-ET" sz="1980" b="1" dirty="0">
                <a:solidFill>
                  <a:srgbClr val="000000"/>
                </a:solidFill>
                <a:latin typeface="FortExtraBold"/>
              </a:rPr>
              <a:t>méthodes de gestion des risques probabilistes et rétrospectives sur lesquelles les </a:t>
            </a:r>
            <a:r>
              <a:rPr lang="en-US" sz="1980" b="1" dirty="0">
                <a:solidFill>
                  <a:srgbClr val="000000"/>
                </a:solidFill>
                <a:latin typeface="FortExtraBold"/>
              </a:rPr>
              <a:t>gestionnaires de risques s'appuient depuis des décennies sont jugées incompatibles avec la </a:t>
            </a:r>
            <a:r>
              <a:rPr lang="aa-ET" sz="1980" b="1" dirty="0">
                <a:solidFill>
                  <a:srgbClr val="000000"/>
                </a:solidFill>
                <a:latin typeface="FortExtraBold"/>
              </a:rPr>
              <a:t>nature incertaine et prospective des risques liés au climat</a:t>
            </a:r>
            <a:r>
              <a:rPr lang="en-US" sz="1980" b="1" dirty="0">
                <a:solidFill>
                  <a:srgbClr val="000000"/>
                </a:solidFill>
                <a:latin typeface="FortExtraBold"/>
              </a:rPr>
              <a:t>.</a:t>
            </a:r>
            <a:endParaRPr lang="nl-NL" sz="1870" i="1" dirty="0">
              <a:solidFill>
                <a:schemeClr val="tx1">
                  <a:lumMod val="75000"/>
                </a:schemeClr>
              </a:solidFill>
              <a:latin typeface="FortExtraBold"/>
            </a:endParaRPr>
          </a:p>
        </p:txBody>
      </p:sp>
      <p:sp>
        <p:nvSpPr>
          <p:cNvPr id="3" name="Rectangle 2"/>
          <p:cNvSpPr/>
          <p:nvPr/>
        </p:nvSpPr>
        <p:spPr>
          <a:xfrm>
            <a:off x="242047" y="6723529"/>
            <a:ext cx="1584415" cy="1048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9601322"/>
      </p:ext>
    </p:extLst>
  </p:cSld>
  <p:clrMapOvr>
    <a:masterClrMapping/>
  </p:clrMapOvr>
  <mc:AlternateContent xmlns:mc="http://schemas.openxmlformats.org/markup-compatibility/2006" xmlns:p14="http://schemas.microsoft.com/office/powerpoint/2010/main">
    <mc:Choice Requires="p14">
      <p:transition p14:dur="0"/>
    </mc:Choice>
    <mc:Fallback xmlns="" xmlns:a16="http://schemas.microsoft.com/office/drawing/2014/main" xmlns:a14="http://schemas.microsoft.com/office/drawing/2010/main">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341149-C1D9-47EB-A897-A52DF737A552}"/>
              </a:ext>
            </a:extLst>
          </p:cNvPr>
          <p:cNvSpPr>
            <a:spLocks noGrp="1"/>
          </p:cNvSpPr>
          <p:nvPr>
            <p:ph type="title"/>
          </p:nvPr>
        </p:nvSpPr>
        <p:spPr>
          <a:xfrm>
            <a:off x="481965" y="1350796"/>
            <a:ext cx="4547235" cy="777865"/>
          </a:xfrm>
        </p:spPr>
        <p:txBody>
          <a:bodyPr/>
          <a:lstStyle/>
          <a:p>
            <a:r>
              <a:rPr lang="en-US" dirty="0">
                <a:solidFill>
                  <a:schemeClr val="accent1"/>
                </a:solidFill>
              </a:rPr>
              <a:t>Risque de transition</a:t>
            </a:r>
            <a:r>
              <a:rPr lang="en-US" dirty="0"/>
              <a:t/>
            </a:r>
            <a:br>
              <a:rPr lang="en-US" dirty="0"/>
            </a:br>
            <a:r>
              <a:rPr lang="en-US" dirty="0" err="1"/>
              <a:t>Catégories</a:t>
            </a:r>
            <a:endParaRPr lang="en-US" dirty="0"/>
          </a:p>
        </p:txBody>
      </p:sp>
      <p:sp>
        <p:nvSpPr>
          <p:cNvPr id="16" name="Slide Number Placeholder 8">
            <a:extLst>
              <a:ext uri="{FF2B5EF4-FFF2-40B4-BE49-F238E27FC236}">
                <a16:creationId xmlns="" xmlns:a16="http://schemas.microsoft.com/office/drawing/2014/main" id="{7DCBBE75-B6AE-466D-929C-EDC376B51F43}"/>
              </a:ext>
            </a:extLst>
          </p:cNvPr>
          <p:cNvSpPr txBox="1">
            <a:spLocks/>
          </p:cNvSpPr>
          <p:nvPr/>
        </p:nvSpPr>
        <p:spPr>
          <a:xfrm>
            <a:off x="9304020" y="6047252"/>
            <a:ext cx="953453" cy="566309"/>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1540" dirty="0"/>
              <a:t>page</a:t>
            </a:r>
          </a:p>
          <a:p>
            <a:r>
              <a:rPr lang="en-US" sz="1540" dirty="0"/>
              <a:t>06</a:t>
            </a:r>
            <a:endParaRPr sz="1540" dirty="0"/>
          </a:p>
        </p:txBody>
      </p:sp>
      <p:pic>
        <p:nvPicPr>
          <p:cNvPr id="15" name="Afbeelding 8">
            <a:extLst>
              <a:ext uri="{FF2B5EF4-FFF2-40B4-BE49-F238E27FC236}">
                <a16:creationId xmlns="" xmlns:a16="http://schemas.microsoft.com/office/drawing/2014/main" id="{704347E7-AD2F-431D-929A-E28816C63FF6}"/>
              </a:ext>
            </a:extLst>
          </p:cNvPr>
          <p:cNvPicPr>
            <a:picLocks noChangeAspect="1"/>
          </p:cNvPicPr>
          <p:nvPr/>
        </p:nvPicPr>
        <p:blipFill>
          <a:blip r:embed="rId3"/>
          <a:stretch>
            <a:fillRect/>
          </a:stretch>
        </p:blipFill>
        <p:spPr>
          <a:xfrm>
            <a:off x="253365" y="2128660"/>
            <a:ext cx="8880835" cy="5495821"/>
          </a:xfrm>
          <a:prstGeom prst="rect">
            <a:avLst/>
          </a:prstGeom>
        </p:spPr>
      </p:pic>
    </p:spTree>
    <p:extLst>
      <p:ext uri="{BB962C8B-B14F-4D97-AF65-F5344CB8AC3E}">
        <p14:creationId xmlns:p14="http://schemas.microsoft.com/office/powerpoint/2010/main" val="2634050177"/>
      </p:ext>
    </p:extLst>
  </p:cSld>
  <p:clrMapOvr>
    <a:masterClrMapping/>
  </p:clrMapOvr>
  <mc:AlternateContent xmlns:mc="http://schemas.openxmlformats.org/markup-compatibility/2006" xmlns:p14="http://schemas.microsoft.com/office/powerpoint/2010/main">
    <mc:Choice Requires="p14">
      <p:transition p14:dur="0"/>
    </mc:Choice>
    <mc:Fallback xmlns="" xmlns:a16="http://schemas.microsoft.com/office/drawing/2014/main">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4">
            <a:extLst>
              <a:ext uri="{FF2B5EF4-FFF2-40B4-BE49-F238E27FC236}">
                <a16:creationId xmlns="" xmlns:a16="http://schemas.microsoft.com/office/drawing/2014/main" id="{FABD0F48-560A-42DF-BBC1-4F0D79BBB871}"/>
              </a:ext>
            </a:extLst>
          </p:cNvPr>
          <p:cNvSpPr txBox="1">
            <a:spLocks/>
          </p:cNvSpPr>
          <p:nvPr/>
        </p:nvSpPr>
        <p:spPr>
          <a:xfrm>
            <a:off x="9304020" y="6047252"/>
            <a:ext cx="953453" cy="566309"/>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1540" dirty="0"/>
              <a:t>page</a:t>
            </a:r>
          </a:p>
          <a:p>
            <a:r>
              <a:rPr lang="en-US" sz="1540" dirty="0"/>
              <a:t>07</a:t>
            </a:r>
            <a:endParaRPr sz="1540" dirty="0"/>
          </a:p>
        </p:txBody>
      </p:sp>
      <p:pic>
        <p:nvPicPr>
          <p:cNvPr id="3" name="Afbeelding 2">
            <a:extLst>
              <a:ext uri="{FF2B5EF4-FFF2-40B4-BE49-F238E27FC236}">
                <a16:creationId xmlns="" xmlns:a16="http://schemas.microsoft.com/office/drawing/2014/main" id="{04306BFD-FCF3-4E18-A7B5-BBB9AC1A4DB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46070" y="2606301"/>
            <a:ext cx="6812994" cy="3815276"/>
          </a:xfrm>
          <a:prstGeom prst="rect">
            <a:avLst/>
          </a:prstGeom>
        </p:spPr>
      </p:pic>
      <p:sp>
        <p:nvSpPr>
          <p:cNvPr id="7" name="Title 1">
            <a:extLst>
              <a:ext uri="{FF2B5EF4-FFF2-40B4-BE49-F238E27FC236}">
                <a16:creationId xmlns="" xmlns:a16="http://schemas.microsoft.com/office/drawing/2014/main" id="{D3246A0C-1FD1-44E2-BA49-3383EC45A7D6}"/>
              </a:ext>
            </a:extLst>
          </p:cNvPr>
          <p:cNvSpPr>
            <a:spLocks noGrp="1"/>
          </p:cNvSpPr>
          <p:nvPr>
            <p:ph type="title"/>
          </p:nvPr>
        </p:nvSpPr>
        <p:spPr>
          <a:xfrm>
            <a:off x="481965" y="1350823"/>
            <a:ext cx="4547235" cy="823518"/>
          </a:xfrm>
        </p:spPr>
        <p:txBody>
          <a:bodyPr/>
          <a:lstStyle/>
          <a:p>
            <a:r>
              <a:rPr lang="en-US" sz="2640" dirty="0">
                <a:solidFill>
                  <a:schemeClr val="tx2">
                    <a:lumMod val="75000"/>
                  </a:schemeClr>
                </a:solidFill>
              </a:rPr>
              <a:t>Risque physique vs.</a:t>
            </a:r>
            <a:br>
              <a:rPr lang="en-US" sz="2640" dirty="0">
                <a:solidFill>
                  <a:schemeClr val="tx2">
                    <a:lumMod val="75000"/>
                  </a:schemeClr>
                </a:solidFill>
              </a:rPr>
            </a:br>
            <a:r>
              <a:rPr lang="en-US" sz="2640" dirty="0">
                <a:solidFill>
                  <a:schemeClr val="accent1"/>
                </a:solidFill>
              </a:rPr>
              <a:t>Risque de transition</a:t>
            </a:r>
            <a:endParaRPr lang="uk-UA" dirty="0">
              <a:solidFill>
                <a:schemeClr val="accent1"/>
              </a:solidFill>
            </a:endParaRPr>
          </a:p>
        </p:txBody>
      </p:sp>
      <p:sp>
        <p:nvSpPr>
          <p:cNvPr id="5" name="Rectangle 4"/>
          <p:cNvSpPr/>
          <p:nvPr/>
        </p:nvSpPr>
        <p:spPr>
          <a:xfrm>
            <a:off x="134471" y="6952129"/>
            <a:ext cx="1559858" cy="712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3393474"/>
      </p:ext>
    </p:extLst>
  </p:cSld>
  <p:clrMapOvr>
    <a:masterClrMapping/>
  </p:clrMapOvr>
  <mc:AlternateContent xmlns:mc="http://schemas.openxmlformats.org/markup-compatibility/2006" xmlns:p14="http://schemas.microsoft.com/office/powerpoint/2010/main">
    <mc:Choice Requires="p14">
      <p:transition p14:dur="0"/>
    </mc:Choice>
    <mc:Fallback xmlns="" xmlns:a16="http://schemas.microsoft.com/office/drawing/2014/main" xmlns:a14="http://schemas.microsoft.com/office/drawing/2010/main">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BB5A0869-ED80-45A1-9A1E-CEB9B54BFDE6}"/>
              </a:ext>
            </a:extLst>
          </p:cNvPr>
          <p:cNvSpPr/>
          <p:nvPr/>
        </p:nvSpPr>
        <p:spPr>
          <a:xfrm>
            <a:off x="0" y="1057275"/>
            <a:ext cx="10058400" cy="565785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292" tIns="25146" rIns="50292" bIns="25146" numCol="1" spcCol="0" rtlCol="0" fromWordArt="0" anchor="ctr" anchorCtr="0" forceAA="0" compatLnSpc="1">
            <a:prstTxWarp prst="textNoShape">
              <a:avLst/>
            </a:prstTxWarp>
            <a:noAutofit/>
          </a:bodyPr>
          <a:lstStyle/>
          <a:p>
            <a:pPr algn="ctr" defTabSz="754380" eaLnBrk="1" fontAlgn="auto" hangingPunct="1">
              <a:spcBef>
                <a:spcPts val="0"/>
              </a:spcBef>
              <a:spcAft>
                <a:spcPts val="0"/>
              </a:spcAft>
            </a:pPr>
            <a:endParaRPr lang="en-US" sz="1540">
              <a:solidFill>
                <a:srgbClr val="767171"/>
              </a:solidFill>
            </a:endParaRPr>
          </a:p>
        </p:txBody>
      </p:sp>
      <p:sp>
        <p:nvSpPr>
          <p:cNvPr id="8" name="TextBox 7"/>
          <p:cNvSpPr txBox="1"/>
          <p:nvPr/>
        </p:nvSpPr>
        <p:spPr>
          <a:xfrm>
            <a:off x="1844040" y="3581501"/>
            <a:ext cx="6705598" cy="1209562"/>
          </a:xfrm>
          <a:prstGeom prst="rect">
            <a:avLst/>
          </a:prstGeom>
          <a:noFill/>
        </p:spPr>
        <p:txBody>
          <a:bodyPr wrap="square" rtlCol="0">
            <a:spAutoFit/>
          </a:bodyPr>
          <a:lstStyle/>
          <a:p>
            <a:pPr algn="ctr" defTabSz="754380" eaLnBrk="1" fontAlgn="auto" hangingPunct="1">
              <a:spcBef>
                <a:spcPts val="0"/>
              </a:spcBef>
              <a:spcAft>
                <a:spcPts val="0"/>
              </a:spcAft>
            </a:pPr>
            <a:r>
              <a:rPr lang="en-US" sz="3630" b="1">
                <a:solidFill>
                  <a:srgbClr val="FFFFFF"/>
                </a:solidFill>
                <a:latin typeface="Roboto"/>
                <a:ea typeface="Roboto Condensed" panose="02000000000000000000" pitchFamily="2" charset="0"/>
                <a:cs typeface="Lato Semibold" panose="020F0502020204030203" pitchFamily="34" charset="0"/>
                <a:hlinkClick r:id="rId3">
                  <a:extLst>
                    <a:ext uri="{A12FA001-AC4F-418D-AE19-62706E023703}">
                      <ahyp:hlinkClr xmlns="" xmlns:ahyp="http://schemas.microsoft.com/office/drawing/2018/hyperlinkcolor" val="tx"/>
                    </a:ext>
                  </a:extLst>
                </a:hlinkClick>
              </a:rPr>
              <a:t>www.climateriskservices.com</a:t>
            </a:r>
            <a:r>
              <a:rPr lang="en-US" sz="3630" b="1">
                <a:solidFill>
                  <a:srgbClr val="FFFFFF"/>
                </a:solidFill>
                <a:latin typeface="Roboto"/>
                <a:ea typeface="Roboto Condensed" panose="02000000000000000000" pitchFamily="2" charset="0"/>
                <a:cs typeface="Lato Semibold" panose="020F0502020204030203" pitchFamily="34" charset="0"/>
              </a:rPr>
              <a:t> </a:t>
            </a:r>
            <a:endParaRPr lang="ru-RU" sz="3630" b="1">
              <a:solidFill>
                <a:srgbClr val="FFFFFF"/>
              </a:solidFill>
              <a:latin typeface="Roboto"/>
              <a:ea typeface="Lato Semibold" panose="020F0502020204030203" pitchFamily="34" charset="0"/>
              <a:cs typeface="Lato Semibold" panose="020F0502020204030203" pitchFamily="34" charset="0"/>
            </a:endParaRPr>
          </a:p>
        </p:txBody>
      </p:sp>
      <p:grpSp>
        <p:nvGrpSpPr>
          <p:cNvPr id="9" name="Group 8"/>
          <p:cNvGrpSpPr/>
          <p:nvPr/>
        </p:nvGrpSpPr>
        <p:grpSpPr>
          <a:xfrm>
            <a:off x="1802130" y="3509010"/>
            <a:ext cx="377190" cy="377190"/>
            <a:chOff x="6324600" y="4114799"/>
            <a:chExt cx="685800" cy="685800"/>
          </a:xfrm>
        </p:grpSpPr>
        <p:cxnSp>
          <p:nvCxnSpPr>
            <p:cNvPr id="10" name="Straight Connector 9"/>
            <p:cNvCxnSpPr/>
            <p:nvPr/>
          </p:nvCxnSpPr>
          <p:spPr>
            <a:xfrm flipV="1">
              <a:off x="6324600" y="4114799"/>
              <a:ext cx="0" cy="685800"/>
            </a:xfrm>
            <a:prstGeom prst="line">
              <a:avLst/>
            </a:prstGeom>
            <a:ln w="381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324600" y="4114799"/>
              <a:ext cx="685800" cy="0"/>
            </a:xfrm>
            <a:prstGeom prst="line">
              <a:avLst/>
            </a:prstGeom>
            <a:ln w="381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rot="10800000">
            <a:off x="8214359" y="3886200"/>
            <a:ext cx="377190" cy="377190"/>
            <a:chOff x="6324600" y="4114799"/>
            <a:chExt cx="685800" cy="685800"/>
          </a:xfrm>
        </p:grpSpPr>
        <p:cxnSp>
          <p:nvCxnSpPr>
            <p:cNvPr id="13" name="Straight Connector 12"/>
            <p:cNvCxnSpPr/>
            <p:nvPr/>
          </p:nvCxnSpPr>
          <p:spPr>
            <a:xfrm flipV="1">
              <a:off x="6324600" y="4114799"/>
              <a:ext cx="0" cy="685800"/>
            </a:xfrm>
            <a:prstGeom prst="line">
              <a:avLst/>
            </a:prstGeom>
            <a:ln w="381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324600" y="4114799"/>
              <a:ext cx="685800" cy="0"/>
            </a:xfrm>
            <a:prstGeom prst="line">
              <a:avLst/>
            </a:prstGeom>
            <a:ln w="381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 xmlns:a16="http://schemas.microsoft.com/office/drawing/2014/main" id="{B5C82D6B-0BDD-4ACD-85D8-F92BFADABC71}"/>
              </a:ext>
            </a:extLst>
          </p:cNvPr>
          <p:cNvSpPr txBox="1"/>
          <p:nvPr/>
        </p:nvSpPr>
        <p:spPr>
          <a:xfrm>
            <a:off x="3750945" y="2700573"/>
            <a:ext cx="2556510" cy="430887"/>
          </a:xfrm>
          <a:prstGeom prst="rect">
            <a:avLst/>
          </a:prstGeom>
          <a:noFill/>
        </p:spPr>
        <p:txBody>
          <a:bodyPr wrap="square" rtlCol="0">
            <a:spAutoFit/>
          </a:bodyPr>
          <a:lstStyle/>
          <a:p>
            <a:pPr algn="ctr" defTabSz="754380" eaLnBrk="1" fontAlgn="auto" hangingPunct="1">
              <a:spcBef>
                <a:spcPts val="0"/>
              </a:spcBef>
              <a:spcAft>
                <a:spcPts val="0"/>
              </a:spcAft>
            </a:pPr>
            <a:r>
              <a:rPr lang="en-US" sz="2200" i="1">
                <a:solidFill>
                  <a:srgbClr val="FFFFFF"/>
                </a:solidFill>
                <a:latin typeface="Roboto"/>
              </a:rPr>
              <a:t>Get Climate-Smart</a:t>
            </a:r>
          </a:p>
        </p:txBody>
      </p:sp>
      <p:grpSp>
        <p:nvGrpSpPr>
          <p:cNvPr id="3" name="Group 2">
            <a:extLst>
              <a:ext uri="{FF2B5EF4-FFF2-40B4-BE49-F238E27FC236}">
                <a16:creationId xmlns="" xmlns:a16="http://schemas.microsoft.com/office/drawing/2014/main" id="{A0A8602B-2712-4024-8EFD-8E0C385C83EB}"/>
              </a:ext>
            </a:extLst>
          </p:cNvPr>
          <p:cNvGrpSpPr/>
          <p:nvPr/>
        </p:nvGrpSpPr>
        <p:grpSpPr>
          <a:xfrm>
            <a:off x="4328415" y="4640580"/>
            <a:ext cx="1401571" cy="608218"/>
            <a:chOff x="7144065" y="6515100"/>
            <a:chExt cx="2548311" cy="1105850"/>
          </a:xfrm>
        </p:grpSpPr>
        <p:pic>
          <p:nvPicPr>
            <p:cNvPr id="18" name="Picture 17" descr="A picture containing drawing&#10;&#10;Description automatically generated">
              <a:hlinkClick r:id="rId4"/>
              <a:extLst>
                <a:ext uri="{FF2B5EF4-FFF2-40B4-BE49-F238E27FC236}">
                  <a16:creationId xmlns="" xmlns:a16="http://schemas.microsoft.com/office/drawing/2014/main" id="{C5136227-F4BF-41B4-A05B-073318C513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624" y="6523670"/>
              <a:ext cx="1096752" cy="1097280"/>
            </a:xfrm>
            <a:prstGeom prst="rect">
              <a:avLst/>
            </a:prstGeom>
          </p:spPr>
        </p:pic>
        <p:pic>
          <p:nvPicPr>
            <p:cNvPr id="22" name="Picture 21" descr="A picture containing drawing&#10;&#10;Description automatically generated">
              <a:hlinkClick r:id="rId6"/>
              <a:extLst>
                <a:ext uri="{FF2B5EF4-FFF2-40B4-BE49-F238E27FC236}">
                  <a16:creationId xmlns="" xmlns:a16="http://schemas.microsoft.com/office/drawing/2014/main" id="{BFE4942E-2621-4861-B320-D50210B396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4065" y="6515100"/>
              <a:ext cx="1097280" cy="1097280"/>
            </a:xfrm>
            <a:prstGeom prst="rect">
              <a:avLst/>
            </a:prstGeom>
          </p:spPr>
        </p:pic>
        <p:sp>
          <p:nvSpPr>
            <p:cNvPr id="2" name="Oval 1">
              <a:extLst>
                <a:ext uri="{FF2B5EF4-FFF2-40B4-BE49-F238E27FC236}">
                  <a16:creationId xmlns="" xmlns:a16="http://schemas.microsoft.com/office/drawing/2014/main" id="{59E213EA-B714-4FF2-BED2-F7CBE2080078}"/>
                </a:ext>
              </a:extLst>
            </p:cNvPr>
            <p:cNvSpPr/>
            <p:nvPr/>
          </p:nvSpPr>
          <p:spPr>
            <a:xfrm>
              <a:off x="7162800" y="6523670"/>
              <a:ext cx="1074786" cy="1074786"/>
            </a:xfrm>
            <a:prstGeom prst="ellipse">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292" tIns="25146" rIns="50292" bIns="25146" numCol="1" spcCol="0" rtlCol="0" fromWordArt="0" anchor="ctr" anchorCtr="0" forceAA="0" compatLnSpc="1">
              <a:prstTxWarp prst="textNoShape">
                <a:avLst/>
              </a:prstTxWarp>
              <a:noAutofit/>
            </a:bodyPr>
            <a:lstStyle/>
            <a:p>
              <a:pPr algn="ctr" defTabSz="754380" eaLnBrk="1" fontAlgn="auto" hangingPunct="1">
                <a:spcBef>
                  <a:spcPts val="0"/>
                </a:spcBef>
                <a:spcAft>
                  <a:spcPts val="0"/>
                </a:spcAft>
              </a:pPr>
              <a:endParaRPr lang="en-US" sz="1540">
                <a:solidFill>
                  <a:srgbClr val="FFFFFF"/>
                </a:solidFill>
              </a:endParaRPr>
            </a:p>
          </p:txBody>
        </p:sp>
      </p:grpSp>
      <p:sp>
        <p:nvSpPr>
          <p:cNvPr id="5" name="TextBox 4">
            <a:extLst>
              <a:ext uri="{FF2B5EF4-FFF2-40B4-BE49-F238E27FC236}">
                <a16:creationId xmlns="" xmlns:a16="http://schemas.microsoft.com/office/drawing/2014/main" id="{511CA707-798B-46ED-8598-AF731EB17B98}"/>
              </a:ext>
            </a:extLst>
          </p:cNvPr>
          <p:cNvSpPr txBox="1"/>
          <p:nvPr/>
        </p:nvSpPr>
        <p:spPr>
          <a:xfrm>
            <a:off x="4328415" y="6525236"/>
            <a:ext cx="5729985" cy="210827"/>
          </a:xfrm>
          <a:prstGeom prst="rect">
            <a:avLst/>
          </a:prstGeom>
          <a:noFill/>
        </p:spPr>
        <p:txBody>
          <a:bodyPr wrap="square" rtlCol="0">
            <a:spAutoFit/>
          </a:bodyPr>
          <a:lstStyle/>
          <a:p>
            <a:pPr algn="r" defTabSz="754380" eaLnBrk="1" fontAlgn="auto" hangingPunct="1">
              <a:spcBef>
                <a:spcPts val="0"/>
              </a:spcBef>
              <a:spcAft>
                <a:spcPts val="0"/>
              </a:spcAft>
            </a:pPr>
            <a:r>
              <a:rPr lang="en-GB" sz="770" b="1">
                <a:solidFill>
                  <a:srgbClr val="E1DFDF"/>
                </a:solidFill>
                <a:latin typeface="Roboto"/>
              </a:rPr>
              <a:t>Confidential &amp; Proprietary. Copyright© June 2020 by Climate Risk Services</a:t>
            </a:r>
            <a:endParaRPr lang="en-US" sz="770">
              <a:solidFill>
                <a:srgbClr val="E1DFDF"/>
              </a:solidFill>
              <a:latin typeface="Roboto"/>
            </a:endParaRPr>
          </a:p>
        </p:txBody>
      </p:sp>
      <p:sp>
        <p:nvSpPr>
          <p:cNvPr id="7" name="Rectangle 6"/>
          <p:cNvSpPr/>
          <p:nvPr/>
        </p:nvSpPr>
        <p:spPr>
          <a:xfrm>
            <a:off x="255494" y="6884894"/>
            <a:ext cx="2541494" cy="887506"/>
          </a:xfrm>
          <a:prstGeom prst="rect">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16" name="Rectangle 15"/>
          <p:cNvSpPr/>
          <p:nvPr/>
        </p:nvSpPr>
        <p:spPr>
          <a:xfrm>
            <a:off x="8323729" y="6884894"/>
            <a:ext cx="1627095" cy="887506"/>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Tree>
    <p:extLst>
      <p:ext uri="{BB962C8B-B14F-4D97-AF65-F5344CB8AC3E}">
        <p14:creationId xmlns:p14="http://schemas.microsoft.com/office/powerpoint/2010/main" val="411736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084546" y="47759"/>
            <a:ext cx="4203184" cy="7857666"/>
          </a:xfrm>
          <a:prstGeom prst="rect">
            <a:avLst/>
          </a:prstGeom>
        </p:spPr>
      </p:pic>
      <p:sp>
        <p:nvSpPr>
          <p:cNvPr id="5" name="TextBox 4"/>
          <p:cNvSpPr txBox="1"/>
          <p:nvPr/>
        </p:nvSpPr>
        <p:spPr>
          <a:xfrm>
            <a:off x="1693508" y="2618102"/>
            <a:ext cx="5121343" cy="2669962"/>
          </a:xfrm>
          <a:prstGeom prst="rect">
            <a:avLst/>
          </a:prstGeom>
          <a:noFill/>
        </p:spPr>
        <p:txBody>
          <a:bodyPr wrap="square" rtlCol="0">
            <a:spAutoFit/>
          </a:bodyPr>
          <a:lstStyle>
            <a:defPPr>
              <a:defRPr lang="fr-FR"/>
            </a:defPPr>
            <a:lvl1pPr marL="285750" indent="-285750">
              <a:spcBef>
                <a:spcPts val="77"/>
              </a:spcBef>
              <a:buFont typeface="Arial" panose="020B0604020202020204" pitchFamily="34" charset="0"/>
              <a:buChar char="•"/>
              <a:defRPr b="1">
                <a:solidFill>
                  <a:schemeClr val="tx2"/>
                </a:solidFill>
                <a:latin typeface="Segoe Condensed" panose="020B0606040200020203" pitchFamily="34" charset="0"/>
              </a:defRPr>
            </a:lvl1pPr>
          </a:lstStyle>
          <a:p>
            <a:pPr marL="235744" indent="-235744" defTabSz="754361" eaLnBrk="1" fontAlgn="auto" hangingPunct="1">
              <a:spcBef>
                <a:spcPts val="64"/>
              </a:spcBef>
              <a:spcAft>
                <a:spcPts val="0"/>
              </a:spcAft>
              <a:buClr>
                <a:srgbClr val="000000"/>
              </a:buClr>
            </a:pPr>
            <a:r>
              <a:rPr lang="fr-FR" altLang="x-none" sz="1600" kern="0" cap="all" dirty="0">
                <a:solidFill>
                  <a:srgbClr val="1F497D"/>
                </a:solidFill>
                <a:cs typeface="Arial"/>
                <a:sym typeface="Arial"/>
              </a:rPr>
              <a:t>Informations pratiques</a:t>
            </a:r>
          </a:p>
          <a:p>
            <a:pPr marL="235744" indent="-235744" defTabSz="754361" eaLnBrk="1" fontAlgn="auto" hangingPunct="1">
              <a:spcBef>
                <a:spcPts val="64"/>
              </a:spcBef>
              <a:spcAft>
                <a:spcPts val="0"/>
              </a:spcAft>
              <a:buClr>
                <a:srgbClr val="000000"/>
              </a:buClr>
            </a:pPr>
            <a:endParaRPr lang="fr-FR" altLang="x-none" sz="1600" kern="0" dirty="0">
              <a:solidFill>
                <a:srgbClr val="1F497D"/>
              </a:solidFill>
              <a:cs typeface="Arial"/>
              <a:sym typeface="Arial"/>
            </a:endParaRPr>
          </a:p>
          <a:p>
            <a:pPr marL="235744" indent="-235744" defTabSz="754361" eaLnBrk="1" fontAlgn="auto" hangingPunct="1">
              <a:spcBef>
                <a:spcPts val="64"/>
              </a:spcBef>
              <a:spcAft>
                <a:spcPts val="0"/>
              </a:spcAft>
              <a:buClr>
                <a:srgbClr val="000000"/>
              </a:buClr>
            </a:pPr>
            <a:r>
              <a:rPr lang="fr-FR" altLang="x-none" sz="1600" kern="0" dirty="0">
                <a:solidFill>
                  <a:srgbClr val="1F497D"/>
                </a:solidFill>
                <a:cs typeface="Arial"/>
                <a:sym typeface="Arial"/>
              </a:rPr>
              <a:t>MFW4A</a:t>
            </a:r>
          </a:p>
          <a:p>
            <a:pPr marL="235744" indent="-235744" defTabSz="754361" eaLnBrk="1" fontAlgn="auto" hangingPunct="1">
              <a:spcBef>
                <a:spcPts val="64"/>
              </a:spcBef>
              <a:spcAft>
                <a:spcPts val="0"/>
              </a:spcAft>
              <a:buClr>
                <a:srgbClr val="000000"/>
              </a:buClr>
            </a:pPr>
            <a:endParaRPr lang="fr-FR" altLang="x-none" sz="1600" kern="0" dirty="0">
              <a:solidFill>
                <a:srgbClr val="1F497D"/>
              </a:solidFill>
              <a:cs typeface="Arial"/>
              <a:sym typeface="Arial"/>
            </a:endParaRPr>
          </a:p>
          <a:p>
            <a:pPr marL="235744" indent="-235744" defTabSz="754361" eaLnBrk="1" fontAlgn="auto" hangingPunct="1">
              <a:spcBef>
                <a:spcPts val="64"/>
              </a:spcBef>
              <a:spcAft>
                <a:spcPts val="0"/>
              </a:spcAft>
              <a:buClr>
                <a:srgbClr val="000000"/>
              </a:buClr>
            </a:pPr>
            <a:r>
              <a:rPr lang="fr-FR" altLang="x-none" sz="1600" kern="0" cap="all" dirty="0">
                <a:solidFill>
                  <a:srgbClr val="1F497D"/>
                </a:solidFill>
                <a:cs typeface="Arial"/>
                <a:sym typeface="Arial"/>
              </a:rPr>
              <a:t>Panélistes</a:t>
            </a:r>
          </a:p>
          <a:p>
            <a:pPr marL="235744" indent="-235744" defTabSz="754361" eaLnBrk="1" fontAlgn="auto" hangingPunct="1">
              <a:spcBef>
                <a:spcPts val="64"/>
              </a:spcBef>
              <a:spcAft>
                <a:spcPts val="0"/>
              </a:spcAft>
              <a:buClr>
                <a:srgbClr val="000000"/>
              </a:buClr>
            </a:pPr>
            <a:endParaRPr lang="fr-FR" altLang="x-none" sz="1600" kern="0" dirty="0">
              <a:solidFill>
                <a:srgbClr val="1F497D"/>
              </a:solidFill>
              <a:cs typeface="Arial"/>
              <a:sym typeface="Arial"/>
            </a:endParaRPr>
          </a:p>
          <a:p>
            <a:pPr marL="235744" indent="-235744" defTabSz="754361" eaLnBrk="1" fontAlgn="auto" hangingPunct="1">
              <a:spcBef>
                <a:spcPts val="64"/>
              </a:spcBef>
              <a:spcAft>
                <a:spcPts val="0"/>
              </a:spcAft>
              <a:buClr>
                <a:srgbClr val="000000"/>
              </a:buClr>
            </a:pPr>
            <a:r>
              <a:rPr lang="fr-FR" altLang="x-none" sz="1600" kern="0" dirty="0">
                <a:solidFill>
                  <a:srgbClr val="1F497D"/>
                </a:solidFill>
                <a:cs typeface="Arial"/>
                <a:sym typeface="Arial"/>
              </a:rPr>
              <a:t>PR</a:t>
            </a:r>
            <a:r>
              <a:rPr lang="fr-FR" altLang="x-none" sz="1600" kern="0" cap="all" dirty="0">
                <a:solidFill>
                  <a:srgbClr val="1F497D"/>
                </a:solidFill>
                <a:cs typeface="Arial"/>
                <a:sym typeface="Arial"/>
              </a:rPr>
              <a:t>é</a:t>
            </a:r>
            <a:r>
              <a:rPr lang="fr-FR" altLang="x-none" sz="1600" kern="0" dirty="0">
                <a:solidFill>
                  <a:srgbClr val="1F497D"/>
                </a:solidFill>
                <a:cs typeface="Arial"/>
                <a:sym typeface="Arial"/>
              </a:rPr>
              <a:t>SENTATIONS</a:t>
            </a:r>
          </a:p>
          <a:p>
            <a:pPr marL="235744" indent="-235744" defTabSz="754361" eaLnBrk="1" fontAlgn="auto" hangingPunct="1">
              <a:spcBef>
                <a:spcPts val="64"/>
              </a:spcBef>
              <a:spcAft>
                <a:spcPts val="0"/>
              </a:spcAft>
              <a:buClr>
                <a:srgbClr val="000000"/>
              </a:buClr>
            </a:pPr>
            <a:endParaRPr lang="fr-FR" altLang="x-none" sz="1600" kern="0" dirty="0">
              <a:solidFill>
                <a:srgbClr val="1F497D"/>
              </a:solidFill>
              <a:cs typeface="Arial"/>
              <a:sym typeface="Arial"/>
            </a:endParaRPr>
          </a:p>
          <a:p>
            <a:pPr marL="235744" indent="-235744" defTabSz="754361" eaLnBrk="1" fontAlgn="auto" hangingPunct="1">
              <a:spcBef>
                <a:spcPts val="64"/>
              </a:spcBef>
              <a:spcAft>
                <a:spcPts val="0"/>
              </a:spcAft>
              <a:buClr>
                <a:srgbClr val="000000"/>
              </a:buClr>
            </a:pPr>
            <a:r>
              <a:rPr lang="fr-FR" altLang="x-none" sz="1600" kern="0" dirty="0">
                <a:solidFill>
                  <a:srgbClr val="1F497D"/>
                </a:solidFill>
                <a:cs typeface="Arial"/>
                <a:sym typeface="Arial"/>
              </a:rPr>
              <a:t>Q&amp;A</a:t>
            </a:r>
          </a:p>
          <a:p>
            <a:pPr marL="0" indent="0" defTabSz="754361" eaLnBrk="1" fontAlgn="auto" hangingPunct="1">
              <a:spcBef>
                <a:spcPts val="64"/>
              </a:spcBef>
              <a:spcAft>
                <a:spcPts val="0"/>
              </a:spcAft>
              <a:buClr>
                <a:srgbClr val="000000"/>
              </a:buClr>
              <a:buNone/>
            </a:pPr>
            <a:endParaRPr lang="fr-FR" altLang="x-none" sz="1600" kern="0" dirty="0">
              <a:solidFill>
                <a:srgbClr val="1F497D"/>
              </a:solidFill>
              <a:cs typeface="Arial"/>
              <a:sym typeface="Arial"/>
            </a:endParaRPr>
          </a:p>
        </p:txBody>
      </p:sp>
      <p:sp>
        <p:nvSpPr>
          <p:cNvPr id="12" name="TextBox 11"/>
          <p:cNvSpPr txBox="1"/>
          <p:nvPr/>
        </p:nvSpPr>
        <p:spPr>
          <a:xfrm>
            <a:off x="1465920" y="2000253"/>
            <a:ext cx="2451735" cy="342081"/>
          </a:xfrm>
          <a:prstGeom prst="rect">
            <a:avLst/>
          </a:prstGeom>
          <a:solidFill>
            <a:srgbClr val="6C0000"/>
          </a:solidFill>
          <a:effectLst>
            <a:outerShdw blurRad="50800" dist="38100" dir="5400000" algn="t" rotWithShape="0">
              <a:prstClr val="black">
                <a:alpha val="40000"/>
              </a:prstClr>
            </a:outerShdw>
          </a:effectLst>
        </p:spPr>
        <p:txBody>
          <a:bodyPr wrap="square" rtlCol="0">
            <a:spAutoFit/>
          </a:bodyPr>
          <a:lstStyle/>
          <a:p>
            <a:pPr algn="ctr" defTabSz="754361" eaLnBrk="1" fontAlgn="auto" hangingPunct="1">
              <a:spcBef>
                <a:spcPts val="0"/>
              </a:spcBef>
              <a:spcAft>
                <a:spcPts val="0"/>
              </a:spcAft>
              <a:buClr>
                <a:srgbClr val="000000"/>
              </a:buClr>
            </a:pPr>
            <a:endParaRPr lang="fr-FR" sz="413" kern="0" dirty="0">
              <a:solidFill>
                <a:prstClr val="white"/>
              </a:solidFill>
              <a:effectLst>
                <a:outerShdw blurRad="38100" dist="38100" dir="2700000" algn="tl">
                  <a:srgbClr val="000000">
                    <a:alpha val="43137"/>
                  </a:srgbClr>
                </a:outerShdw>
              </a:effectLst>
              <a:latin typeface="Adobe Gothic Std B" pitchFamily="34" charset="-128"/>
              <a:ea typeface="Adobe Gothic Std B" pitchFamily="34" charset="-128"/>
              <a:cs typeface="Lucida Grande" pitchFamily="2" charset="0"/>
              <a:sym typeface="Arial"/>
            </a:endParaRPr>
          </a:p>
          <a:p>
            <a:pPr algn="ctr" defTabSz="754361" eaLnBrk="1" fontAlgn="auto" hangingPunct="1">
              <a:spcBef>
                <a:spcPts val="0"/>
              </a:spcBef>
              <a:spcAft>
                <a:spcPts val="0"/>
              </a:spcAft>
              <a:buClr>
                <a:srgbClr val="000000"/>
              </a:buClr>
            </a:pPr>
            <a:r>
              <a:rPr lang="en-GB" sz="1210" b="1" kern="0" cap="all" dirty="0">
                <a:solidFill>
                  <a:prstClr val="white"/>
                </a:solidFill>
                <a:effectLst>
                  <a:outerShdw blurRad="38100" dist="38100" dir="2700000" algn="tl">
                    <a:srgbClr val="000000">
                      <a:alpha val="43137"/>
                    </a:srgbClr>
                  </a:outerShdw>
                </a:effectLst>
                <a:latin typeface="Segoe Condensed" panose="020B0606040200020203"/>
                <a:ea typeface="Adobe Gothic Std B" pitchFamily="34" charset="-128"/>
                <a:cs typeface="Lucida Grande" pitchFamily="2" charset="0"/>
                <a:sym typeface="Arial"/>
              </a:rPr>
              <a:t>SOMMAIRE</a:t>
            </a:r>
            <a:endParaRPr lang="en-GB" sz="1210" kern="0" cap="all" dirty="0">
              <a:solidFill>
                <a:prstClr val="white"/>
              </a:solidFill>
              <a:effectLst>
                <a:outerShdw blurRad="38100" dist="38100" dir="2700000" algn="tl">
                  <a:srgbClr val="000000">
                    <a:alpha val="43137"/>
                  </a:srgbClr>
                </a:outerShdw>
              </a:effectLst>
              <a:latin typeface="Segoe Condensed" panose="020B0606040200020203"/>
              <a:ea typeface="Adobe Gothic Std B" pitchFamily="34" charset="-128"/>
              <a:cs typeface="Lucida Grande" pitchFamily="2" charset="0"/>
              <a:sym typeface="Arial"/>
            </a:endParaRPr>
          </a:p>
        </p:txBody>
      </p:sp>
      <p:sp>
        <p:nvSpPr>
          <p:cNvPr id="10" name="Title 1">
            <a:extLst>
              <a:ext uri="{FF2B5EF4-FFF2-40B4-BE49-F238E27FC236}">
                <a16:creationId xmlns="" xmlns:a16="http://schemas.microsoft.com/office/drawing/2014/main" id="{52879A7B-E67A-4824-9A39-C977AE824E5B}"/>
              </a:ext>
            </a:extLst>
          </p:cNvPr>
          <p:cNvSpPr txBox="1">
            <a:spLocks/>
          </p:cNvSpPr>
          <p:nvPr/>
        </p:nvSpPr>
        <p:spPr>
          <a:xfrm>
            <a:off x="1255475" y="1400672"/>
            <a:ext cx="3326770" cy="361248"/>
          </a:xfrm>
          <a:prstGeom prst="rect">
            <a:avLst/>
          </a:prstGeom>
          <a:noFill/>
        </p:spPr>
        <p:txBody>
          <a:bodyPr vert="horz" lIns="75438" tIns="37719" rIns="75438" bIns="37719" rtlCol="0" anchor="ctr">
            <a:normAutofit/>
          </a:bodyPr>
          <a:lstStyle>
            <a:lvl1pPr algn="ctr" defTabSz="914400" rtl="0" eaLnBrk="1" latinLnBrk="0" hangingPunct="1">
              <a:spcBef>
                <a:spcPct val="0"/>
              </a:spcBef>
              <a:buNone/>
              <a:defRPr lang="en-AU" sz="4400" kern="1200" dirty="0">
                <a:solidFill>
                  <a:schemeClr val="tx1"/>
                </a:solidFill>
                <a:latin typeface="+mj-lt"/>
                <a:ea typeface="+mj-ea"/>
                <a:cs typeface="+mj-cs"/>
              </a:defRPr>
            </a:lvl1pPr>
          </a:lstStyle>
          <a:p>
            <a:pPr defTabSz="754361" fontAlgn="auto">
              <a:spcAft>
                <a:spcPts val="0"/>
              </a:spcAft>
              <a:buClr>
                <a:srgbClr val="000000"/>
              </a:buClr>
            </a:pPr>
            <a:r>
              <a:rPr lang="en-US" sz="1650" b="1" dirty="0">
                <a:solidFill>
                  <a:srgbClr val="6C0000"/>
                </a:solidFill>
                <a:latin typeface="Book Antiqua" panose="02040602050305030304" pitchFamily="18" charset="0"/>
                <a:sym typeface="Arial"/>
              </a:rPr>
              <a:t>#MFW4A/EIBWEBINARSERIES</a:t>
            </a:r>
            <a:endParaRPr lang="en-US" sz="1650" dirty="0">
              <a:solidFill>
                <a:srgbClr val="6C0000"/>
              </a:solidFill>
              <a:latin typeface="Book Antiqua" panose="02040602050305030304" pitchFamily="18" charset="0"/>
              <a:sym typeface="Arial"/>
            </a:endParaRPr>
          </a:p>
        </p:txBody>
      </p:sp>
      <p:pic>
        <p:nvPicPr>
          <p:cNvPr id="26" name="Picture 12">
            <a:extLst>
              <a:ext uri="{FF2B5EF4-FFF2-40B4-BE49-F238E27FC236}">
                <a16:creationId xmlns="" xmlns:a16="http://schemas.microsoft.com/office/drawing/2014/main" id="{79D5A017-8F68-4D3A-A9AF-799FF5D70F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4754" y="368934"/>
            <a:ext cx="1447732" cy="420936"/>
          </a:xfrm>
          <a:prstGeom prst="rect">
            <a:avLst/>
          </a:prstGeom>
        </p:spPr>
      </p:pic>
      <p:pic>
        <p:nvPicPr>
          <p:cNvPr id="13" name="Picture 3">
            <a:extLst>
              <a:ext uri="{FF2B5EF4-FFF2-40B4-BE49-F238E27FC236}">
                <a16:creationId xmlns="" xmlns:a16="http://schemas.microsoft.com/office/drawing/2014/main" id="{5844FE0E-BCC2-43E5-AD6C-38C40E13500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8369" y="278763"/>
            <a:ext cx="1396365" cy="683895"/>
          </a:xfrm>
          <a:prstGeom prst="rect">
            <a:avLst/>
          </a:prstGeom>
          <a:noFill/>
          <a:ln>
            <a:noFill/>
          </a:ln>
        </p:spPr>
      </p:pic>
      <p:pic>
        <p:nvPicPr>
          <p:cNvPr id="14" name="Image 13" descr="Une image contenant texte&#10;&#10;Description générée automatiquement">
            <a:extLst>
              <a:ext uri="{FF2B5EF4-FFF2-40B4-BE49-F238E27FC236}">
                <a16:creationId xmlns="" xmlns:a16="http://schemas.microsoft.com/office/drawing/2014/main" id="{375798BB-56DC-43C1-BE7C-1C83C39924E1}"/>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098658" y="368934"/>
            <a:ext cx="1489710" cy="454025"/>
          </a:xfrm>
          <a:prstGeom prst="rect">
            <a:avLst/>
          </a:prstGeom>
        </p:spPr>
      </p:pic>
      <p:pic>
        <p:nvPicPr>
          <p:cNvPr id="16" name="Image 15">
            <a:extLst>
              <a:ext uri="{FF2B5EF4-FFF2-40B4-BE49-F238E27FC236}">
                <a16:creationId xmlns="" xmlns:a16="http://schemas.microsoft.com/office/drawing/2014/main" id="{E15BF7B5-CAB9-456E-A9C7-A2D1B84214E9}"/>
              </a:ext>
            </a:extLst>
          </p:cNvPr>
          <p:cNvPicPr/>
          <p:nvPr/>
        </p:nvPicPr>
        <p:blipFill>
          <a:blip r:embed="rId7" cstate="print">
            <a:extLst>
              <a:ext uri="{28A0092B-C50C-407E-A947-70E740481C1C}">
                <a14:useLocalDpi xmlns:a14="http://schemas.microsoft.com/office/drawing/2010/main" val="0"/>
              </a:ext>
            </a:extLst>
          </a:blip>
          <a:srcRect t="21622" b="27928"/>
          <a:stretch>
            <a:fillRect/>
          </a:stretch>
        </p:blipFill>
        <p:spPr bwMode="auto">
          <a:xfrm>
            <a:off x="5736053" y="323219"/>
            <a:ext cx="878205" cy="438785"/>
          </a:xfrm>
          <a:prstGeom prst="rect">
            <a:avLst/>
          </a:prstGeom>
          <a:noFill/>
          <a:ln w="9525">
            <a:noFill/>
            <a:miter lim="800000"/>
            <a:headEnd/>
            <a:tailEnd/>
          </a:ln>
        </p:spPr>
      </p:pic>
      <p:pic>
        <p:nvPicPr>
          <p:cNvPr id="17" name="Picture 4">
            <a:extLst>
              <a:ext uri="{FF2B5EF4-FFF2-40B4-BE49-F238E27FC236}">
                <a16:creationId xmlns="" xmlns:a16="http://schemas.microsoft.com/office/drawing/2014/main" id="{EF888094-A8C5-47D6-837A-2ACF1608FE06}"/>
              </a:ext>
            </a:extLst>
          </p:cNvPr>
          <p:cNvPicPr/>
          <p:nvPr/>
        </p:nvPicPr>
        <p:blipFill>
          <a:blip r:embed="rId8">
            <a:extLst>
              <a:ext uri="{28A0092B-C50C-407E-A947-70E740481C1C}">
                <a14:useLocalDpi xmlns:a14="http://schemas.microsoft.com/office/drawing/2010/main" val="0"/>
              </a:ext>
            </a:extLst>
          </a:blip>
          <a:stretch>
            <a:fillRect/>
          </a:stretch>
        </p:blipFill>
        <p:spPr>
          <a:xfrm>
            <a:off x="6654700" y="368934"/>
            <a:ext cx="926465" cy="503555"/>
          </a:xfrm>
          <a:prstGeom prst="rect">
            <a:avLst/>
          </a:prstGeom>
        </p:spPr>
      </p:pic>
      <p:sp>
        <p:nvSpPr>
          <p:cNvPr id="2" name="Rectangle 1"/>
          <p:cNvSpPr/>
          <p:nvPr/>
        </p:nvSpPr>
        <p:spPr>
          <a:xfrm>
            <a:off x="376518" y="6723529"/>
            <a:ext cx="1492623" cy="941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1844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9F5B5FE-0084-4DE0-A4F5-6B3C846EB763}"/>
              </a:ext>
            </a:extLst>
          </p:cNvPr>
          <p:cNvSpPr>
            <a:spLocks noGrp="1"/>
          </p:cNvSpPr>
          <p:nvPr>
            <p:ph type="title"/>
          </p:nvPr>
        </p:nvSpPr>
        <p:spPr>
          <a:xfrm>
            <a:off x="2996565" y="1429365"/>
            <a:ext cx="6653213" cy="1169542"/>
          </a:xfrm>
        </p:spPr>
        <p:txBody>
          <a:bodyPr/>
          <a:lstStyle/>
          <a:p>
            <a:r>
              <a:rPr lang="fr-FR" dirty="0"/>
              <a:t>L’Académie de la BEI pour les services bancaires aux PME et la Microfinance en Afrique de l’Ouest et du Centre 2022</a:t>
            </a:r>
          </a:p>
        </p:txBody>
      </p:sp>
      <p:sp>
        <p:nvSpPr>
          <p:cNvPr id="4" name="Text Placeholder 3"/>
          <p:cNvSpPr>
            <a:spLocks noGrp="1"/>
          </p:cNvSpPr>
          <p:nvPr>
            <p:ph type="body" sz="quarter" idx="10"/>
          </p:nvPr>
        </p:nvSpPr>
        <p:spPr>
          <a:xfrm>
            <a:off x="3970020" y="2889921"/>
            <a:ext cx="5679758" cy="580534"/>
          </a:xfrm>
        </p:spPr>
        <p:txBody>
          <a:bodyPr/>
          <a:lstStyle/>
          <a:p>
            <a:pPr algn="ctr"/>
            <a:r>
              <a:rPr lang="fr-FR" sz="1650" b="1" dirty="0" smtClean="0"/>
              <a:t>Perspective </a:t>
            </a:r>
            <a:r>
              <a:rPr lang="fr-FR" sz="1650" b="1" dirty="0"/>
              <a:t>du changement climatique physique et des institutions financières</a:t>
            </a:r>
          </a:p>
        </p:txBody>
      </p:sp>
      <p:sp>
        <p:nvSpPr>
          <p:cNvPr id="5" name="Text Placeholder 3"/>
          <p:cNvSpPr txBox="1">
            <a:spLocks/>
          </p:cNvSpPr>
          <p:nvPr/>
        </p:nvSpPr>
        <p:spPr>
          <a:xfrm>
            <a:off x="6325418" y="4768254"/>
            <a:ext cx="3450090" cy="670917"/>
          </a:xfrm>
          <a:prstGeom prst="rect">
            <a:avLst/>
          </a:prstGeom>
        </p:spPr>
        <p:txBody>
          <a:bodyPr vert="horz" wrap="square" lIns="0" tIns="29700" rIns="0" bIns="29700" rtlCol="0">
            <a:spAutoFit/>
          </a:bodyPr>
          <a:lstStyle>
            <a:lvl1pPr marL="0" indent="0" algn="r" defTabSz="914400" rtl="0" eaLnBrk="1" latinLnBrk="0" hangingPunct="1">
              <a:lnSpc>
                <a:spcPct val="100000"/>
              </a:lnSpc>
              <a:spcBef>
                <a:spcPts val="0"/>
              </a:spcBef>
              <a:spcAft>
                <a:spcPts val="1200"/>
              </a:spcAft>
              <a:buFont typeface="Arial" panose="020B0604020202020204" pitchFamily="34" charset="0"/>
              <a:buNone/>
              <a:defRPr sz="1800" kern="1200">
                <a:solidFill>
                  <a:schemeClr val="bg1"/>
                </a:solidFill>
                <a:latin typeface="+mn-lt"/>
                <a:ea typeface="+mn-ea"/>
                <a:cs typeface="+mn-cs"/>
              </a:defRPr>
            </a:lvl1pPr>
            <a:lvl2pPr marL="270000" indent="-270000" algn="l" defTabSz="914400" rtl="0" eaLnBrk="1" latinLnBrk="0" hangingPunct="1">
              <a:lnSpc>
                <a:spcPts val="1400"/>
              </a:lnSpc>
              <a:spcBef>
                <a:spcPts val="0"/>
              </a:spcBef>
              <a:spcAft>
                <a:spcPts val="1200"/>
              </a:spcAft>
              <a:buFont typeface="Arial" panose="020B0604020202020204" pitchFamily="34" charset="0"/>
              <a:buChar char="•"/>
              <a:defRPr sz="1400" kern="1200">
                <a:solidFill>
                  <a:schemeClr val="tx2"/>
                </a:solidFill>
                <a:latin typeface="+mn-lt"/>
                <a:ea typeface="+mn-ea"/>
                <a:cs typeface="+mn-cs"/>
              </a:defRPr>
            </a:lvl2pPr>
            <a:lvl3pPr marL="540000" indent="-270000" algn="l" defTabSz="914400" rtl="0" eaLnBrk="1" latinLnBrk="0" hangingPunct="1">
              <a:lnSpc>
                <a:spcPts val="1400"/>
              </a:lnSpc>
              <a:spcBef>
                <a:spcPts val="0"/>
              </a:spcBef>
              <a:spcAft>
                <a:spcPts val="1200"/>
              </a:spcAft>
              <a:buFont typeface="Arial" panose="020B0604020202020204" pitchFamily="34" charset="0"/>
              <a:buChar char="•"/>
              <a:defRPr sz="1400" kern="1200">
                <a:solidFill>
                  <a:schemeClr val="tx2"/>
                </a:solidFill>
                <a:latin typeface="+mn-lt"/>
                <a:ea typeface="+mn-ea"/>
                <a:cs typeface="+mn-cs"/>
              </a:defRPr>
            </a:lvl3pPr>
            <a:lvl4pPr marL="810000" indent="-180000" algn="l" defTabSz="914400" rtl="0" eaLnBrk="1" latinLnBrk="0" hangingPunct="1">
              <a:lnSpc>
                <a:spcPts val="1400"/>
              </a:lnSpc>
              <a:spcBef>
                <a:spcPts val="0"/>
              </a:spcBef>
              <a:spcAft>
                <a:spcPts val="1200"/>
              </a:spcAft>
              <a:buFont typeface="Arial" panose="020B0604020202020204" pitchFamily="34" charset="0"/>
              <a:buChar char="•"/>
              <a:defRPr sz="1400" kern="1200">
                <a:solidFill>
                  <a:schemeClr val="tx2"/>
                </a:solidFill>
                <a:latin typeface="+mn-lt"/>
                <a:ea typeface="+mn-ea"/>
                <a:cs typeface="+mn-cs"/>
              </a:defRPr>
            </a:lvl4pPr>
            <a:lvl5pPr marL="990000" indent="-180000" algn="l" defTabSz="914400" rtl="0" eaLnBrk="1" latinLnBrk="0" hangingPunct="1">
              <a:lnSpc>
                <a:spcPts val="1400"/>
              </a:lnSpc>
              <a:spcBef>
                <a:spcPts val="0"/>
              </a:spcBef>
              <a:spcAft>
                <a:spcPts val="1200"/>
              </a:spcAft>
              <a:buFont typeface="Arial" panose="020B0604020202020204" pitchFamily="34" charset="0"/>
              <a:buChar char="•"/>
              <a:tabLst>
                <a:tab pos="1947863" algn="l"/>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GB" sz="1485" dirty="0">
                <a:solidFill>
                  <a:prstClr val="white"/>
                </a:solidFill>
              </a:rPr>
              <a:t>24 Mars 2022</a:t>
            </a:r>
          </a:p>
          <a:p>
            <a:pPr fontAlgn="auto"/>
            <a:r>
              <a:rPr lang="en-GB" sz="1485" dirty="0">
                <a:solidFill>
                  <a:prstClr val="white"/>
                </a:solidFill>
              </a:rPr>
              <a:t>Par Hermann </a:t>
            </a:r>
            <a:r>
              <a:rPr lang="en-GB" sz="1485" dirty="0" err="1">
                <a:solidFill>
                  <a:prstClr val="white"/>
                </a:solidFill>
              </a:rPr>
              <a:t>Comoé</a:t>
            </a:r>
            <a:endParaRPr lang="en-US" sz="1485" dirty="0">
              <a:solidFill>
                <a:prstClr val="white"/>
              </a:solidFill>
            </a:endParaRPr>
          </a:p>
        </p:txBody>
      </p:sp>
    </p:spTree>
    <p:extLst>
      <p:ext uri="{BB962C8B-B14F-4D97-AF65-F5344CB8AC3E}">
        <p14:creationId xmlns:p14="http://schemas.microsoft.com/office/powerpoint/2010/main" val="970386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ỗ dành sẵn cho Số hiệu Bản chiếu 7">
            <a:extLst>
              <a:ext uri="{FF2B5EF4-FFF2-40B4-BE49-F238E27FC236}">
                <a16:creationId xmlns="" xmlns:a16="http://schemas.microsoft.com/office/drawing/2014/main" id="{67E2C9C6-F375-403B-BD73-C72BB527D795}"/>
              </a:ext>
            </a:extLst>
          </p:cNvPr>
          <p:cNvSpPr>
            <a:spLocks noGrp="1"/>
          </p:cNvSpPr>
          <p:nvPr>
            <p:ph type="sldNum" sz="quarter" idx="37"/>
          </p:nvPr>
        </p:nvSpPr>
        <p:spPr/>
        <p:txBody>
          <a:bodyPr/>
          <a:lstStyle/>
          <a:p>
            <a:fld id="{D267DE37-29B4-4030-B27D-A8205C301805}" type="slidenum">
              <a:rPr lang="en-US" smtClean="0">
                <a:solidFill>
                  <a:srgbClr val="000000">
                    <a:tint val="75000"/>
                  </a:srgbClr>
                </a:solidFill>
              </a:rPr>
              <a:t>21</a:t>
            </a:fld>
            <a:endParaRPr lang="en-US">
              <a:solidFill>
                <a:srgbClr val="000000">
                  <a:tint val="75000"/>
                </a:srgbClr>
              </a:solidFill>
            </a:endParaRPr>
          </a:p>
        </p:txBody>
      </p:sp>
      <p:graphicFrame>
        <p:nvGraphicFramePr>
          <p:cNvPr id="41" name="Table 40"/>
          <p:cNvGraphicFramePr>
            <a:graphicFrameLocks noGrp="1"/>
          </p:cNvGraphicFramePr>
          <p:nvPr>
            <p:extLst>
              <p:ext uri="{D42A27DB-BD31-4B8C-83A1-F6EECF244321}">
                <p14:modId xmlns:p14="http://schemas.microsoft.com/office/powerpoint/2010/main" val="2164371426"/>
              </p:ext>
            </p:extLst>
          </p:nvPr>
        </p:nvGraphicFramePr>
        <p:xfrm>
          <a:off x="818867" y="2060815"/>
          <a:ext cx="8350880" cy="3125986"/>
        </p:xfrm>
        <a:graphic>
          <a:graphicData uri="http://schemas.openxmlformats.org/drawingml/2006/table">
            <a:tbl>
              <a:tblPr firstRow="1" bandRow="1">
                <a:tableStyleId>{2D5ABB26-0587-4C30-8999-92F81FD0307C}</a:tableStyleId>
              </a:tblPr>
              <a:tblGrid>
                <a:gridCol w="434774">
                  <a:extLst>
                    <a:ext uri="{9D8B030D-6E8A-4147-A177-3AD203B41FA5}">
                      <a16:colId xmlns="" xmlns:a16="http://schemas.microsoft.com/office/drawing/2014/main" val="3809797015"/>
                    </a:ext>
                  </a:extLst>
                </a:gridCol>
                <a:gridCol w="7361714">
                  <a:extLst>
                    <a:ext uri="{9D8B030D-6E8A-4147-A177-3AD203B41FA5}">
                      <a16:colId xmlns="" xmlns:a16="http://schemas.microsoft.com/office/drawing/2014/main" val="3128151538"/>
                    </a:ext>
                  </a:extLst>
                </a:gridCol>
                <a:gridCol w="554392">
                  <a:extLst>
                    <a:ext uri="{9D8B030D-6E8A-4147-A177-3AD203B41FA5}">
                      <a16:colId xmlns="" xmlns:a16="http://schemas.microsoft.com/office/drawing/2014/main" val="2084543232"/>
                    </a:ext>
                  </a:extLst>
                </a:gridCol>
              </a:tblGrid>
              <a:tr h="244601">
                <a:tc>
                  <a:txBody>
                    <a:bodyPr/>
                    <a:lstStyle/>
                    <a:p>
                      <a:pPr algn="l"/>
                      <a:r>
                        <a:rPr lang="en-GB" sz="1200" b="1" noProof="0" dirty="0">
                          <a:solidFill>
                            <a:schemeClr val="tx1"/>
                          </a:solidFill>
                        </a:rPr>
                        <a:t>1.</a:t>
                      </a:r>
                    </a:p>
                  </a:txBody>
                  <a:tcPr marL="0" marR="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noProof="0" dirty="0">
                          <a:solidFill>
                            <a:schemeClr val="tx1"/>
                          </a:solidFill>
                        </a:rPr>
                        <a:t>Vulnérabilité au changement climatique dans le secteur agricole</a:t>
                      </a:r>
                    </a:p>
                  </a:txBody>
                  <a:tcPr marL="0" marR="0" marT="0" marB="0"/>
                </a:tc>
                <a:tc>
                  <a:txBody>
                    <a:bodyPr/>
                    <a:lstStyle/>
                    <a:p>
                      <a:r>
                        <a:rPr lang="en-GB" sz="1400" b="0" noProof="0" dirty="0">
                          <a:solidFill>
                            <a:schemeClr val="tx2"/>
                          </a:solidFill>
                        </a:rPr>
                        <a:t>03</a:t>
                      </a:r>
                    </a:p>
                  </a:txBody>
                  <a:tcPr marL="0" marR="0" marT="0" marB="0"/>
                </a:tc>
                <a:extLst>
                  <a:ext uri="{0D108BD9-81ED-4DB2-BD59-A6C34878D82A}">
                    <a16:rowId xmlns="" xmlns:a16="http://schemas.microsoft.com/office/drawing/2014/main" val="400742359"/>
                  </a:ext>
                </a:extLst>
              </a:tr>
              <a:tr h="292634">
                <a:tc>
                  <a:txBody>
                    <a:bodyPr/>
                    <a:lstStyle/>
                    <a:p>
                      <a:endParaRPr lang="en-GB" sz="1200" noProof="0" dirty="0">
                        <a:solidFill>
                          <a:schemeClr val="tx1"/>
                        </a:solidFill>
                      </a:endParaRPr>
                    </a:p>
                  </a:txBody>
                  <a:tcPr marL="0" marR="0" marT="0" marB="0"/>
                </a:tc>
                <a:tc>
                  <a:txBody>
                    <a:bodyPr/>
                    <a:lstStyle/>
                    <a:p>
                      <a:endParaRPr lang="en-GB" sz="1400" noProof="0" dirty="0">
                        <a:solidFill>
                          <a:schemeClr val="tx1"/>
                        </a:solidFill>
                      </a:endParaRPr>
                    </a:p>
                  </a:txBody>
                  <a:tcPr marL="0" marR="0" marT="0" marB="0"/>
                </a:tc>
                <a:tc>
                  <a:txBody>
                    <a:bodyPr/>
                    <a:lstStyle/>
                    <a:p>
                      <a:endParaRPr lang="en-GB" sz="1400" noProof="0" dirty="0">
                        <a:solidFill>
                          <a:schemeClr val="tx2"/>
                        </a:solidFill>
                      </a:endParaRPr>
                    </a:p>
                  </a:txBody>
                  <a:tcPr marL="0" marR="0" marT="0" marB="0"/>
                </a:tc>
                <a:extLst>
                  <a:ext uri="{0D108BD9-81ED-4DB2-BD59-A6C34878D82A}">
                    <a16:rowId xmlns="" xmlns:a16="http://schemas.microsoft.com/office/drawing/2014/main" val="2119245532"/>
                  </a:ext>
                </a:extLst>
              </a:tr>
              <a:tr h="292634">
                <a:tc>
                  <a:txBody>
                    <a:bodyPr/>
                    <a:lstStyle/>
                    <a:p>
                      <a:endParaRPr lang="en-GB" sz="1200" noProof="0" dirty="0">
                        <a:solidFill>
                          <a:schemeClr val="tx1"/>
                        </a:solidFill>
                      </a:endParaRPr>
                    </a:p>
                  </a:txBody>
                  <a:tcPr marL="0" marR="0" marT="0" marB="0"/>
                </a:tc>
                <a:tc>
                  <a:txBody>
                    <a:bodyPr/>
                    <a:lstStyle/>
                    <a:p>
                      <a:endParaRPr lang="en-GB" sz="1200" noProof="0" dirty="0">
                        <a:solidFill>
                          <a:schemeClr val="tx1"/>
                        </a:solidFill>
                      </a:endParaRPr>
                    </a:p>
                  </a:txBody>
                  <a:tcPr marL="0" marR="0" marT="0" marB="0"/>
                </a:tc>
                <a:tc>
                  <a:txBody>
                    <a:bodyPr/>
                    <a:lstStyle/>
                    <a:p>
                      <a:endParaRPr lang="en-GB" sz="1200" noProof="0" dirty="0">
                        <a:solidFill>
                          <a:schemeClr val="tx2"/>
                        </a:solidFill>
                      </a:endParaRPr>
                    </a:p>
                  </a:txBody>
                  <a:tcPr marL="0" marR="0" marT="0" marB="0"/>
                </a:tc>
                <a:extLst>
                  <a:ext uri="{0D108BD9-81ED-4DB2-BD59-A6C34878D82A}">
                    <a16:rowId xmlns="" xmlns:a16="http://schemas.microsoft.com/office/drawing/2014/main" val="294636143"/>
                  </a:ext>
                </a:extLst>
              </a:tr>
              <a:tr h="489203">
                <a:tc>
                  <a:txBody>
                    <a:bodyPr/>
                    <a:lstStyle/>
                    <a:p>
                      <a:r>
                        <a:rPr lang="en-GB" sz="1200" b="1" noProof="0" dirty="0">
                          <a:solidFill>
                            <a:schemeClr val="tx1"/>
                          </a:solidFill>
                        </a:rPr>
                        <a:t>2.</a:t>
                      </a:r>
                    </a:p>
                  </a:txBody>
                  <a:tcPr marL="0" marR="0" marT="0" marB="0"/>
                </a:tc>
                <a:tc>
                  <a:txBody>
                    <a:bodyPr/>
                    <a:lstStyle/>
                    <a:p>
                      <a:r>
                        <a:rPr lang="en-GB" sz="1400" b="1" baseline="0" noProof="0" dirty="0">
                          <a:solidFill>
                            <a:schemeClr val="tx1"/>
                          </a:solidFill>
                        </a:rPr>
                        <a:t>Évaluation et prise en compte des risques climatiques physiques dans l'activité de prêt agricole</a:t>
                      </a:r>
                      <a:endParaRPr lang="en-GB" sz="1400" b="1" noProof="0" dirty="0">
                        <a:solidFill>
                          <a:schemeClr val="tx1"/>
                        </a:solidFill>
                      </a:endParaRPr>
                    </a:p>
                  </a:txBody>
                  <a:tcPr marL="0" marR="0" marT="0" marB="0"/>
                </a:tc>
                <a:tc>
                  <a:txBody>
                    <a:bodyPr/>
                    <a:lstStyle/>
                    <a:p>
                      <a:r>
                        <a:rPr lang="en-GB" sz="1400" b="0" noProof="0" dirty="0">
                          <a:solidFill>
                            <a:schemeClr val="tx2"/>
                          </a:solidFill>
                        </a:rPr>
                        <a:t>04</a:t>
                      </a:r>
                    </a:p>
                  </a:txBody>
                  <a:tcPr marL="0" marR="0" marT="0" marB="0"/>
                </a:tc>
                <a:extLst>
                  <a:ext uri="{0D108BD9-81ED-4DB2-BD59-A6C34878D82A}">
                    <a16:rowId xmlns="" xmlns:a16="http://schemas.microsoft.com/office/drawing/2014/main" val="766592005"/>
                  </a:ext>
                </a:extLst>
              </a:tr>
              <a:tr h="292634">
                <a:tc>
                  <a:txBody>
                    <a:bodyPr/>
                    <a:lstStyle/>
                    <a:p>
                      <a:endParaRPr lang="en-GB" sz="1200" noProof="0" dirty="0">
                        <a:solidFill>
                          <a:schemeClr val="tx1"/>
                        </a:solidFill>
                      </a:endParaRPr>
                    </a:p>
                  </a:txBody>
                  <a:tcPr marL="0" marR="0" marT="0" marB="0"/>
                </a:tc>
                <a:tc>
                  <a:txBody>
                    <a:bodyPr/>
                    <a:lstStyle/>
                    <a:p>
                      <a:endParaRPr lang="en-GB" sz="1400" noProof="0" dirty="0">
                        <a:solidFill>
                          <a:schemeClr val="tx1"/>
                        </a:solidFill>
                      </a:endParaRPr>
                    </a:p>
                  </a:txBody>
                  <a:tcPr marL="0" marR="0" marT="0" marB="0"/>
                </a:tc>
                <a:tc>
                  <a:txBody>
                    <a:bodyPr/>
                    <a:lstStyle/>
                    <a:p>
                      <a:endParaRPr lang="en-GB" sz="1400" noProof="0" dirty="0">
                        <a:solidFill>
                          <a:schemeClr val="tx2"/>
                        </a:solidFill>
                      </a:endParaRPr>
                    </a:p>
                  </a:txBody>
                  <a:tcPr marL="0" marR="0" marT="0" marB="0"/>
                </a:tc>
                <a:extLst>
                  <a:ext uri="{0D108BD9-81ED-4DB2-BD59-A6C34878D82A}">
                    <a16:rowId xmlns="" xmlns:a16="http://schemas.microsoft.com/office/drawing/2014/main" val="2828607377"/>
                  </a:ext>
                </a:extLst>
              </a:tr>
              <a:tr h="209658">
                <a:tc>
                  <a:txBody>
                    <a:bodyPr/>
                    <a:lstStyle/>
                    <a:p>
                      <a:endParaRPr lang="en-GB" sz="1200" noProof="0" dirty="0">
                        <a:solidFill>
                          <a:schemeClr val="tx1"/>
                        </a:solidFill>
                      </a:endParaRPr>
                    </a:p>
                  </a:txBody>
                  <a:tcPr marL="0" marR="0" marT="0" marB="0"/>
                </a:tc>
                <a:tc>
                  <a:txBody>
                    <a:bodyPr/>
                    <a:lstStyle/>
                    <a:p>
                      <a:endParaRPr lang="en-GB" sz="1200" noProof="0" dirty="0">
                        <a:solidFill>
                          <a:schemeClr val="tx1"/>
                        </a:solidFill>
                      </a:endParaRPr>
                    </a:p>
                  </a:txBody>
                  <a:tcPr marL="0" marR="0" marT="0" marB="0"/>
                </a:tc>
                <a:tc>
                  <a:txBody>
                    <a:bodyPr/>
                    <a:lstStyle/>
                    <a:p>
                      <a:endParaRPr lang="en-GB" sz="1200" noProof="0" dirty="0">
                        <a:solidFill>
                          <a:schemeClr val="tx2"/>
                        </a:solidFill>
                      </a:endParaRPr>
                    </a:p>
                  </a:txBody>
                  <a:tcPr marL="0" marR="0" marT="0" marB="0"/>
                </a:tc>
                <a:extLst>
                  <a:ext uri="{0D108BD9-81ED-4DB2-BD59-A6C34878D82A}">
                    <a16:rowId xmlns="" xmlns:a16="http://schemas.microsoft.com/office/drawing/2014/main" val="2116820310"/>
                  </a:ext>
                </a:extLst>
              </a:tr>
              <a:tr h="292634">
                <a:tc>
                  <a:txBody>
                    <a:bodyPr/>
                    <a:lstStyle/>
                    <a:p>
                      <a:r>
                        <a:rPr lang="en-GB" sz="1200" b="1" noProof="0" dirty="0">
                          <a:solidFill>
                            <a:schemeClr val="tx1"/>
                          </a:solidFill>
                        </a:rPr>
                        <a:t>3</a:t>
                      </a:r>
                      <a:r>
                        <a:rPr lang="en-GB" sz="1200" noProof="0" dirty="0">
                          <a:solidFill>
                            <a:schemeClr val="tx1"/>
                          </a:solidFill>
                        </a:rPr>
                        <a:t>.</a:t>
                      </a:r>
                    </a:p>
                  </a:txBody>
                  <a:tcPr marL="0" marR="0" marT="0" marB="0"/>
                </a:tc>
                <a:tc>
                  <a:txBody>
                    <a:bodyPr/>
                    <a:lstStyle/>
                    <a:p>
                      <a:r>
                        <a:rPr lang="en-GB" sz="1400" b="1" noProof="0" dirty="0">
                          <a:solidFill>
                            <a:schemeClr val="tx1"/>
                          </a:solidFill>
                        </a:rPr>
                        <a:t>Mesures d'adaptation et d'atténuation qui pourraient nécessiter les services d'une </a:t>
                      </a:r>
                      <a:r>
                        <a:rPr lang="en-GB" sz="1400" b="1" baseline="0" noProof="0" dirty="0">
                          <a:solidFill>
                            <a:schemeClr val="tx1"/>
                          </a:solidFill>
                        </a:rPr>
                        <a:t>institution </a:t>
                      </a:r>
                      <a:r>
                        <a:rPr lang="en-GB" sz="1400" b="1" noProof="0" dirty="0">
                          <a:solidFill>
                            <a:schemeClr val="tx1"/>
                          </a:solidFill>
                        </a:rPr>
                        <a:t>financière</a:t>
                      </a:r>
                    </a:p>
                  </a:txBody>
                  <a:tcPr marL="0" marR="0" marT="0" marB="0"/>
                </a:tc>
                <a:tc>
                  <a:txBody>
                    <a:bodyPr/>
                    <a:lstStyle/>
                    <a:p>
                      <a:r>
                        <a:rPr lang="en-GB" sz="1400" b="0" noProof="0" dirty="0">
                          <a:solidFill>
                            <a:schemeClr val="tx2"/>
                          </a:solidFill>
                        </a:rPr>
                        <a:t>05</a:t>
                      </a:r>
                    </a:p>
                  </a:txBody>
                  <a:tcPr marL="0" marR="0" marT="0" marB="0"/>
                </a:tc>
                <a:extLst>
                  <a:ext uri="{0D108BD9-81ED-4DB2-BD59-A6C34878D82A}">
                    <a16:rowId xmlns="" xmlns:a16="http://schemas.microsoft.com/office/drawing/2014/main" val="4270310785"/>
                  </a:ext>
                </a:extLst>
              </a:tr>
              <a:tr h="292634">
                <a:tc>
                  <a:txBody>
                    <a:bodyPr/>
                    <a:lstStyle/>
                    <a:p>
                      <a:endParaRPr lang="en-GB" sz="1400" noProof="0" dirty="0">
                        <a:solidFill>
                          <a:schemeClr val="tx1"/>
                        </a:solidFill>
                      </a:endParaRPr>
                    </a:p>
                  </a:txBody>
                  <a:tcPr marL="0" marR="0" marT="0" marB="0"/>
                </a:tc>
                <a:tc>
                  <a:txBody>
                    <a:bodyPr/>
                    <a:lstStyle/>
                    <a:p>
                      <a:endParaRPr lang="en-GB" sz="1400" noProof="0" dirty="0">
                        <a:solidFill>
                          <a:schemeClr val="tx1"/>
                        </a:solidFill>
                      </a:endParaRPr>
                    </a:p>
                  </a:txBody>
                  <a:tcPr marL="0" marR="0" marT="0" marB="0"/>
                </a:tc>
                <a:tc>
                  <a:txBody>
                    <a:bodyPr/>
                    <a:lstStyle/>
                    <a:p>
                      <a:endParaRPr lang="en-GB" sz="1400" noProof="0" dirty="0">
                        <a:solidFill>
                          <a:schemeClr val="tx2"/>
                        </a:solidFill>
                      </a:endParaRPr>
                    </a:p>
                  </a:txBody>
                  <a:tcPr marL="0" marR="0" marT="0" marB="0"/>
                </a:tc>
                <a:extLst>
                  <a:ext uri="{0D108BD9-81ED-4DB2-BD59-A6C34878D82A}">
                    <a16:rowId xmlns="" xmlns:a16="http://schemas.microsoft.com/office/drawing/2014/main" val="2311509171"/>
                  </a:ext>
                </a:extLst>
              </a:tr>
              <a:tr h="292634">
                <a:tc>
                  <a:txBody>
                    <a:bodyPr/>
                    <a:lstStyle/>
                    <a:p>
                      <a:endParaRPr lang="en-GB" sz="1400" noProof="0" dirty="0">
                        <a:solidFill>
                          <a:schemeClr val="tx1"/>
                        </a:solidFill>
                      </a:endParaRPr>
                    </a:p>
                  </a:txBody>
                  <a:tcPr marL="0" marR="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noProof="0" dirty="0">
                        <a:solidFill>
                          <a:schemeClr val="tx1"/>
                        </a:solidFill>
                      </a:endParaRPr>
                    </a:p>
                  </a:txBody>
                  <a:tcPr marL="0" marR="0" marT="0" marB="0"/>
                </a:tc>
                <a:tc>
                  <a:txBody>
                    <a:bodyPr/>
                    <a:lstStyle/>
                    <a:p>
                      <a:endParaRPr lang="en-GB" sz="1400" noProof="0" dirty="0">
                        <a:solidFill>
                          <a:schemeClr val="tx2"/>
                        </a:solidFill>
                      </a:endParaRPr>
                    </a:p>
                  </a:txBody>
                  <a:tcPr marL="0" marR="0" marT="0" marB="0"/>
                </a:tc>
                <a:extLst>
                  <a:ext uri="{0D108BD9-81ED-4DB2-BD59-A6C34878D82A}">
                    <a16:rowId xmlns="" xmlns:a16="http://schemas.microsoft.com/office/drawing/2014/main" val="1929214769"/>
                  </a:ext>
                </a:extLst>
              </a:tr>
              <a:tr h="292634">
                <a:tc>
                  <a:txBody>
                    <a:bodyPr/>
                    <a:lstStyle/>
                    <a:p>
                      <a:r>
                        <a:rPr lang="en-GB" sz="1400" b="1" noProof="0" dirty="0">
                          <a:solidFill>
                            <a:schemeClr val="tx1"/>
                          </a:solidFill>
                        </a:rPr>
                        <a:t>4.</a:t>
                      </a:r>
                    </a:p>
                  </a:txBody>
                  <a:tcPr marL="0" marR="0" marT="0" marB="0"/>
                </a:tc>
                <a:tc>
                  <a:txBody>
                    <a:bodyPr/>
                    <a:lstStyle/>
                    <a:p>
                      <a:r>
                        <a:rPr lang="en-GB" sz="1400" b="1" noProof="0" dirty="0" err="1">
                          <a:solidFill>
                            <a:schemeClr val="tx1"/>
                          </a:solidFill>
                        </a:rPr>
                        <a:t>Leçons</a:t>
                      </a:r>
                      <a:r>
                        <a:rPr lang="en-GB" sz="1400" b="1" noProof="0" dirty="0">
                          <a:solidFill>
                            <a:schemeClr val="tx1"/>
                          </a:solidFill>
                        </a:rPr>
                        <a:t> apprises</a:t>
                      </a:r>
                    </a:p>
                  </a:txBody>
                  <a:tcPr marL="0" marR="0" marT="0" marB="0"/>
                </a:tc>
                <a:tc>
                  <a:txBody>
                    <a:bodyPr/>
                    <a:lstStyle/>
                    <a:p>
                      <a:r>
                        <a:rPr lang="en-GB" sz="1400" b="0" noProof="0" dirty="0">
                          <a:solidFill>
                            <a:schemeClr val="tx2"/>
                          </a:solidFill>
                        </a:rPr>
                        <a:t>07</a:t>
                      </a:r>
                    </a:p>
                  </a:txBody>
                  <a:tcPr marL="0" marR="0" marT="0" marB="0"/>
                </a:tc>
                <a:extLst>
                  <a:ext uri="{0D108BD9-81ED-4DB2-BD59-A6C34878D82A}">
                    <a16:rowId xmlns="" xmlns:a16="http://schemas.microsoft.com/office/drawing/2014/main" val="3395627169"/>
                  </a:ext>
                </a:extLst>
              </a:tr>
            </a:tbl>
          </a:graphicData>
        </a:graphic>
      </p:graphicFrame>
      <p:sp>
        <p:nvSpPr>
          <p:cNvPr id="2" name="Title 1"/>
          <p:cNvSpPr>
            <a:spLocks noGrp="1"/>
          </p:cNvSpPr>
          <p:nvPr>
            <p:ph type="title"/>
          </p:nvPr>
        </p:nvSpPr>
        <p:spPr/>
        <p:txBody>
          <a:bodyPr/>
          <a:lstStyle/>
          <a:p>
            <a:r>
              <a:rPr lang="en-US" dirty="0"/>
              <a:t>Contenu</a:t>
            </a:r>
          </a:p>
        </p:txBody>
      </p:sp>
      <p:sp>
        <p:nvSpPr>
          <p:cNvPr id="3" name="Rectangle 2"/>
          <p:cNvSpPr/>
          <p:nvPr/>
        </p:nvSpPr>
        <p:spPr>
          <a:xfrm>
            <a:off x="134471" y="6777318"/>
            <a:ext cx="1169894" cy="1089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8281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57163" y="1282890"/>
            <a:ext cx="3967162" cy="5098860"/>
          </a:xfrm>
        </p:spPr>
        <p:txBody>
          <a:bodyPr/>
          <a:lstStyle/>
          <a:p>
            <a:pPr marL="235744" indent="-235744">
              <a:buFont typeface="Arial" panose="020B0604020202020204" pitchFamily="34" charset="0"/>
              <a:buChar char="•"/>
            </a:pPr>
            <a:r>
              <a:rPr lang="en-GB" sz="1400" dirty="0"/>
              <a:t>En Afrique, la croissance de la productivité agricole a été réduite de 34% depuis 1961 en raison du CC</a:t>
            </a:r>
          </a:p>
          <a:p>
            <a:pPr marL="235744" indent="-235744">
              <a:buFont typeface="Arial" panose="020B0604020202020204" pitchFamily="34" charset="0"/>
              <a:buChar char="•"/>
            </a:pPr>
            <a:r>
              <a:rPr lang="en-GB" sz="1400" dirty="0"/>
              <a:t>Le réchauffement de l'atmosphère aura des effets négatifs sur les systèmes alimentaires en Afrique en raccourcissant les périodes de végétation et en augmentant le stress hydrique.</a:t>
            </a:r>
          </a:p>
          <a:p>
            <a:pPr marL="235744" indent="-235744">
              <a:buFont typeface="Arial" panose="020B0604020202020204" pitchFamily="34" charset="0"/>
              <a:buChar char="•"/>
            </a:pPr>
            <a:r>
              <a:rPr lang="en-GB" sz="1400" dirty="0"/>
              <a:t>Un réchauffement climatique supérieur à 2°C entraînera une baisse des rendements des cultures de base et des cultures arboricoles dans la majeure partie de l'Afrique par rapport aux rendements de 2005.</a:t>
            </a:r>
          </a:p>
          <a:p>
            <a:pPr marL="235744" indent="-235744">
              <a:buFont typeface="Arial" panose="020B0604020202020204" pitchFamily="34" charset="0"/>
              <a:buChar char="•"/>
            </a:pPr>
            <a:r>
              <a:rPr lang="en-GB" sz="1400" dirty="0"/>
              <a:t>Le changement climatique constitue une menace importante pour les pêcheries marines et d'eau douce africaines</a:t>
            </a:r>
          </a:p>
          <a:p>
            <a:pPr marL="235744" indent="-235744">
              <a:buFont typeface="Arial" panose="020B0604020202020204" pitchFamily="34" charset="0"/>
              <a:buChar char="•"/>
            </a:pPr>
            <a:r>
              <a:rPr lang="en-GB" sz="1400" b="1" dirty="0"/>
              <a:t>La filière mangue au Ghana :</a:t>
            </a:r>
          </a:p>
          <a:p>
            <a:pPr marL="458494" lvl="1" indent="-235744">
              <a:buFont typeface="Wingdings" panose="05000000000000000000" pitchFamily="2" charset="2"/>
              <a:buChar char="q"/>
            </a:pPr>
            <a:r>
              <a:rPr lang="en-GB" sz="1400" dirty="0"/>
              <a:t>Impact des parasites, des maladies des cultures et de la réduction de l'eau</a:t>
            </a:r>
          </a:p>
          <a:p>
            <a:pPr marL="458494" lvl="1" indent="-235744">
              <a:buFont typeface="Wingdings" panose="05000000000000000000" pitchFamily="2" charset="2"/>
              <a:buChar char="q"/>
            </a:pPr>
            <a:r>
              <a:rPr lang="en-GB" sz="1400" dirty="0"/>
              <a:t>Diminution des rendements et de la qualité des fruits</a:t>
            </a:r>
          </a:p>
        </p:txBody>
      </p:sp>
      <p:sp>
        <p:nvSpPr>
          <p:cNvPr id="5" name="Title 4"/>
          <p:cNvSpPr>
            <a:spLocks noGrp="1"/>
          </p:cNvSpPr>
          <p:nvPr>
            <p:ph type="title"/>
          </p:nvPr>
        </p:nvSpPr>
        <p:spPr>
          <a:xfrm>
            <a:off x="691514" y="413809"/>
            <a:ext cx="8989695" cy="869081"/>
          </a:xfrm>
        </p:spPr>
        <p:txBody>
          <a:bodyPr/>
          <a:lstStyle/>
          <a:p>
            <a:r>
              <a:rPr lang="en-GB" sz="3600" dirty="0"/>
              <a:t>Vulnérabilité au changement climatique dans le secteur agricole</a:t>
            </a:r>
          </a:p>
        </p:txBody>
      </p:sp>
      <p:sp>
        <p:nvSpPr>
          <p:cNvPr id="4" name="Slide Number Placeholder 3"/>
          <p:cNvSpPr>
            <a:spLocks noGrp="1"/>
          </p:cNvSpPr>
          <p:nvPr>
            <p:ph type="sldNum" sz="quarter" idx="12"/>
          </p:nvPr>
        </p:nvSpPr>
        <p:spPr/>
        <p:txBody>
          <a:bodyPr/>
          <a:lstStyle/>
          <a:p>
            <a:fld id="{D267DE37-29B4-4030-B27D-A8205C301805}" type="slidenum">
              <a:rPr lang="en-US" smtClean="0">
                <a:solidFill>
                  <a:srgbClr val="000000">
                    <a:tint val="75000"/>
                  </a:srgbClr>
                </a:solidFill>
              </a:rPr>
              <a:t>22</a:t>
            </a:fld>
            <a:endParaRPr lang="en-US">
              <a:solidFill>
                <a:srgbClr val="000000">
                  <a:tint val="75000"/>
                </a:srgbClr>
              </a:solidFill>
            </a:endParaRPr>
          </a:p>
        </p:txBody>
      </p:sp>
      <p:pic>
        <p:nvPicPr>
          <p:cNvPr id="6" name="Picture 5"/>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329589" y="2223159"/>
            <a:ext cx="5548312" cy="2657094"/>
          </a:xfrm>
          <a:prstGeom prst="rect">
            <a:avLst/>
          </a:prstGeom>
          <a:noFill/>
        </p:spPr>
      </p:pic>
      <p:sp>
        <p:nvSpPr>
          <p:cNvPr id="7" name="Text Placeholder 6"/>
          <p:cNvSpPr txBox="1">
            <a:spLocks/>
          </p:cNvSpPr>
          <p:nvPr/>
        </p:nvSpPr>
        <p:spPr>
          <a:xfrm>
            <a:off x="4526279" y="5549241"/>
            <a:ext cx="5374957" cy="370380"/>
          </a:xfrm>
          <a:prstGeom prst="rect">
            <a:avLst/>
          </a:prstGeom>
        </p:spPr>
        <p:txBody>
          <a:bodyPr/>
          <a:lstStyle>
            <a:lvl1pPr marL="0" indent="0" algn="l" defTabSz="914400" rtl="0" eaLnBrk="1" latinLnBrk="0" hangingPunct="1">
              <a:lnSpc>
                <a:spcPts val="1400"/>
              </a:lnSpc>
              <a:spcBef>
                <a:spcPts val="0"/>
              </a:spcBef>
              <a:spcAft>
                <a:spcPts val="1200"/>
              </a:spcAft>
              <a:buFont typeface="Arial" panose="020B0604020202020204" pitchFamily="34" charset="0"/>
              <a:buNone/>
              <a:defRPr sz="1400" kern="1200">
                <a:solidFill>
                  <a:schemeClr val="tx2"/>
                </a:solidFill>
                <a:latin typeface="+mn-lt"/>
                <a:ea typeface="+mn-ea"/>
                <a:cs typeface="+mn-cs"/>
              </a:defRPr>
            </a:lvl1pPr>
            <a:lvl2pPr marL="270000" indent="-270000" algn="l" defTabSz="914400" rtl="0" eaLnBrk="1" latinLnBrk="0" hangingPunct="1">
              <a:lnSpc>
                <a:spcPts val="1400"/>
              </a:lnSpc>
              <a:spcBef>
                <a:spcPts val="0"/>
              </a:spcBef>
              <a:spcAft>
                <a:spcPts val="1200"/>
              </a:spcAft>
              <a:buFont typeface="Arial" panose="020B0604020202020204" pitchFamily="34" charset="0"/>
              <a:buChar char="•"/>
              <a:defRPr sz="1400" kern="1200">
                <a:solidFill>
                  <a:schemeClr val="tx2"/>
                </a:solidFill>
                <a:latin typeface="+mn-lt"/>
                <a:ea typeface="+mn-ea"/>
                <a:cs typeface="+mn-cs"/>
              </a:defRPr>
            </a:lvl2pPr>
            <a:lvl3pPr marL="540000" indent="-270000" algn="l" defTabSz="914400" rtl="0" eaLnBrk="1" latinLnBrk="0" hangingPunct="1">
              <a:lnSpc>
                <a:spcPts val="1400"/>
              </a:lnSpc>
              <a:spcBef>
                <a:spcPts val="0"/>
              </a:spcBef>
              <a:spcAft>
                <a:spcPts val="1200"/>
              </a:spcAft>
              <a:buFont typeface="Arial" panose="020B0604020202020204" pitchFamily="34" charset="0"/>
              <a:buChar char="•"/>
              <a:defRPr sz="1400" kern="1200">
                <a:solidFill>
                  <a:schemeClr val="tx2"/>
                </a:solidFill>
                <a:latin typeface="+mn-lt"/>
                <a:ea typeface="+mn-ea"/>
                <a:cs typeface="+mn-cs"/>
              </a:defRPr>
            </a:lvl3pPr>
            <a:lvl4pPr marL="810000" indent="-180000" algn="l" defTabSz="914400" rtl="0" eaLnBrk="1" latinLnBrk="0" hangingPunct="1">
              <a:lnSpc>
                <a:spcPts val="1400"/>
              </a:lnSpc>
              <a:spcBef>
                <a:spcPts val="0"/>
              </a:spcBef>
              <a:spcAft>
                <a:spcPts val="1200"/>
              </a:spcAft>
              <a:buFont typeface="Arial" panose="020B0604020202020204" pitchFamily="34" charset="0"/>
              <a:buChar char="•"/>
              <a:defRPr sz="1400" kern="1200">
                <a:solidFill>
                  <a:schemeClr val="tx2"/>
                </a:solidFill>
                <a:latin typeface="+mn-lt"/>
                <a:ea typeface="+mn-ea"/>
                <a:cs typeface="+mn-cs"/>
              </a:defRPr>
            </a:lvl4pPr>
            <a:lvl5pPr marL="990000" indent="-180000" algn="l" defTabSz="914400" rtl="0" eaLnBrk="1" latinLnBrk="0" hangingPunct="1">
              <a:lnSpc>
                <a:spcPts val="1400"/>
              </a:lnSpc>
              <a:spcBef>
                <a:spcPts val="0"/>
              </a:spcBef>
              <a:spcAft>
                <a:spcPts val="1200"/>
              </a:spcAft>
              <a:buFont typeface="Arial" panose="020B0604020202020204" pitchFamily="34" charset="0"/>
              <a:buChar char="•"/>
              <a:tabLst>
                <a:tab pos="1947863" algn="l"/>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GB" dirty="0">
                <a:solidFill>
                  <a:srgbClr val="183355"/>
                </a:solidFill>
              </a:rPr>
              <a:t>Figure 1 : Risques liés au climat et à l'environnement dans le secteur de la production de mangues au Ghana.</a:t>
            </a:r>
            <a:endParaRPr lang="en-US" dirty="0">
              <a:solidFill>
                <a:srgbClr val="183355"/>
              </a:solidFill>
            </a:endParaRPr>
          </a:p>
        </p:txBody>
      </p:sp>
      <p:sp>
        <p:nvSpPr>
          <p:cNvPr id="3" name="Rectangle 2"/>
          <p:cNvSpPr/>
          <p:nvPr/>
        </p:nvSpPr>
        <p:spPr>
          <a:xfrm>
            <a:off x="255494" y="6858000"/>
            <a:ext cx="1882588" cy="759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0283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6622" y="753628"/>
            <a:ext cx="9272587" cy="686780"/>
          </a:xfrm>
        </p:spPr>
        <p:txBody>
          <a:bodyPr/>
          <a:lstStyle/>
          <a:p>
            <a:r>
              <a:rPr lang="en-GB" sz="3600" dirty="0"/>
              <a:t>Évaluation des risques climatiques physiques dans le secteur des prêts agricoles</a:t>
            </a:r>
          </a:p>
        </p:txBody>
      </p:sp>
      <p:sp>
        <p:nvSpPr>
          <p:cNvPr id="4" name="Slide Number Placeholder 3"/>
          <p:cNvSpPr>
            <a:spLocks noGrp="1"/>
          </p:cNvSpPr>
          <p:nvPr>
            <p:ph type="sldNum" sz="quarter" idx="12"/>
          </p:nvPr>
        </p:nvSpPr>
        <p:spPr/>
        <p:txBody>
          <a:bodyPr/>
          <a:lstStyle/>
          <a:p>
            <a:fld id="{D267DE37-29B4-4030-B27D-A8205C301805}" type="slidenum">
              <a:rPr lang="en-US" smtClean="0">
                <a:solidFill>
                  <a:srgbClr val="000000">
                    <a:tint val="75000"/>
                  </a:srgbClr>
                </a:solidFill>
              </a:rPr>
              <a:t>23</a:t>
            </a:fld>
            <a:endParaRPr lang="en-US">
              <a:solidFill>
                <a:srgbClr val="000000">
                  <a:tint val="75000"/>
                </a:srgbClr>
              </a:solidFill>
            </a:endParaRPr>
          </a:p>
        </p:txBody>
      </p:sp>
      <p:sp>
        <p:nvSpPr>
          <p:cNvPr id="50" name="Text Placeholder 1"/>
          <p:cNvSpPr txBox="1">
            <a:spLocks/>
          </p:cNvSpPr>
          <p:nvPr/>
        </p:nvSpPr>
        <p:spPr>
          <a:xfrm>
            <a:off x="796290" y="2333607"/>
            <a:ext cx="3436620" cy="337871"/>
          </a:xfrm>
          <a:prstGeom prst="rect">
            <a:avLst/>
          </a:prstGeom>
        </p:spPr>
        <p:txBody>
          <a:bodyPr vert="horz" lIns="0" tIns="29700" rIns="0" bIns="29700" rtlCol="0">
            <a:noAutofit/>
          </a:bodyPr>
          <a:lstStyle>
            <a:lvl1pPr marL="0" indent="0" algn="l" defTabSz="914400" rtl="0" eaLnBrk="1" latinLnBrk="0" hangingPunct="1">
              <a:lnSpc>
                <a:spcPts val="1400"/>
              </a:lnSpc>
              <a:spcBef>
                <a:spcPts val="0"/>
              </a:spcBef>
              <a:spcAft>
                <a:spcPts val="1200"/>
              </a:spcAft>
              <a:buFont typeface="Arial" panose="020B0604020202020204" pitchFamily="34" charset="0"/>
              <a:buNone/>
              <a:defRPr sz="1400" kern="1200" baseline="0">
                <a:solidFill>
                  <a:srgbClr val="183355"/>
                </a:solidFill>
                <a:latin typeface="+mn-lt"/>
                <a:ea typeface="+mn-ea"/>
                <a:cs typeface="+mn-cs"/>
              </a:defRPr>
            </a:lvl1pPr>
            <a:lvl2pPr marL="270000" indent="-270000" algn="l" defTabSz="914400" rtl="0" eaLnBrk="1" latinLnBrk="0" hangingPunct="1">
              <a:lnSpc>
                <a:spcPts val="1400"/>
              </a:lnSpc>
              <a:spcBef>
                <a:spcPts val="0"/>
              </a:spcBef>
              <a:spcAft>
                <a:spcPts val="1200"/>
              </a:spcAft>
              <a:buFont typeface="Arial" panose="020B0604020202020204" pitchFamily="34" charset="0"/>
              <a:buChar char="•"/>
              <a:defRPr sz="1400" kern="1200">
                <a:solidFill>
                  <a:schemeClr val="tx2"/>
                </a:solidFill>
                <a:latin typeface="+mn-lt"/>
                <a:ea typeface="+mn-ea"/>
                <a:cs typeface="+mn-cs"/>
              </a:defRPr>
            </a:lvl2pPr>
            <a:lvl3pPr marL="540000" indent="-270000" algn="l" defTabSz="914400" rtl="0" eaLnBrk="1" latinLnBrk="0" hangingPunct="1">
              <a:lnSpc>
                <a:spcPts val="1400"/>
              </a:lnSpc>
              <a:spcBef>
                <a:spcPts val="0"/>
              </a:spcBef>
              <a:spcAft>
                <a:spcPts val="1200"/>
              </a:spcAft>
              <a:buFont typeface="Arial" panose="020B0604020202020204" pitchFamily="34" charset="0"/>
              <a:buChar char="•"/>
              <a:defRPr sz="1400" kern="1200">
                <a:solidFill>
                  <a:schemeClr val="tx2"/>
                </a:solidFill>
                <a:latin typeface="+mn-lt"/>
                <a:ea typeface="+mn-ea"/>
                <a:cs typeface="+mn-cs"/>
              </a:defRPr>
            </a:lvl3pPr>
            <a:lvl4pPr marL="1371600" indent="0" algn="l" defTabSz="914400" rtl="0" eaLnBrk="1" latinLnBrk="0" hangingPunct="1">
              <a:lnSpc>
                <a:spcPts val="1400"/>
              </a:lnSpc>
              <a:spcBef>
                <a:spcPts val="0"/>
              </a:spcBef>
              <a:spcAft>
                <a:spcPts val="1200"/>
              </a:spcAft>
              <a:buFont typeface="Arial" panose="020B0604020202020204" pitchFamily="34" charset="0"/>
              <a:buNone/>
              <a:defRPr sz="1400" kern="1200">
                <a:solidFill>
                  <a:schemeClr val="tx2"/>
                </a:solidFill>
                <a:latin typeface="+mn-lt"/>
                <a:ea typeface="+mn-ea"/>
                <a:cs typeface="+mn-cs"/>
              </a:defRPr>
            </a:lvl4pPr>
            <a:lvl5pPr marL="990000" indent="-180000" algn="l" defTabSz="914400" rtl="0" eaLnBrk="1" latinLnBrk="0" hangingPunct="1">
              <a:lnSpc>
                <a:spcPts val="1400"/>
              </a:lnSpc>
              <a:spcBef>
                <a:spcPts val="0"/>
              </a:spcBef>
              <a:spcAft>
                <a:spcPts val="1200"/>
              </a:spcAft>
              <a:buFont typeface="Arial" panose="020B0604020202020204" pitchFamily="34" charset="0"/>
              <a:buChar char="•"/>
              <a:tabLst>
                <a:tab pos="1947863" algn="l"/>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GB" sz="1155" b="1" dirty="0"/>
              <a:t>Tableau de bord et outil d'analyse de portefeuille</a:t>
            </a:r>
            <a:endParaRPr lang="en-US" sz="1155" b="1" dirty="0"/>
          </a:p>
        </p:txBody>
      </p:sp>
      <p:sp>
        <p:nvSpPr>
          <p:cNvPr id="52" name="Text Placeholder 1"/>
          <p:cNvSpPr txBox="1">
            <a:spLocks/>
          </p:cNvSpPr>
          <p:nvPr/>
        </p:nvSpPr>
        <p:spPr>
          <a:xfrm>
            <a:off x="6130616" y="2312029"/>
            <a:ext cx="3885874" cy="494651"/>
          </a:xfrm>
          <a:prstGeom prst="rect">
            <a:avLst/>
          </a:prstGeom>
        </p:spPr>
        <p:txBody>
          <a:bodyPr vert="horz" lIns="0" tIns="29700" rIns="0" bIns="29700" rtlCol="0">
            <a:noAutofit/>
          </a:bodyPr>
          <a:lstStyle>
            <a:lvl1pPr marL="0" indent="0" algn="l" defTabSz="914400" rtl="0" eaLnBrk="1" latinLnBrk="0" hangingPunct="1">
              <a:lnSpc>
                <a:spcPts val="1400"/>
              </a:lnSpc>
              <a:spcBef>
                <a:spcPts val="0"/>
              </a:spcBef>
              <a:spcAft>
                <a:spcPts val="1200"/>
              </a:spcAft>
              <a:buFont typeface="Arial" panose="020B0604020202020204" pitchFamily="34" charset="0"/>
              <a:buNone/>
              <a:defRPr sz="1400" kern="1200" baseline="0">
                <a:solidFill>
                  <a:srgbClr val="183355"/>
                </a:solidFill>
                <a:latin typeface="+mn-lt"/>
                <a:ea typeface="+mn-ea"/>
                <a:cs typeface="+mn-cs"/>
              </a:defRPr>
            </a:lvl1pPr>
            <a:lvl2pPr marL="270000" indent="-270000" algn="l" defTabSz="914400" rtl="0" eaLnBrk="1" latinLnBrk="0" hangingPunct="1">
              <a:lnSpc>
                <a:spcPts val="1400"/>
              </a:lnSpc>
              <a:spcBef>
                <a:spcPts val="0"/>
              </a:spcBef>
              <a:spcAft>
                <a:spcPts val="1200"/>
              </a:spcAft>
              <a:buFont typeface="Arial" panose="020B0604020202020204" pitchFamily="34" charset="0"/>
              <a:buChar char="•"/>
              <a:defRPr sz="1400" kern="1200">
                <a:solidFill>
                  <a:schemeClr val="tx2"/>
                </a:solidFill>
                <a:latin typeface="+mn-lt"/>
                <a:ea typeface="+mn-ea"/>
                <a:cs typeface="+mn-cs"/>
              </a:defRPr>
            </a:lvl2pPr>
            <a:lvl3pPr marL="540000" indent="-270000" algn="l" defTabSz="914400" rtl="0" eaLnBrk="1" latinLnBrk="0" hangingPunct="1">
              <a:lnSpc>
                <a:spcPts val="1400"/>
              </a:lnSpc>
              <a:spcBef>
                <a:spcPts val="0"/>
              </a:spcBef>
              <a:spcAft>
                <a:spcPts val="1200"/>
              </a:spcAft>
              <a:buFont typeface="Arial" panose="020B0604020202020204" pitchFamily="34" charset="0"/>
              <a:buChar char="•"/>
              <a:defRPr sz="1400" kern="1200">
                <a:solidFill>
                  <a:schemeClr val="tx2"/>
                </a:solidFill>
                <a:latin typeface="+mn-lt"/>
                <a:ea typeface="+mn-ea"/>
                <a:cs typeface="+mn-cs"/>
              </a:defRPr>
            </a:lvl3pPr>
            <a:lvl4pPr marL="1371600" indent="0" algn="l" defTabSz="914400" rtl="0" eaLnBrk="1" latinLnBrk="0" hangingPunct="1">
              <a:lnSpc>
                <a:spcPts val="1400"/>
              </a:lnSpc>
              <a:spcBef>
                <a:spcPts val="0"/>
              </a:spcBef>
              <a:spcAft>
                <a:spcPts val="1200"/>
              </a:spcAft>
              <a:buFont typeface="Arial" panose="020B0604020202020204" pitchFamily="34" charset="0"/>
              <a:buNone/>
              <a:defRPr sz="1400" kern="1200">
                <a:solidFill>
                  <a:schemeClr val="tx2"/>
                </a:solidFill>
                <a:latin typeface="+mn-lt"/>
                <a:ea typeface="+mn-ea"/>
                <a:cs typeface="+mn-cs"/>
              </a:defRPr>
            </a:lvl4pPr>
            <a:lvl5pPr marL="990000" indent="-180000" algn="l" defTabSz="914400" rtl="0" eaLnBrk="1" latinLnBrk="0" hangingPunct="1">
              <a:lnSpc>
                <a:spcPts val="1400"/>
              </a:lnSpc>
              <a:spcBef>
                <a:spcPts val="0"/>
              </a:spcBef>
              <a:spcAft>
                <a:spcPts val="1200"/>
              </a:spcAft>
              <a:buFont typeface="Arial" panose="020B0604020202020204" pitchFamily="34" charset="0"/>
              <a:buChar char="•"/>
              <a:tabLst>
                <a:tab pos="1947863" algn="l"/>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GB" sz="1155" b="1" dirty="0"/>
              <a:t>Intégration de la "norme relative au climat" dans le système de gestion environnementale et sociale (ESMS) de FI.</a:t>
            </a:r>
            <a:endParaRPr lang="en-US" sz="1155" b="1" dirty="0"/>
          </a:p>
        </p:txBody>
      </p:sp>
      <p:sp>
        <p:nvSpPr>
          <p:cNvPr id="54" name="TextBox 53"/>
          <p:cNvSpPr txBox="1"/>
          <p:nvPr/>
        </p:nvSpPr>
        <p:spPr>
          <a:xfrm>
            <a:off x="4689088" y="6326256"/>
            <a:ext cx="1116089" cy="244682"/>
          </a:xfrm>
          <a:prstGeom prst="rect">
            <a:avLst/>
          </a:prstGeom>
          <a:noFill/>
        </p:spPr>
        <p:txBody>
          <a:bodyPr wrap="square" rtlCol="0">
            <a:spAutoFit/>
          </a:bodyPr>
          <a:lstStyle/>
          <a:p>
            <a:pPr eaLnBrk="1" fontAlgn="auto" hangingPunct="1">
              <a:spcBef>
                <a:spcPts val="0"/>
              </a:spcBef>
              <a:spcAft>
                <a:spcPts val="0"/>
              </a:spcAft>
            </a:pPr>
            <a:r>
              <a:rPr lang="en-GB" sz="990" dirty="0">
                <a:solidFill>
                  <a:srgbClr val="183355"/>
                </a:solidFill>
                <a:latin typeface="Arial" panose="020B0604020202020204"/>
              </a:rPr>
              <a:t>Source : IPC</a:t>
            </a:r>
          </a:p>
        </p:txBody>
      </p:sp>
      <p:cxnSp>
        <p:nvCxnSpPr>
          <p:cNvPr id="55" name="Đường nối Thẳng 9">
            <a:extLst>
              <a:ext uri="{FF2B5EF4-FFF2-40B4-BE49-F238E27FC236}">
                <a16:creationId xmlns="" xmlns:a16="http://schemas.microsoft.com/office/drawing/2014/main" id="{E1E39893-E5A7-45AD-BE92-EC3B09A828F6}"/>
              </a:ext>
            </a:extLst>
          </p:cNvPr>
          <p:cNvCxnSpPr>
            <a:cxnSpLocks/>
          </p:cNvCxnSpPr>
          <p:nvPr/>
        </p:nvCxnSpPr>
        <p:spPr>
          <a:xfrm>
            <a:off x="5133497" y="2463356"/>
            <a:ext cx="0" cy="3735438"/>
          </a:xfrm>
          <a:prstGeom prst="line">
            <a:avLst/>
          </a:prstGeom>
          <a:ln w="762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58" name="Picture Placeholder 11"/>
          <p:cNvPicPr>
            <a:picLocks noChangeAspect="1"/>
          </p:cNvPicPr>
          <p:nvPr/>
        </p:nvPicPr>
        <p:blipFill>
          <a:blip r:embed="rId3"/>
          <a:srcRect/>
          <a:stretch>
            <a:fillRect/>
          </a:stretch>
        </p:blipFill>
        <p:spPr>
          <a:xfrm>
            <a:off x="382605" y="2225019"/>
            <a:ext cx="262810" cy="262810"/>
          </a:xfrm>
          <a:prstGeom prst="rect">
            <a:avLst/>
          </a:prstGeom>
        </p:spPr>
      </p:pic>
      <p:pic>
        <p:nvPicPr>
          <p:cNvPr id="59" name="Picture Placeholder 11"/>
          <p:cNvPicPr>
            <a:picLocks noChangeAspect="1"/>
          </p:cNvPicPr>
          <p:nvPr/>
        </p:nvPicPr>
        <p:blipFill>
          <a:blip r:embed="rId3"/>
          <a:srcRect/>
          <a:stretch>
            <a:fillRect/>
          </a:stretch>
        </p:blipFill>
        <p:spPr>
          <a:xfrm>
            <a:off x="5795675" y="2198338"/>
            <a:ext cx="277270" cy="283849"/>
          </a:xfrm>
          <a:prstGeom prst="rect">
            <a:avLst/>
          </a:prstGeom>
        </p:spPr>
      </p:pic>
      <p:pic>
        <p:nvPicPr>
          <p:cNvPr id="2" name="Picture 1"/>
          <p:cNvPicPr>
            <a:picLocks noChangeAspect="1"/>
          </p:cNvPicPr>
          <p:nvPr/>
        </p:nvPicPr>
        <p:blipFill>
          <a:blip r:embed="rId4"/>
          <a:stretch>
            <a:fillRect/>
          </a:stretch>
        </p:blipFill>
        <p:spPr>
          <a:xfrm>
            <a:off x="5247133" y="3132410"/>
            <a:ext cx="4696209" cy="2792139"/>
          </a:xfrm>
          <a:prstGeom prst="rect">
            <a:avLst/>
          </a:prstGeom>
        </p:spPr>
      </p:pic>
      <p:pic>
        <p:nvPicPr>
          <p:cNvPr id="6" name="Picture 5"/>
          <p:cNvPicPr>
            <a:picLocks noChangeAspect="1"/>
          </p:cNvPicPr>
          <p:nvPr/>
        </p:nvPicPr>
        <p:blipFill>
          <a:blip r:embed="rId5"/>
          <a:stretch>
            <a:fillRect/>
          </a:stretch>
        </p:blipFill>
        <p:spPr>
          <a:xfrm>
            <a:off x="215178" y="3132410"/>
            <a:ext cx="4787738" cy="3066383"/>
          </a:xfrm>
          <a:prstGeom prst="rect">
            <a:avLst/>
          </a:prstGeom>
        </p:spPr>
      </p:pic>
      <p:sp>
        <p:nvSpPr>
          <p:cNvPr id="3" name="Rectangle 2"/>
          <p:cNvSpPr/>
          <p:nvPr/>
        </p:nvSpPr>
        <p:spPr>
          <a:xfrm>
            <a:off x="215178" y="6898341"/>
            <a:ext cx="1398469" cy="719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272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267DE37-29B4-4030-B27D-A8205C301805}" type="slidenum">
              <a:rPr lang="en-US" smtClean="0">
                <a:solidFill>
                  <a:srgbClr val="000000">
                    <a:tint val="75000"/>
                  </a:srgbClr>
                </a:solidFill>
              </a:rPr>
              <a:t>24</a:t>
            </a:fld>
            <a:endParaRPr lang="en-US">
              <a:solidFill>
                <a:srgbClr val="000000">
                  <a:tint val="75000"/>
                </a:srgbClr>
              </a:solidFill>
            </a:endParaRPr>
          </a:p>
        </p:txBody>
      </p:sp>
      <p:sp>
        <p:nvSpPr>
          <p:cNvPr id="3" name="Title 2"/>
          <p:cNvSpPr>
            <a:spLocks noGrp="1"/>
          </p:cNvSpPr>
          <p:nvPr>
            <p:ph type="title"/>
          </p:nvPr>
        </p:nvSpPr>
        <p:spPr>
          <a:xfrm>
            <a:off x="300990" y="734241"/>
            <a:ext cx="9272587" cy="735577"/>
          </a:xfrm>
        </p:spPr>
        <p:txBody>
          <a:bodyPr>
            <a:noAutofit/>
          </a:bodyPr>
          <a:lstStyle/>
          <a:p>
            <a:r>
              <a:rPr lang="en-GB" sz="3600" dirty="0"/>
              <a:t>Mesures d'adaptation et d'atténuation qui pourraient nécessiter des services d'IF</a:t>
            </a:r>
            <a:endParaRPr lang="en-US" sz="3600" dirty="0"/>
          </a:p>
        </p:txBody>
      </p:sp>
      <p:pic>
        <p:nvPicPr>
          <p:cNvPr id="5" name="Picture 4"/>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77190" y="2172082"/>
            <a:ext cx="5631656" cy="2183142"/>
          </a:xfrm>
          <a:prstGeom prst="rect">
            <a:avLst/>
          </a:prstGeom>
          <a:noFill/>
        </p:spPr>
      </p:pic>
      <p:pic>
        <p:nvPicPr>
          <p:cNvPr id="6" name="Picture 5"/>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42219" y="4430662"/>
            <a:ext cx="5607557" cy="2303513"/>
          </a:xfrm>
          <a:prstGeom prst="rect">
            <a:avLst/>
          </a:prstGeom>
          <a:noFill/>
        </p:spPr>
      </p:pic>
      <p:sp>
        <p:nvSpPr>
          <p:cNvPr id="8" name="TextBox 7"/>
          <p:cNvSpPr txBox="1"/>
          <p:nvPr/>
        </p:nvSpPr>
        <p:spPr>
          <a:xfrm>
            <a:off x="2979160" y="6326256"/>
            <a:ext cx="1116089" cy="244682"/>
          </a:xfrm>
          <a:prstGeom prst="rect">
            <a:avLst/>
          </a:prstGeom>
          <a:noFill/>
        </p:spPr>
        <p:txBody>
          <a:bodyPr wrap="square" rtlCol="0">
            <a:spAutoFit/>
          </a:bodyPr>
          <a:lstStyle/>
          <a:p>
            <a:pPr eaLnBrk="1" fontAlgn="auto" hangingPunct="1">
              <a:spcBef>
                <a:spcPts val="0"/>
              </a:spcBef>
              <a:spcAft>
                <a:spcPts val="0"/>
              </a:spcAft>
            </a:pPr>
            <a:r>
              <a:rPr lang="en-GB" sz="990" dirty="0">
                <a:solidFill>
                  <a:srgbClr val="183355"/>
                </a:solidFill>
                <a:latin typeface="Arial" panose="020B0604020202020204"/>
              </a:rPr>
              <a:t>Source : IPC</a:t>
            </a:r>
          </a:p>
        </p:txBody>
      </p:sp>
      <p:sp>
        <p:nvSpPr>
          <p:cNvPr id="9" name="Text Placeholder 6"/>
          <p:cNvSpPr txBox="1">
            <a:spLocks/>
          </p:cNvSpPr>
          <p:nvPr/>
        </p:nvSpPr>
        <p:spPr>
          <a:xfrm>
            <a:off x="377190" y="4430662"/>
            <a:ext cx="3405006" cy="370380"/>
          </a:xfrm>
          <a:prstGeom prst="rect">
            <a:avLst/>
          </a:prstGeom>
        </p:spPr>
        <p:txBody>
          <a:bodyPr/>
          <a:lstStyle>
            <a:lvl1pPr marL="0" indent="0" algn="l" defTabSz="914400" rtl="0" eaLnBrk="1" latinLnBrk="0" hangingPunct="1">
              <a:lnSpc>
                <a:spcPts val="1400"/>
              </a:lnSpc>
              <a:spcBef>
                <a:spcPts val="0"/>
              </a:spcBef>
              <a:spcAft>
                <a:spcPts val="1200"/>
              </a:spcAft>
              <a:buFont typeface="Arial" panose="020B0604020202020204" pitchFamily="34" charset="0"/>
              <a:buNone/>
              <a:defRPr sz="1400" kern="1200">
                <a:solidFill>
                  <a:schemeClr val="tx2"/>
                </a:solidFill>
                <a:latin typeface="+mn-lt"/>
                <a:ea typeface="+mn-ea"/>
                <a:cs typeface="+mn-cs"/>
              </a:defRPr>
            </a:lvl1pPr>
            <a:lvl2pPr marL="270000" indent="-270000" algn="l" defTabSz="914400" rtl="0" eaLnBrk="1" latinLnBrk="0" hangingPunct="1">
              <a:lnSpc>
                <a:spcPts val="1400"/>
              </a:lnSpc>
              <a:spcBef>
                <a:spcPts val="0"/>
              </a:spcBef>
              <a:spcAft>
                <a:spcPts val="1200"/>
              </a:spcAft>
              <a:buFont typeface="Arial" panose="020B0604020202020204" pitchFamily="34" charset="0"/>
              <a:buChar char="•"/>
              <a:defRPr sz="1400" kern="1200">
                <a:solidFill>
                  <a:schemeClr val="tx2"/>
                </a:solidFill>
                <a:latin typeface="+mn-lt"/>
                <a:ea typeface="+mn-ea"/>
                <a:cs typeface="+mn-cs"/>
              </a:defRPr>
            </a:lvl2pPr>
            <a:lvl3pPr marL="540000" indent="-270000" algn="l" defTabSz="914400" rtl="0" eaLnBrk="1" latinLnBrk="0" hangingPunct="1">
              <a:lnSpc>
                <a:spcPts val="1400"/>
              </a:lnSpc>
              <a:spcBef>
                <a:spcPts val="0"/>
              </a:spcBef>
              <a:spcAft>
                <a:spcPts val="1200"/>
              </a:spcAft>
              <a:buFont typeface="Arial" panose="020B0604020202020204" pitchFamily="34" charset="0"/>
              <a:buChar char="•"/>
              <a:defRPr sz="1400" kern="1200">
                <a:solidFill>
                  <a:schemeClr val="tx2"/>
                </a:solidFill>
                <a:latin typeface="+mn-lt"/>
                <a:ea typeface="+mn-ea"/>
                <a:cs typeface="+mn-cs"/>
              </a:defRPr>
            </a:lvl3pPr>
            <a:lvl4pPr marL="810000" indent="-180000" algn="l" defTabSz="914400" rtl="0" eaLnBrk="1" latinLnBrk="0" hangingPunct="1">
              <a:lnSpc>
                <a:spcPts val="1400"/>
              </a:lnSpc>
              <a:spcBef>
                <a:spcPts val="0"/>
              </a:spcBef>
              <a:spcAft>
                <a:spcPts val="1200"/>
              </a:spcAft>
              <a:buFont typeface="Arial" panose="020B0604020202020204" pitchFamily="34" charset="0"/>
              <a:buChar char="•"/>
              <a:defRPr sz="1400" kern="1200">
                <a:solidFill>
                  <a:schemeClr val="tx2"/>
                </a:solidFill>
                <a:latin typeface="+mn-lt"/>
                <a:ea typeface="+mn-ea"/>
                <a:cs typeface="+mn-cs"/>
              </a:defRPr>
            </a:lvl4pPr>
            <a:lvl5pPr marL="990000" indent="-180000" algn="l" defTabSz="914400" rtl="0" eaLnBrk="1" latinLnBrk="0" hangingPunct="1">
              <a:lnSpc>
                <a:spcPts val="1400"/>
              </a:lnSpc>
              <a:spcBef>
                <a:spcPts val="0"/>
              </a:spcBef>
              <a:spcAft>
                <a:spcPts val="1200"/>
              </a:spcAft>
              <a:buFont typeface="Arial" panose="020B0604020202020204" pitchFamily="34" charset="0"/>
              <a:buChar char="•"/>
              <a:tabLst>
                <a:tab pos="1947863" algn="l"/>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GB" sz="1155" dirty="0">
                <a:solidFill>
                  <a:srgbClr val="183355"/>
                </a:solidFill>
              </a:rPr>
              <a:t>Figure 2 : Mesures d'adaptation au changement climatique dans le secteur de la production de cacao (Ghana)</a:t>
            </a:r>
            <a:endParaRPr lang="en-US" sz="1155" dirty="0">
              <a:solidFill>
                <a:srgbClr val="183355"/>
              </a:solidFill>
            </a:endParaRPr>
          </a:p>
        </p:txBody>
      </p:sp>
      <p:sp>
        <p:nvSpPr>
          <p:cNvPr id="10" name="Text Placeholder 6"/>
          <p:cNvSpPr txBox="1">
            <a:spLocks/>
          </p:cNvSpPr>
          <p:nvPr/>
        </p:nvSpPr>
        <p:spPr>
          <a:xfrm>
            <a:off x="6412410" y="3775783"/>
            <a:ext cx="3237366" cy="370380"/>
          </a:xfrm>
          <a:prstGeom prst="rect">
            <a:avLst/>
          </a:prstGeom>
        </p:spPr>
        <p:txBody>
          <a:bodyPr/>
          <a:lstStyle>
            <a:lvl1pPr marL="0" indent="0" algn="l" defTabSz="914400" rtl="0" eaLnBrk="1" latinLnBrk="0" hangingPunct="1">
              <a:lnSpc>
                <a:spcPts val="1400"/>
              </a:lnSpc>
              <a:spcBef>
                <a:spcPts val="0"/>
              </a:spcBef>
              <a:spcAft>
                <a:spcPts val="1200"/>
              </a:spcAft>
              <a:buFont typeface="Arial" panose="020B0604020202020204" pitchFamily="34" charset="0"/>
              <a:buNone/>
              <a:defRPr sz="1400" kern="1200">
                <a:solidFill>
                  <a:schemeClr val="tx2"/>
                </a:solidFill>
                <a:latin typeface="+mn-lt"/>
                <a:ea typeface="+mn-ea"/>
                <a:cs typeface="+mn-cs"/>
              </a:defRPr>
            </a:lvl1pPr>
            <a:lvl2pPr marL="270000" indent="-270000" algn="l" defTabSz="914400" rtl="0" eaLnBrk="1" latinLnBrk="0" hangingPunct="1">
              <a:lnSpc>
                <a:spcPts val="1400"/>
              </a:lnSpc>
              <a:spcBef>
                <a:spcPts val="0"/>
              </a:spcBef>
              <a:spcAft>
                <a:spcPts val="1200"/>
              </a:spcAft>
              <a:buFont typeface="Arial" panose="020B0604020202020204" pitchFamily="34" charset="0"/>
              <a:buChar char="•"/>
              <a:defRPr sz="1400" kern="1200">
                <a:solidFill>
                  <a:schemeClr val="tx2"/>
                </a:solidFill>
                <a:latin typeface="+mn-lt"/>
                <a:ea typeface="+mn-ea"/>
                <a:cs typeface="+mn-cs"/>
              </a:defRPr>
            </a:lvl2pPr>
            <a:lvl3pPr marL="540000" indent="-270000" algn="l" defTabSz="914400" rtl="0" eaLnBrk="1" latinLnBrk="0" hangingPunct="1">
              <a:lnSpc>
                <a:spcPts val="1400"/>
              </a:lnSpc>
              <a:spcBef>
                <a:spcPts val="0"/>
              </a:spcBef>
              <a:spcAft>
                <a:spcPts val="1200"/>
              </a:spcAft>
              <a:buFont typeface="Arial" panose="020B0604020202020204" pitchFamily="34" charset="0"/>
              <a:buChar char="•"/>
              <a:defRPr sz="1400" kern="1200">
                <a:solidFill>
                  <a:schemeClr val="tx2"/>
                </a:solidFill>
                <a:latin typeface="+mn-lt"/>
                <a:ea typeface="+mn-ea"/>
                <a:cs typeface="+mn-cs"/>
              </a:defRPr>
            </a:lvl3pPr>
            <a:lvl4pPr marL="810000" indent="-180000" algn="l" defTabSz="914400" rtl="0" eaLnBrk="1" latinLnBrk="0" hangingPunct="1">
              <a:lnSpc>
                <a:spcPts val="1400"/>
              </a:lnSpc>
              <a:spcBef>
                <a:spcPts val="0"/>
              </a:spcBef>
              <a:spcAft>
                <a:spcPts val="1200"/>
              </a:spcAft>
              <a:buFont typeface="Arial" panose="020B0604020202020204" pitchFamily="34" charset="0"/>
              <a:buChar char="•"/>
              <a:defRPr sz="1400" kern="1200">
                <a:solidFill>
                  <a:schemeClr val="tx2"/>
                </a:solidFill>
                <a:latin typeface="+mn-lt"/>
                <a:ea typeface="+mn-ea"/>
                <a:cs typeface="+mn-cs"/>
              </a:defRPr>
            </a:lvl4pPr>
            <a:lvl5pPr marL="990000" indent="-180000" algn="l" defTabSz="914400" rtl="0" eaLnBrk="1" latinLnBrk="0" hangingPunct="1">
              <a:lnSpc>
                <a:spcPts val="1400"/>
              </a:lnSpc>
              <a:spcBef>
                <a:spcPts val="0"/>
              </a:spcBef>
              <a:spcAft>
                <a:spcPts val="1200"/>
              </a:spcAft>
              <a:buFont typeface="Arial" panose="020B0604020202020204" pitchFamily="34" charset="0"/>
              <a:buChar char="•"/>
              <a:tabLst>
                <a:tab pos="1947863" algn="l"/>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GB" sz="1155" dirty="0">
                <a:solidFill>
                  <a:srgbClr val="183355"/>
                </a:solidFill>
              </a:rPr>
              <a:t>Figure 3 : Mesures d'atténuation pour réduire l'empreinte carbone de la production de cacao (Ghana)</a:t>
            </a:r>
            <a:endParaRPr lang="en-US" sz="1155" dirty="0">
              <a:solidFill>
                <a:srgbClr val="183355"/>
              </a:solidFill>
            </a:endParaRPr>
          </a:p>
        </p:txBody>
      </p:sp>
      <p:sp>
        <p:nvSpPr>
          <p:cNvPr id="4" name="Rectangle 3"/>
          <p:cNvSpPr/>
          <p:nvPr/>
        </p:nvSpPr>
        <p:spPr>
          <a:xfrm>
            <a:off x="300990" y="6938682"/>
            <a:ext cx="2092586" cy="678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73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267DE37-29B4-4030-B27D-A8205C301805}" type="slidenum">
              <a:rPr lang="en-US" smtClean="0">
                <a:solidFill>
                  <a:srgbClr val="000000">
                    <a:tint val="75000"/>
                  </a:srgbClr>
                </a:solidFill>
              </a:rPr>
              <a:t>25</a:t>
            </a:fld>
            <a:endParaRPr lang="en-US">
              <a:solidFill>
                <a:srgbClr val="000000">
                  <a:tint val="75000"/>
                </a:srgbClr>
              </a:solidFill>
            </a:endParaRPr>
          </a:p>
        </p:txBody>
      </p:sp>
      <p:sp>
        <p:nvSpPr>
          <p:cNvPr id="3" name="Title 2"/>
          <p:cNvSpPr>
            <a:spLocks noGrp="1"/>
          </p:cNvSpPr>
          <p:nvPr>
            <p:ph type="title"/>
          </p:nvPr>
        </p:nvSpPr>
        <p:spPr>
          <a:xfrm>
            <a:off x="377189" y="613013"/>
            <a:ext cx="9272587" cy="791570"/>
          </a:xfrm>
        </p:spPr>
        <p:txBody>
          <a:bodyPr>
            <a:noAutofit/>
          </a:bodyPr>
          <a:lstStyle/>
          <a:p>
            <a:r>
              <a:rPr lang="en-GB" sz="3600" dirty="0"/>
              <a:t>Mesures d'adaptation et d'atténuation qui pourraient nécessiter des services d'IF</a:t>
            </a:r>
            <a:endParaRPr lang="en-US" sz="3600" dirty="0"/>
          </a:p>
        </p:txBody>
      </p:sp>
      <p:graphicFrame>
        <p:nvGraphicFramePr>
          <p:cNvPr id="7" name="Diagram 6"/>
          <p:cNvGraphicFramePr/>
          <p:nvPr>
            <p:extLst>
              <p:ext uri="{D42A27DB-BD31-4B8C-83A1-F6EECF244321}">
                <p14:modId xmlns:p14="http://schemas.microsoft.com/office/powerpoint/2010/main" val="3921049575"/>
              </p:ext>
            </p:extLst>
          </p:nvPr>
        </p:nvGraphicFramePr>
        <p:xfrm>
          <a:off x="1287683" y="1811930"/>
          <a:ext cx="8079201" cy="6090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377189" y="6736976"/>
            <a:ext cx="1276799" cy="88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6136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1478" y="737509"/>
            <a:ext cx="4140709" cy="407534"/>
          </a:xfrm>
        </p:spPr>
        <p:txBody>
          <a:bodyPr/>
          <a:lstStyle/>
          <a:p>
            <a:r>
              <a:rPr lang="fr-FR" sz="3600" dirty="0"/>
              <a:t>Leçons</a:t>
            </a:r>
            <a:r>
              <a:rPr lang="en-US" sz="3600" dirty="0"/>
              <a:t> apprises</a:t>
            </a:r>
          </a:p>
        </p:txBody>
      </p:sp>
      <p:sp>
        <p:nvSpPr>
          <p:cNvPr id="4" name="Slide Number Placeholder 3"/>
          <p:cNvSpPr>
            <a:spLocks noGrp="1"/>
          </p:cNvSpPr>
          <p:nvPr>
            <p:ph type="sldNum" sz="quarter" idx="12"/>
          </p:nvPr>
        </p:nvSpPr>
        <p:spPr/>
        <p:txBody>
          <a:bodyPr/>
          <a:lstStyle/>
          <a:p>
            <a:fld id="{D267DE37-29B4-4030-B27D-A8205C301805}" type="slidenum">
              <a:rPr lang="en-US" smtClean="0">
                <a:solidFill>
                  <a:srgbClr val="000000">
                    <a:tint val="75000"/>
                  </a:srgbClr>
                </a:solidFill>
              </a:rPr>
              <a:t>26</a:t>
            </a:fld>
            <a:endParaRPr lang="en-US">
              <a:solidFill>
                <a:srgbClr val="000000">
                  <a:tint val="75000"/>
                </a:srgbClr>
              </a:solidFill>
            </a:endParaRPr>
          </a:p>
        </p:txBody>
      </p:sp>
      <p:sp>
        <p:nvSpPr>
          <p:cNvPr id="5" name="Text Placeholder 4"/>
          <p:cNvSpPr>
            <a:spLocks noGrp="1"/>
          </p:cNvSpPr>
          <p:nvPr>
            <p:ph type="body" sz="quarter" idx="13"/>
          </p:nvPr>
        </p:nvSpPr>
        <p:spPr>
          <a:xfrm>
            <a:off x="377190" y="1390290"/>
            <a:ext cx="3956304" cy="2434435"/>
          </a:xfrm>
        </p:spPr>
        <p:txBody>
          <a:bodyPr/>
          <a:lstStyle/>
          <a:p>
            <a:pPr marL="282893" indent="-282893">
              <a:buAutoNum type="arabicPeriod"/>
            </a:pPr>
            <a:r>
              <a:rPr lang="en-GB" sz="1400" dirty="0">
                <a:solidFill>
                  <a:srgbClr val="002060"/>
                </a:solidFill>
              </a:rPr>
              <a:t>Pertinence des modèles de simulation du climat et des cultures avec des données d'entrée de haute qualité et en grande quantité.</a:t>
            </a:r>
          </a:p>
          <a:p>
            <a:pPr marL="282893" indent="-282893">
              <a:buAutoNum type="arabicPeriod"/>
            </a:pPr>
            <a:r>
              <a:rPr lang="en-US" sz="1400" dirty="0">
                <a:solidFill>
                  <a:srgbClr val="002060"/>
                </a:solidFill>
              </a:rPr>
              <a:t>Solution d'assurance potentielle pour le portefeuille de la banque Agric :</a:t>
            </a:r>
          </a:p>
          <a:p>
            <a:pPr marL="282893" indent="-282893">
              <a:buAutoNum type="arabicPeriod"/>
            </a:pPr>
            <a:endParaRPr lang="en-US" sz="1400" dirty="0">
              <a:solidFill>
                <a:srgbClr val="002060"/>
              </a:solidFill>
            </a:endParaRPr>
          </a:p>
          <a:p>
            <a:pPr marL="458494" lvl="1" indent="-235744">
              <a:buFont typeface="Wingdings" panose="05000000000000000000" pitchFamily="2" charset="2"/>
              <a:buChar char="q"/>
            </a:pPr>
            <a:r>
              <a:rPr lang="en-GB" sz="1400" dirty="0">
                <a:solidFill>
                  <a:srgbClr val="002060"/>
                </a:solidFill>
              </a:rPr>
              <a:t>Type d'assurance : </a:t>
            </a:r>
            <a:r>
              <a:rPr lang="en-GB" sz="1400" b="1" dirty="0">
                <a:solidFill>
                  <a:srgbClr val="002060"/>
                </a:solidFill>
              </a:rPr>
              <a:t>Assurance paramétrique </a:t>
            </a:r>
            <a:r>
              <a:rPr lang="en-GB" sz="1400" dirty="0">
                <a:solidFill>
                  <a:srgbClr val="002060"/>
                </a:solidFill>
              </a:rPr>
              <a:t>basée sur des données de précipitations maillées.</a:t>
            </a:r>
          </a:p>
          <a:p>
            <a:pPr marL="458494" lvl="1" indent="-235744">
              <a:buFont typeface="Wingdings" panose="05000000000000000000" pitchFamily="2" charset="2"/>
              <a:buChar char="q"/>
            </a:pPr>
            <a:endParaRPr lang="en-GB" sz="1400" dirty="0">
              <a:solidFill>
                <a:srgbClr val="002060"/>
              </a:solidFill>
            </a:endParaRPr>
          </a:p>
          <a:p>
            <a:pPr marL="458494" lvl="1" indent="-235744">
              <a:buFont typeface="Wingdings" panose="05000000000000000000" pitchFamily="2" charset="2"/>
              <a:buChar char="q"/>
            </a:pPr>
            <a:r>
              <a:rPr lang="en-GB" sz="1400" dirty="0">
                <a:solidFill>
                  <a:srgbClr val="002060"/>
                </a:solidFill>
              </a:rPr>
              <a:t>Risques couverts : Sécheresse, excès de pluie</a:t>
            </a:r>
          </a:p>
          <a:p>
            <a:endParaRPr lang="en-US" sz="1400" dirty="0"/>
          </a:p>
        </p:txBody>
      </p:sp>
      <p:sp>
        <p:nvSpPr>
          <p:cNvPr id="6" name="Text Placeholder 5"/>
          <p:cNvSpPr>
            <a:spLocks noGrp="1"/>
          </p:cNvSpPr>
          <p:nvPr>
            <p:ph type="body" sz="quarter" idx="15"/>
          </p:nvPr>
        </p:nvSpPr>
        <p:spPr>
          <a:xfrm>
            <a:off x="938804" y="4607263"/>
            <a:ext cx="3058834" cy="383695"/>
          </a:xfrm>
        </p:spPr>
        <p:txBody>
          <a:bodyPr/>
          <a:lstStyle/>
          <a:p>
            <a:r>
              <a:rPr lang="en-US" sz="1400" dirty="0"/>
              <a:t>Options d'assurance</a:t>
            </a:r>
          </a:p>
        </p:txBody>
      </p:sp>
      <p:sp>
        <p:nvSpPr>
          <p:cNvPr id="7" name="Text Placeholder 6"/>
          <p:cNvSpPr>
            <a:spLocks noGrp="1"/>
          </p:cNvSpPr>
          <p:nvPr>
            <p:ph type="body" sz="quarter" idx="16"/>
          </p:nvPr>
        </p:nvSpPr>
        <p:spPr>
          <a:xfrm>
            <a:off x="1012308" y="5145206"/>
            <a:ext cx="3405006" cy="1213684"/>
          </a:xfrm>
        </p:spPr>
        <p:txBody>
          <a:bodyPr/>
          <a:lstStyle/>
          <a:p>
            <a:pPr marL="342900" indent="-342900">
              <a:buFont typeface="+mj-lt"/>
              <a:buAutoNum type="arabicPeriod"/>
            </a:pPr>
            <a:r>
              <a:rPr lang="en-GB" sz="1400" dirty="0">
                <a:solidFill>
                  <a:srgbClr val="002060"/>
                </a:solidFill>
              </a:rPr>
              <a:t>La banque souscrit une assurance pour protéger son portefeuille agricole contre les risques climatiques majeurs (assurance au niveau méso, et non au niveau de l'exploitation individuelle).</a:t>
            </a:r>
          </a:p>
          <a:p>
            <a:pPr marL="282893" indent="-282893">
              <a:buFont typeface="+mj-lt"/>
              <a:buAutoNum type="arabicPeriod"/>
            </a:pPr>
            <a:r>
              <a:rPr lang="en-GB" sz="1400" dirty="0">
                <a:solidFill>
                  <a:srgbClr val="002060"/>
                </a:solidFill>
              </a:rPr>
              <a:t>L'agriculteur est obligé de souscrire une assurance pour obtenir un crédit auprès de la banque.</a:t>
            </a:r>
          </a:p>
          <a:p>
            <a:endParaRPr lang="en-US" dirty="0"/>
          </a:p>
        </p:txBody>
      </p:sp>
      <p:pic>
        <p:nvPicPr>
          <p:cNvPr id="9" name="Picture Placeholder 8"/>
          <p:cNvPicPr>
            <a:picLocks noGrp="1" noChangeAspect="1"/>
          </p:cNvPicPr>
          <p:nvPr>
            <p:ph type="pic" sz="quarter" idx="24"/>
          </p:nvPr>
        </p:nvPicPr>
        <p:blipFill>
          <a:blip r:embed="rId3"/>
          <a:srcRect/>
          <a:stretch>
            <a:fillRect/>
          </a:stretch>
        </p:blipFill>
        <p:spPr>
          <a:xfrm>
            <a:off x="218089" y="4541500"/>
            <a:ext cx="610204" cy="582445"/>
          </a:xfrm>
          <a:prstGeom prst="rect">
            <a:avLst/>
          </a:prstGeom>
        </p:spPr>
      </p:pic>
      <p:cxnSp>
        <p:nvCxnSpPr>
          <p:cNvPr id="10" name="Đường nối Thẳng 10">
            <a:extLst>
              <a:ext uri="{FF2B5EF4-FFF2-40B4-BE49-F238E27FC236}">
                <a16:creationId xmlns="" xmlns:a16="http://schemas.microsoft.com/office/drawing/2014/main" id="{5DBC4CA9-ED54-47FC-B99B-3E973A95841B}"/>
              </a:ext>
            </a:extLst>
          </p:cNvPr>
          <p:cNvCxnSpPr/>
          <p:nvPr/>
        </p:nvCxnSpPr>
        <p:spPr>
          <a:xfrm>
            <a:off x="4601329" y="1057275"/>
            <a:ext cx="0" cy="5657850"/>
          </a:xfrm>
          <a:prstGeom prst="line">
            <a:avLst/>
          </a:prstGeom>
          <a:ln w="762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Đường nối Thẳng 14">
            <a:extLst>
              <a:ext uri="{FF2B5EF4-FFF2-40B4-BE49-F238E27FC236}">
                <a16:creationId xmlns="" xmlns:a16="http://schemas.microsoft.com/office/drawing/2014/main" id="{9473B0DD-FC9D-4653-9C23-B4DBBA1F4C5F}"/>
              </a:ext>
            </a:extLst>
          </p:cNvPr>
          <p:cNvCxnSpPr>
            <a:cxnSpLocks/>
          </p:cNvCxnSpPr>
          <p:nvPr/>
        </p:nvCxnSpPr>
        <p:spPr>
          <a:xfrm>
            <a:off x="0" y="4519495"/>
            <a:ext cx="4616913" cy="0"/>
          </a:xfrm>
          <a:prstGeom prst="line">
            <a:avLst/>
          </a:prstGeom>
          <a:ln w="762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4"/>
          <a:srcRect l="183" t="5833" r="29536" b="737"/>
          <a:stretch/>
        </p:blipFill>
        <p:spPr>
          <a:xfrm>
            <a:off x="4785345" y="1390290"/>
            <a:ext cx="4058090" cy="3565907"/>
          </a:xfrm>
          <a:prstGeom prst="rect">
            <a:avLst/>
          </a:prstGeom>
        </p:spPr>
      </p:pic>
      <p:pic>
        <p:nvPicPr>
          <p:cNvPr id="13" name="Picture 12"/>
          <p:cNvPicPr>
            <a:picLocks noChangeAspect="1"/>
          </p:cNvPicPr>
          <p:nvPr/>
        </p:nvPicPr>
        <p:blipFill>
          <a:blip r:embed="rId5"/>
          <a:stretch>
            <a:fillRect/>
          </a:stretch>
        </p:blipFill>
        <p:spPr>
          <a:xfrm>
            <a:off x="9119596" y="3507835"/>
            <a:ext cx="574919" cy="1099428"/>
          </a:xfrm>
          <a:prstGeom prst="rect">
            <a:avLst/>
          </a:prstGeom>
        </p:spPr>
      </p:pic>
      <p:sp>
        <p:nvSpPr>
          <p:cNvPr id="14" name="TextBox 13"/>
          <p:cNvSpPr txBox="1"/>
          <p:nvPr/>
        </p:nvSpPr>
        <p:spPr>
          <a:xfrm>
            <a:off x="5205021" y="5131887"/>
            <a:ext cx="3930461" cy="307777"/>
          </a:xfrm>
          <a:prstGeom prst="rect">
            <a:avLst/>
          </a:prstGeom>
          <a:noFill/>
        </p:spPr>
        <p:txBody>
          <a:bodyPr wrap="square" rtlCol="0">
            <a:spAutoFit/>
          </a:bodyPr>
          <a:lstStyle/>
          <a:p>
            <a:pPr eaLnBrk="1" fontAlgn="auto" hangingPunct="1">
              <a:spcBef>
                <a:spcPts val="0"/>
              </a:spcBef>
              <a:spcAft>
                <a:spcPts val="0"/>
              </a:spcAft>
            </a:pPr>
            <a:r>
              <a:rPr lang="en-GB" sz="1400" dirty="0">
                <a:solidFill>
                  <a:srgbClr val="183355"/>
                </a:solidFill>
                <a:latin typeface="Arial" panose="020B0604020202020204"/>
              </a:rPr>
              <a:t>Figure 4 : Exemple de classification des zones climatiques</a:t>
            </a:r>
            <a:endParaRPr lang="en-US" sz="1400" dirty="0">
              <a:solidFill>
                <a:srgbClr val="183355"/>
              </a:solidFill>
              <a:latin typeface="Arial" panose="020B0604020202020204"/>
            </a:endParaRPr>
          </a:p>
        </p:txBody>
      </p:sp>
      <p:sp>
        <p:nvSpPr>
          <p:cNvPr id="2" name="Rectangle 1"/>
          <p:cNvSpPr/>
          <p:nvPr/>
        </p:nvSpPr>
        <p:spPr>
          <a:xfrm>
            <a:off x="218089" y="7046259"/>
            <a:ext cx="1099723" cy="571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2052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494" y="6481482"/>
            <a:ext cx="1196788" cy="12909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2122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 xmlns:a16="http://schemas.microsoft.com/office/drawing/2014/main" id="{60C4A92F-7B38-4118-8822-5ABEE8675EA1}"/>
              </a:ext>
            </a:extLst>
          </p:cNvPr>
          <p:cNvSpPr txBox="1"/>
          <p:nvPr/>
        </p:nvSpPr>
        <p:spPr>
          <a:xfrm>
            <a:off x="156232" y="2841341"/>
            <a:ext cx="4194210" cy="1717393"/>
          </a:xfrm>
          <a:prstGeom prst="rect">
            <a:avLst/>
          </a:prstGeom>
          <a:noFill/>
        </p:spPr>
        <p:txBody>
          <a:bodyPr wrap="square" rtlCol="0">
            <a:spAutoFit/>
          </a:bodyPr>
          <a:lstStyle/>
          <a:p>
            <a:pPr eaLnBrk="1" fontAlgn="auto" hangingPunct="1">
              <a:spcBef>
                <a:spcPts val="0"/>
              </a:spcBef>
              <a:spcAft>
                <a:spcPts val="0"/>
              </a:spcAft>
            </a:pPr>
            <a:r>
              <a:rPr lang="fr-FR" sz="2640" b="1" dirty="0">
                <a:solidFill>
                  <a:prstClr val="black"/>
                </a:solidFill>
                <a:latin typeface="Calibri" panose="020F0502020204030204"/>
              </a:rPr>
              <a:t>Outils pour traiter et mesurer les risques climatiques dans le portefeuille</a:t>
            </a:r>
          </a:p>
        </p:txBody>
      </p:sp>
      <p:graphicFrame>
        <p:nvGraphicFramePr>
          <p:cNvPr id="9" name="Diagramme 8">
            <a:extLst>
              <a:ext uri="{FF2B5EF4-FFF2-40B4-BE49-F238E27FC236}">
                <a16:creationId xmlns="" xmlns:a16="http://schemas.microsoft.com/office/drawing/2014/main" id="{25C7B22D-7F83-4752-B685-79F2C603A8F1}"/>
              </a:ext>
            </a:extLst>
          </p:cNvPr>
          <p:cNvGraphicFramePr/>
          <p:nvPr/>
        </p:nvGraphicFramePr>
        <p:xfrm>
          <a:off x="2932756" y="1597976"/>
          <a:ext cx="8046720" cy="42355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ZoneTexte 9">
            <a:extLst>
              <a:ext uri="{FF2B5EF4-FFF2-40B4-BE49-F238E27FC236}">
                <a16:creationId xmlns="" xmlns:a16="http://schemas.microsoft.com/office/drawing/2014/main" id="{BCA09AAF-0131-4557-B40F-DC19C631B355}"/>
              </a:ext>
            </a:extLst>
          </p:cNvPr>
          <p:cNvSpPr txBox="1"/>
          <p:nvPr/>
        </p:nvSpPr>
        <p:spPr>
          <a:xfrm>
            <a:off x="206340" y="5596749"/>
            <a:ext cx="5017079" cy="854080"/>
          </a:xfrm>
          <a:prstGeom prst="rect">
            <a:avLst/>
          </a:prstGeom>
          <a:noFill/>
        </p:spPr>
        <p:txBody>
          <a:bodyPr wrap="none" rtlCol="0">
            <a:spAutoFit/>
          </a:bodyPr>
          <a:lstStyle/>
          <a:p>
            <a:pPr eaLnBrk="1" fontAlgn="auto" hangingPunct="1">
              <a:spcBef>
                <a:spcPts val="0"/>
              </a:spcBef>
              <a:spcAft>
                <a:spcPts val="0"/>
              </a:spcAft>
            </a:pPr>
            <a:r>
              <a:rPr lang="fr-FR" sz="1650" b="1" dirty="0">
                <a:solidFill>
                  <a:prstClr val="black"/>
                </a:solidFill>
                <a:latin typeface="Calibri" panose="020F0502020204030204"/>
              </a:rPr>
              <a:t>Présentateur: M. Marc DAUBREY</a:t>
            </a:r>
          </a:p>
          <a:p>
            <a:pPr eaLnBrk="1" fontAlgn="auto" hangingPunct="1">
              <a:spcBef>
                <a:spcPts val="0"/>
              </a:spcBef>
              <a:spcAft>
                <a:spcPts val="0"/>
              </a:spcAft>
            </a:pPr>
            <a:r>
              <a:rPr lang="fr-FR" sz="1650" b="1" dirty="0">
                <a:solidFill>
                  <a:prstClr val="black"/>
                </a:solidFill>
                <a:latin typeface="Calibri" panose="020F0502020204030204"/>
              </a:rPr>
              <a:t>Spécialiste Finance Climat / CEO de Green Invest </a:t>
            </a:r>
            <a:r>
              <a:rPr lang="fr-FR" sz="1650" b="1" dirty="0" err="1">
                <a:solidFill>
                  <a:prstClr val="black"/>
                </a:solidFill>
                <a:latin typeface="Calibri" panose="020F0502020204030204"/>
              </a:rPr>
              <a:t>Africa</a:t>
            </a:r>
            <a:r>
              <a:rPr lang="fr-FR" sz="1650" b="1" dirty="0">
                <a:solidFill>
                  <a:prstClr val="black"/>
                </a:solidFill>
                <a:latin typeface="Calibri" panose="020F0502020204030204"/>
              </a:rPr>
              <a:t> </a:t>
            </a:r>
          </a:p>
          <a:p>
            <a:pPr eaLnBrk="1" fontAlgn="auto" hangingPunct="1">
              <a:spcBef>
                <a:spcPts val="0"/>
              </a:spcBef>
              <a:spcAft>
                <a:spcPts val="0"/>
              </a:spcAft>
            </a:pPr>
            <a:endParaRPr lang="fr-FR" sz="1650" b="1" dirty="0">
              <a:solidFill>
                <a:prstClr val="black"/>
              </a:solidFill>
              <a:latin typeface="Calibri" panose="020F0502020204030204"/>
            </a:endParaRPr>
          </a:p>
        </p:txBody>
      </p:sp>
      <p:sp>
        <p:nvSpPr>
          <p:cNvPr id="2" name="ZoneTexte 1">
            <a:extLst>
              <a:ext uri="{FF2B5EF4-FFF2-40B4-BE49-F238E27FC236}">
                <a16:creationId xmlns="" xmlns:a16="http://schemas.microsoft.com/office/drawing/2014/main" id="{01CF6A2C-5951-4277-AB58-CC813F83B0CD}"/>
              </a:ext>
            </a:extLst>
          </p:cNvPr>
          <p:cNvSpPr txBox="1"/>
          <p:nvPr/>
        </p:nvSpPr>
        <p:spPr>
          <a:xfrm>
            <a:off x="206341" y="2096056"/>
            <a:ext cx="2411129" cy="473206"/>
          </a:xfrm>
          <a:prstGeom prst="rect">
            <a:avLst/>
          </a:prstGeom>
          <a:noFill/>
        </p:spPr>
        <p:txBody>
          <a:bodyPr wrap="square" rtlCol="0">
            <a:spAutoFit/>
          </a:bodyPr>
          <a:lstStyle/>
          <a:p>
            <a:pPr eaLnBrk="1" fontAlgn="auto" hangingPunct="1">
              <a:spcBef>
                <a:spcPts val="0"/>
              </a:spcBef>
              <a:spcAft>
                <a:spcPts val="0"/>
              </a:spcAft>
            </a:pPr>
            <a:r>
              <a:rPr lang="fr-FR" sz="2475" b="1" dirty="0">
                <a:solidFill>
                  <a:srgbClr val="5B9BD5">
                    <a:lumMod val="75000"/>
                  </a:srgbClr>
                </a:solidFill>
                <a:latin typeface="Calibri" panose="020F0502020204030204"/>
              </a:rPr>
              <a:t> </a:t>
            </a:r>
            <a:endParaRPr lang="en-US" sz="2475" b="1" dirty="0">
              <a:solidFill>
                <a:srgbClr val="5B9BD5">
                  <a:lumMod val="75000"/>
                </a:srgbClr>
              </a:solidFill>
              <a:latin typeface="Calibri" panose="020F0502020204030204"/>
            </a:endParaRPr>
          </a:p>
        </p:txBody>
      </p:sp>
    </p:spTree>
    <p:extLst>
      <p:ext uri="{BB962C8B-B14F-4D97-AF65-F5344CB8AC3E}">
        <p14:creationId xmlns:p14="http://schemas.microsoft.com/office/powerpoint/2010/main" val="18080426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7">
            <a:extLst>
              <a:ext uri="{FF2B5EF4-FFF2-40B4-BE49-F238E27FC236}">
                <a16:creationId xmlns="" xmlns:a16="http://schemas.microsoft.com/office/drawing/2014/main" id="{748894F0-D148-4804-9301-C62C381D73B8}"/>
              </a:ext>
            </a:extLst>
          </p:cNvPr>
          <p:cNvSpPr>
            <a:spLocks noGrp="1"/>
          </p:cNvSpPr>
          <p:nvPr>
            <p:ph type="ftr" sz="quarter" idx="11"/>
          </p:nvPr>
        </p:nvSpPr>
        <p:spPr>
          <a:xfrm>
            <a:off x="3261830" y="6286224"/>
            <a:ext cx="3835117" cy="507140"/>
          </a:xfrm>
        </p:spPr>
        <p:txBody>
          <a:bodyPr/>
          <a:lstStyle/>
          <a:p>
            <a:r>
              <a:rPr lang="fr-FR" sz="1485" dirty="0">
                <a:solidFill>
                  <a:prstClr val="black">
                    <a:tint val="75000"/>
                  </a:prstClr>
                </a:solidFill>
              </a:rPr>
              <a:t>2</a:t>
            </a:r>
          </a:p>
        </p:txBody>
      </p:sp>
      <p:graphicFrame>
        <p:nvGraphicFramePr>
          <p:cNvPr id="18" name="Diagramme 17">
            <a:extLst>
              <a:ext uri="{FF2B5EF4-FFF2-40B4-BE49-F238E27FC236}">
                <a16:creationId xmlns="" xmlns:a16="http://schemas.microsoft.com/office/drawing/2014/main" id="{479542AA-5DAC-45B4-8118-A51227575A72}"/>
              </a:ext>
            </a:extLst>
          </p:cNvPr>
          <p:cNvGraphicFramePr/>
          <p:nvPr>
            <p:extLst>
              <p:ext uri="{D42A27DB-BD31-4B8C-83A1-F6EECF244321}">
                <p14:modId xmlns:p14="http://schemas.microsoft.com/office/powerpoint/2010/main" val="3544519151"/>
              </p:ext>
            </p:extLst>
          </p:nvPr>
        </p:nvGraphicFramePr>
        <p:xfrm>
          <a:off x="1364348" y="1104900"/>
          <a:ext cx="7013241" cy="49358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 xmlns:a16="http://schemas.microsoft.com/office/drawing/2014/main" id="{E1186A03-F148-4FD8-A5E0-6C877501B5CA}"/>
              </a:ext>
            </a:extLst>
          </p:cNvPr>
          <p:cNvSpPr/>
          <p:nvPr/>
        </p:nvSpPr>
        <p:spPr>
          <a:xfrm>
            <a:off x="1680291" y="1731645"/>
            <a:ext cx="732636" cy="761747"/>
          </a:xfrm>
          <a:prstGeom prst="rect">
            <a:avLst/>
          </a:prstGeom>
          <a:noFill/>
        </p:spPr>
        <p:txBody>
          <a:bodyPr wrap="none" lIns="75438" tIns="37719" rIns="75438" bIns="37719">
            <a:spAutoFit/>
          </a:bodyPr>
          <a:lstStyle/>
          <a:p>
            <a:pPr algn="ctr" eaLnBrk="1" fontAlgn="auto" hangingPunct="1">
              <a:spcBef>
                <a:spcPts val="0"/>
              </a:spcBef>
              <a:spcAft>
                <a:spcPts val="0"/>
              </a:spcAft>
            </a:pPr>
            <a:r>
              <a:rPr lang="fr-FR" sz="4455" dirty="0">
                <a:ln w="0"/>
                <a:solidFill>
                  <a:prstClr val="black"/>
                </a:solidFill>
                <a:effectLst>
                  <a:outerShdw blurRad="38100" dist="19050" dir="2700000" algn="tl" rotWithShape="0">
                    <a:prstClr val="black">
                      <a:alpha val="40000"/>
                    </a:prstClr>
                  </a:outerShdw>
                </a:effectLst>
                <a:latin typeface="Calibri" panose="020F0502020204030204"/>
              </a:rPr>
              <a:t>01</a:t>
            </a:r>
          </a:p>
        </p:txBody>
      </p:sp>
      <p:sp>
        <p:nvSpPr>
          <p:cNvPr id="16" name="Rectangle 15">
            <a:extLst>
              <a:ext uri="{FF2B5EF4-FFF2-40B4-BE49-F238E27FC236}">
                <a16:creationId xmlns="" xmlns:a16="http://schemas.microsoft.com/office/drawing/2014/main" id="{9DAB207C-1572-46DC-8811-E0FD95D73317}"/>
              </a:ext>
            </a:extLst>
          </p:cNvPr>
          <p:cNvSpPr/>
          <p:nvPr/>
        </p:nvSpPr>
        <p:spPr>
          <a:xfrm>
            <a:off x="1680291" y="4770033"/>
            <a:ext cx="732636" cy="761747"/>
          </a:xfrm>
          <a:prstGeom prst="rect">
            <a:avLst/>
          </a:prstGeom>
          <a:noFill/>
        </p:spPr>
        <p:txBody>
          <a:bodyPr wrap="none" lIns="75438" tIns="37719" rIns="75438" bIns="37719">
            <a:spAutoFit/>
          </a:bodyPr>
          <a:lstStyle/>
          <a:p>
            <a:pPr algn="ctr" eaLnBrk="1" fontAlgn="auto" hangingPunct="1">
              <a:spcBef>
                <a:spcPts val="0"/>
              </a:spcBef>
              <a:spcAft>
                <a:spcPts val="0"/>
              </a:spcAft>
            </a:pPr>
            <a:r>
              <a:rPr lang="fr-FR" sz="4455" dirty="0">
                <a:ln w="0"/>
                <a:solidFill>
                  <a:prstClr val="black"/>
                </a:solidFill>
                <a:effectLst>
                  <a:outerShdw blurRad="38100" dist="19050" dir="2700000" algn="tl" rotWithShape="0">
                    <a:prstClr val="black">
                      <a:alpha val="40000"/>
                    </a:prstClr>
                  </a:outerShdw>
                </a:effectLst>
                <a:latin typeface="Calibri" panose="020F0502020204030204"/>
              </a:rPr>
              <a:t>03</a:t>
            </a:r>
          </a:p>
        </p:txBody>
      </p:sp>
      <p:sp>
        <p:nvSpPr>
          <p:cNvPr id="20" name="Rectangle 19">
            <a:extLst>
              <a:ext uri="{FF2B5EF4-FFF2-40B4-BE49-F238E27FC236}">
                <a16:creationId xmlns="" xmlns:a16="http://schemas.microsoft.com/office/drawing/2014/main" id="{594DA141-F07F-49A2-A2F5-5E63AE5C65EB}"/>
              </a:ext>
            </a:extLst>
          </p:cNvPr>
          <p:cNvSpPr/>
          <p:nvPr/>
        </p:nvSpPr>
        <p:spPr>
          <a:xfrm>
            <a:off x="1680291" y="3250839"/>
            <a:ext cx="732636" cy="761747"/>
          </a:xfrm>
          <a:prstGeom prst="rect">
            <a:avLst/>
          </a:prstGeom>
          <a:noFill/>
        </p:spPr>
        <p:txBody>
          <a:bodyPr wrap="none" lIns="75438" tIns="37719" rIns="75438" bIns="37719">
            <a:spAutoFit/>
          </a:bodyPr>
          <a:lstStyle/>
          <a:p>
            <a:pPr algn="ctr" eaLnBrk="1" fontAlgn="auto" hangingPunct="1">
              <a:spcBef>
                <a:spcPts val="0"/>
              </a:spcBef>
              <a:spcAft>
                <a:spcPts val="0"/>
              </a:spcAft>
            </a:pPr>
            <a:r>
              <a:rPr lang="fr-FR" sz="4455" dirty="0">
                <a:ln w="0"/>
                <a:solidFill>
                  <a:prstClr val="black"/>
                </a:solidFill>
                <a:effectLst>
                  <a:outerShdw blurRad="38100" dist="19050" dir="2700000" algn="tl" rotWithShape="0">
                    <a:prstClr val="black">
                      <a:alpha val="40000"/>
                    </a:prstClr>
                  </a:outerShdw>
                </a:effectLst>
                <a:latin typeface="Calibri" panose="020F0502020204030204"/>
              </a:rPr>
              <a:t>02</a:t>
            </a:r>
          </a:p>
        </p:txBody>
      </p:sp>
    </p:spTree>
    <p:extLst>
      <p:ext uri="{BB962C8B-B14F-4D97-AF65-F5344CB8AC3E}">
        <p14:creationId xmlns:p14="http://schemas.microsoft.com/office/powerpoint/2010/main" val="4246880659"/>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12068" y="2109846"/>
            <a:ext cx="7719731" cy="5093702"/>
          </a:xfrm>
          <a:prstGeom prst="rect">
            <a:avLst/>
          </a:prstGeom>
          <a:noFill/>
        </p:spPr>
        <p:txBody>
          <a:bodyPr wrap="square" rtlCol="0">
            <a:spAutoFit/>
          </a:bodyPr>
          <a:lstStyle>
            <a:defPPr>
              <a:defRPr lang="fr-FR"/>
            </a:defPPr>
            <a:lvl1pPr marL="285750" indent="-285750">
              <a:spcBef>
                <a:spcPts val="77"/>
              </a:spcBef>
              <a:buFont typeface="Arial" panose="020B0604020202020204" pitchFamily="34" charset="0"/>
              <a:buChar char="•"/>
              <a:defRPr b="1">
                <a:solidFill>
                  <a:schemeClr val="tx2"/>
                </a:solidFill>
                <a:latin typeface="Segoe Condensed" panose="020B0606040200020203" pitchFamily="34" charset="0"/>
              </a:defRPr>
            </a:lvl1pPr>
          </a:lstStyle>
          <a:p>
            <a:pPr marL="0" indent="0" defTabSz="666650" eaLnBrk="1" fontAlgn="auto" hangingPunct="1">
              <a:spcBef>
                <a:spcPts val="56"/>
              </a:spcBef>
              <a:spcAft>
                <a:spcPts val="0"/>
              </a:spcAft>
              <a:buNone/>
            </a:pPr>
            <a:r>
              <a:rPr lang="fr-FR" altLang="x-none" sz="1800" b="0" dirty="0">
                <a:solidFill>
                  <a:srgbClr val="1F497D"/>
                </a:solidFill>
                <a:sym typeface="Helvetica Neue Light"/>
              </a:rPr>
              <a:t>La durée de ce webinaire est de 75 minutes, incluant les questions et réponses</a:t>
            </a:r>
          </a:p>
          <a:p>
            <a:pPr marL="0" indent="0" defTabSz="666650" eaLnBrk="1" fontAlgn="auto" hangingPunct="1">
              <a:spcBef>
                <a:spcPts val="56"/>
              </a:spcBef>
              <a:spcAft>
                <a:spcPts val="0"/>
              </a:spcAft>
              <a:buNone/>
            </a:pPr>
            <a:endParaRPr lang="fr-FR" altLang="x-none" sz="1000" b="0" dirty="0">
              <a:solidFill>
                <a:srgbClr val="1F497D"/>
              </a:solidFill>
              <a:sym typeface="Helvetica Neue Light"/>
            </a:endParaRPr>
          </a:p>
          <a:p>
            <a:pPr marL="0" indent="0" defTabSz="666650" eaLnBrk="1" fontAlgn="auto" hangingPunct="1">
              <a:spcBef>
                <a:spcPts val="56"/>
              </a:spcBef>
              <a:spcAft>
                <a:spcPts val="0"/>
              </a:spcAft>
              <a:buNone/>
            </a:pPr>
            <a:r>
              <a:rPr lang="fr-FR" altLang="x-none" sz="1800" b="0" dirty="0">
                <a:solidFill>
                  <a:srgbClr val="1F497D"/>
                </a:solidFill>
                <a:sym typeface="Helvetica Neue Light"/>
              </a:rPr>
              <a:t>Pour une meilleure écoute, tous les micros des participants seront désactivés pendant la durée du webinaire</a:t>
            </a:r>
          </a:p>
          <a:p>
            <a:pPr marL="0" indent="0" defTabSz="666650" eaLnBrk="1" fontAlgn="auto" hangingPunct="1">
              <a:spcBef>
                <a:spcPts val="56"/>
              </a:spcBef>
              <a:spcAft>
                <a:spcPts val="0"/>
              </a:spcAft>
              <a:buNone/>
            </a:pPr>
            <a:endParaRPr lang="fr-FR" altLang="x-none" sz="1100" b="0" dirty="0">
              <a:solidFill>
                <a:srgbClr val="1F497D"/>
              </a:solidFill>
              <a:sym typeface="Helvetica Neue Light"/>
            </a:endParaRPr>
          </a:p>
          <a:p>
            <a:pPr marL="0" indent="0" defTabSz="666650" eaLnBrk="1" fontAlgn="auto" hangingPunct="1">
              <a:spcBef>
                <a:spcPts val="56"/>
              </a:spcBef>
              <a:spcAft>
                <a:spcPts val="1200"/>
              </a:spcAft>
              <a:buNone/>
            </a:pPr>
            <a:r>
              <a:rPr lang="fr-FR" altLang="x-none" sz="1800" b="0" dirty="0">
                <a:solidFill>
                  <a:srgbClr val="1F497D"/>
                </a:solidFill>
                <a:sym typeface="Helvetica Neue Light"/>
              </a:rPr>
              <a:t>Les questions peuvent aussi être soumises via "Q &amp; A" </a:t>
            </a:r>
          </a:p>
          <a:p>
            <a:pPr marL="0" indent="0" defTabSz="666650" eaLnBrk="1" fontAlgn="auto" hangingPunct="1">
              <a:spcBef>
                <a:spcPts val="56"/>
              </a:spcBef>
              <a:spcAft>
                <a:spcPts val="0"/>
              </a:spcAft>
              <a:buNone/>
            </a:pPr>
            <a:endParaRPr lang="fr-FR" altLang="x-none" sz="1100" b="0" dirty="0">
              <a:solidFill>
                <a:srgbClr val="1F497D"/>
              </a:solidFill>
              <a:sym typeface="Helvetica Neue Light"/>
            </a:endParaRPr>
          </a:p>
          <a:p>
            <a:pPr marL="0" indent="0" defTabSz="666650" eaLnBrk="1" fontAlgn="auto" hangingPunct="1">
              <a:spcBef>
                <a:spcPts val="56"/>
              </a:spcBef>
              <a:spcAft>
                <a:spcPts val="0"/>
              </a:spcAft>
              <a:buNone/>
            </a:pPr>
            <a:r>
              <a:rPr lang="fr-FR" altLang="x-none" sz="1800" b="0" dirty="0">
                <a:solidFill>
                  <a:srgbClr val="1F497D"/>
                </a:solidFill>
                <a:sym typeface="Helvetica Neue Light"/>
              </a:rPr>
              <a:t>La traduction simultanée sera disponible en FR/EN/FR</a:t>
            </a:r>
          </a:p>
          <a:p>
            <a:pPr marL="0" indent="0" defTabSz="666650" eaLnBrk="1" fontAlgn="auto" hangingPunct="1">
              <a:spcBef>
                <a:spcPts val="56"/>
              </a:spcBef>
              <a:spcAft>
                <a:spcPts val="0"/>
              </a:spcAft>
              <a:buNone/>
            </a:pPr>
            <a:endParaRPr lang="fr-FR" altLang="x-none" sz="1800" b="0" dirty="0">
              <a:solidFill>
                <a:srgbClr val="1F497D"/>
              </a:solidFill>
              <a:sym typeface="Helvetica Neue Light"/>
            </a:endParaRPr>
          </a:p>
          <a:p>
            <a:pPr marL="0" indent="0" defTabSz="666650" eaLnBrk="1" fontAlgn="auto" hangingPunct="1">
              <a:spcBef>
                <a:spcPts val="56"/>
              </a:spcBef>
              <a:spcAft>
                <a:spcPts val="0"/>
              </a:spcAft>
              <a:buNone/>
            </a:pPr>
            <a:r>
              <a:rPr lang="fr-FR" altLang="x-none" sz="1800" b="0" dirty="0">
                <a:solidFill>
                  <a:srgbClr val="1F497D"/>
                </a:solidFill>
                <a:sym typeface="Helvetica Neue Light"/>
              </a:rPr>
              <a:t>Les diapositives et un enregistrement du webinaire seront distribués à la fin de la session</a:t>
            </a:r>
            <a:endParaRPr lang="fr-FR" altLang="x-none" sz="1800" b="0" strike="sngStrike" dirty="0">
              <a:solidFill>
                <a:srgbClr val="1F497D"/>
              </a:solidFill>
              <a:sym typeface="Helvetica Neue Light"/>
            </a:endParaRPr>
          </a:p>
          <a:p>
            <a:pPr marL="0" indent="0" defTabSz="666650" eaLnBrk="1" fontAlgn="auto" hangingPunct="1">
              <a:spcBef>
                <a:spcPts val="56"/>
              </a:spcBef>
              <a:spcAft>
                <a:spcPts val="0"/>
              </a:spcAft>
              <a:buNone/>
            </a:pPr>
            <a:endParaRPr lang="fr-FR" altLang="x-none" sz="1800" b="0" dirty="0">
              <a:solidFill>
                <a:srgbClr val="1F497D"/>
              </a:solidFill>
              <a:sym typeface="Helvetica Neue Light"/>
            </a:endParaRPr>
          </a:p>
          <a:p>
            <a:pPr marL="0" indent="0" defTabSz="666650" eaLnBrk="1" fontAlgn="auto" hangingPunct="1">
              <a:spcBef>
                <a:spcPts val="56"/>
              </a:spcBef>
              <a:spcAft>
                <a:spcPts val="0"/>
              </a:spcAft>
              <a:buNone/>
            </a:pPr>
            <a:r>
              <a:rPr lang="fr-FR" altLang="x-none" sz="1800" b="0" dirty="0">
                <a:solidFill>
                  <a:srgbClr val="1F497D"/>
                </a:solidFill>
                <a:sym typeface="Helvetica Neue Light"/>
              </a:rPr>
              <a:t>Envoyez un message aux organisateurs si vous rencontrez des problèmes techniques</a:t>
            </a:r>
          </a:p>
          <a:p>
            <a:pPr marL="0" indent="0" defTabSz="666650" eaLnBrk="1" fontAlgn="auto" hangingPunct="1">
              <a:spcBef>
                <a:spcPts val="56"/>
              </a:spcBef>
              <a:spcAft>
                <a:spcPts val="0"/>
              </a:spcAft>
              <a:buNone/>
            </a:pPr>
            <a:endParaRPr lang="fr-FR" altLang="x-none" sz="1900" b="0" dirty="0">
              <a:solidFill>
                <a:srgbClr val="1F497D"/>
              </a:solidFill>
              <a:sym typeface="Helvetica Neue Light"/>
            </a:endParaRPr>
          </a:p>
          <a:p>
            <a:pPr marL="0" indent="0" defTabSz="666650" eaLnBrk="1" fontAlgn="auto" hangingPunct="1">
              <a:spcBef>
                <a:spcPts val="56"/>
              </a:spcBef>
              <a:spcAft>
                <a:spcPts val="0"/>
              </a:spcAft>
              <a:buNone/>
            </a:pPr>
            <a:r>
              <a:rPr lang="fr-FR" altLang="x-none" sz="1900" b="0" dirty="0">
                <a:solidFill>
                  <a:srgbClr val="1F497D"/>
                </a:solidFill>
                <a:sym typeface="Helvetica Neue Light"/>
              </a:rPr>
              <a:t>N'oubliez pas de remplir le questionnaire qui apparaîtra automatiquement sur votre navigateur à la fin de la session</a:t>
            </a:r>
            <a:endParaRPr lang="en-US" altLang="x-none" sz="1900" b="0" dirty="0">
              <a:solidFill>
                <a:srgbClr val="1F497D"/>
              </a:solidFill>
              <a:sym typeface="Helvetica Neue Light"/>
            </a:endParaRPr>
          </a:p>
        </p:txBody>
      </p:sp>
      <p:sp>
        <p:nvSpPr>
          <p:cNvPr id="12" name="TextBox 11"/>
          <p:cNvSpPr txBox="1"/>
          <p:nvPr/>
        </p:nvSpPr>
        <p:spPr>
          <a:xfrm>
            <a:off x="977898" y="1519151"/>
            <a:ext cx="3936094" cy="295466"/>
          </a:xfrm>
          <a:prstGeom prst="rect">
            <a:avLst/>
          </a:prstGeom>
          <a:solidFill>
            <a:srgbClr val="6C0000"/>
          </a:solidFill>
          <a:effectLst>
            <a:outerShdw blurRad="50800" dist="38100" dir="5400000" algn="t" rotWithShape="0">
              <a:prstClr val="black">
                <a:alpha val="40000"/>
              </a:prstClr>
            </a:outerShdw>
          </a:effectLst>
        </p:spPr>
        <p:txBody>
          <a:bodyPr wrap="square" rtlCol="0">
            <a:spAutoFit/>
          </a:bodyPr>
          <a:lstStyle/>
          <a:p>
            <a:pPr algn="ctr" defTabSz="666650" eaLnBrk="1" fontAlgn="auto" hangingPunct="1">
              <a:spcBef>
                <a:spcPts val="0"/>
              </a:spcBef>
              <a:spcAft>
                <a:spcPts val="0"/>
              </a:spcAft>
            </a:pPr>
            <a:r>
              <a:rPr lang="fr-FR" sz="1320" b="1" cap="all" dirty="0">
                <a:solidFill>
                  <a:prstClr val="white"/>
                </a:solidFill>
                <a:effectLst>
                  <a:outerShdw blurRad="38100" dist="38100" dir="2700000" algn="tl">
                    <a:srgbClr val="000000">
                      <a:alpha val="43137"/>
                    </a:srgbClr>
                  </a:outerShdw>
                </a:effectLst>
                <a:latin typeface="Segoe Condensed" pitchFamily="34" charset="0"/>
                <a:ea typeface="Adobe Gothic Std B" pitchFamily="34" charset="-128"/>
                <a:cs typeface="Lucida Grande" pitchFamily="2" charset="0"/>
                <a:sym typeface="Helvetica Neue Light"/>
              </a:rPr>
              <a:t>INFORMATIONS Pratiques </a:t>
            </a:r>
            <a:endParaRPr lang="fr-FR" sz="1320" cap="all" dirty="0">
              <a:solidFill>
                <a:prstClr val="white"/>
              </a:solidFill>
              <a:effectLst>
                <a:outerShdw blurRad="38100" dist="38100" dir="2700000" algn="tl">
                  <a:srgbClr val="000000">
                    <a:alpha val="43137"/>
                  </a:srgbClr>
                </a:outerShdw>
              </a:effectLst>
              <a:latin typeface="Segoe Condensed" pitchFamily="34" charset="0"/>
              <a:ea typeface="Adobe Gothic Std B" pitchFamily="34" charset="-128"/>
              <a:cs typeface="Lucida Grande" pitchFamily="2" charset="0"/>
              <a:sym typeface="Helvetica Neue Light"/>
            </a:endParaRPr>
          </a:p>
        </p:txBody>
      </p:sp>
      <p:sp>
        <p:nvSpPr>
          <p:cNvPr id="10" name="Title 1">
            <a:extLst>
              <a:ext uri="{FF2B5EF4-FFF2-40B4-BE49-F238E27FC236}">
                <a16:creationId xmlns="" xmlns:a16="http://schemas.microsoft.com/office/drawing/2014/main" id="{52879A7B-E67A-4824-9A39-C977AE824E5B}"/>
              </a:ext>
            </a:extLst>
          </p:cNvPr>
          <p:cNvSpPr txBox="1">
            <a:spLocks/>
          </p:cNvSpPr>
          <p:nvPr/>
        </p:nvSpPr>
        <p:spPr>
          <a:xfrm>
            <a:off x="941787" y="1096602"/>
            <a:ext cx="2939903" cy="319239"/>
          </a:xfrm>
          <a:prstGeom prst="rect">
            <a:avLst/>
          </a:prstGeom>
          <a:noFill/>
        </p:spPr>
        <p:txBody>
          <a:bodyPr vert="horz" lIns="66666" tIns="33332" rIns="66666" bIns="33332" rtlCol="0" anchor="ctr">
            <a:normAutofit/>
          </a:bodyPr>
          <a:lstStyle>
            <a:lvl1pPr algn="ctr" defTabSz="914400" rtl="0" eaLnBrk="1" latinLnBrk="0" hangingPunct="1">
              <a:spcBef>
                <a:spcPct val="0"/>
              </a:spcBef>
              <a:buNone/>
              <a:defRPr lang="en-AU" sz="4400" kern="1200" dirty="0">
                <a:solidFill>
                  <a:schemeClr val="tx1"/>
                </a:solidFill>
                <a:latin typeface="+mj-lt"/>
                <a:ea typeface="+mj-ea"/>
                <a:cs typeface="+mj-cs"/>
              </a:defRPr>
            </a:lvl1pPr>
          </a:lstStyle>
          <a:p>
            <a:pPr defTabSz="666650" fontAlgn="auto">
              <a:spcAft>
                <a:spcPts val="0"/>
              </a:spcAft>
            </a:pPr>
            <a:r>
              <a:rPr lang="en-US" sz="1458" b="1" dirty="0">
                <a:solidFill>
                  <a:srgbClr val="6C0000"/>
                </a:solidFill>
                <a:latin typeface="Book Antiqua" panose="02040602050305030304" pitchFamily="18" charset="0"/>
                <a:sym typeface="Helvetica Neue Light"/>
              </a:rPr>
              <a:t>MFW4A/EIB WEBINAR SERIES</a:t>
            </a:r>
            <a:endParaRPr lang="en-US" sz="1458" dirty="0">
              <a:solidFill>
                <a:srgbClr val="6C0000"/>
              </a:solidFill>
              <a:latin typeface="Book Antiqua" panose="02040602050305030304" pitchFamily="18" charset="0"/>
              <a:sym typeface="Helvetica Neue Light"/>
            </a:endParaRPr>
          </a:p>
        </p:txBody>
      </p:sp>
      <p:pic>
        <p:nvPicPr>
          <p:cNvPr id="4" name="Picture 3">
            <a:extLst>
              <a:ext uri="{FF2B5EF4-FFF2-40B4-BE49-F238E27FC236}">
                <a16:creationId xmlns="" xmlns:a16="http://schemas.microsoft.com/office/drawing/2014/main" id="{B1B48B1F-9969-4E26-B4AC-EB67EB5D2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243" y="2149171"/>
            <a:ext cx="411624" cy="411624"/>
          </a:xfrm>
          <a:prstGeom prst="rect">
            <a:avLst/>
          </a:prstGeom>
        </p:spPr>
      </p:pic>
      <p:pic>
        <p:nvPicPr>
          <p:cNvPr id="8" name="Picture 7">
            <a:extLst>
              <a:ext uri="{FF2B5EF4-FFF2-40B4-BE49-F238E27FC236}">
                <a16:creationId xmlns="" xmlns:a16="http://schemas.microsoft.com/office/drawing/2014/main" id="{6387F78F-2D9A-408E-8374-3AEAB135BD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3101" y="2920749"/>
            <a:ext cx="233908" cy="338069"/>
          </a:xfrm>
          <a:prstGeom prst="rect">
            <a:avLst/>
          </a:prstGeom>
        </p:spPr>
      </p:pic>
      <p:pic>
        <p:nvPicPr>
          <p:cNvPr id="22" name="Picture 21">
            <a:extLst>
              <a:ext uri="{FF2B5EF4-FFF2-40B4-BE49-F238E27FC236}">
                <a16:creationId xmlns="" xmlns:a16="http://schemas.microsoft.com/office/drawing/2014/main" id="{73C77A94-1D6A-4BF7-81D4-959CFDBACA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0222" y="3605541"/>
            <a:ext cx="299667" cy="299667"/>
          </a:xfrm>
          <a:prstGeom prst="rect">
            <a:avLst/>
          </a:prstGeom>
        </p:spPr>
      </p:pic>
      <p:pic>
        <p:nvPicPr>
          <p:cNvPr id="24" name="Picture 23">
            <a:extLst>
              <a:ext uri="{FF2B5EF4-FFF2-40B4-BE49-F238E27FC236}">
                <a16:creationId xmlns="" xmlns:a16="http://schemas.microsoft.com/office/drawing/2014/main" id="{28137CEF-508D-4D7E-A763-DA7ED19683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5905" y="4851774"/>
            <a:ext cx="368300" cy="443868"/>
          </a:xfrm>
          <a:prstGeom prst="rect">
            <a:avLst/>
          </a:prstGeom>
        </p:spPr>
      </p:pic>
      <p:pic>
        <p:nvPicPr>
          <p:cNvPr id="26" name="Picture 25">
            <a:extLst>
              <a:ext uri="{FF2B5EF4-FFF2-40B4-BE49-F238E27FC236}">
                <a16:creationId xmlns="" xmlns:a16="http://schemas.microsoft.com/office/drawing/2014/main" id="{03716DC4-DDA3-4787-8A52-BBF0471424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0899" y="5756447"/>
            <a:ext cx="298313" cy="298313"/>
          </a:xfrm>
          <a:prstGeom prst="rect">
            <a:avLst/>
          </a:prstGeom>
        </p:spPr>
      </p:pic>
      <p:pic>
        <p:nvPicPr>
          <p:cNvPr id="28" name="Picture 27">
            <a:extLst>
              <a:ext uri="{FF2B5EF4-FFF2-40B4-BE49-F238E27FC236}">
                <a16:creationId xmlns="" xmlns:a16="http://schemas.microsoft.com/office/drawing/2014/main" id="{E2087F4B-55B6-4C13-84E2-69D6E8A28C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5689" y="6612567"/>
            <a:ext cx="308732" cy="308732"/>
          </a:xfrm>
          <a:prstGeom prst="rect">
            <a:avLst/>
          </a:prstGeom>
        </p:spPr>
      </p:pic>
      <p:sp>
        <p:nvSpPr>
          <p:cNvPr id="17" name="ZoneTexte 16">
            <a:extLst>
              <a:ext uri="{FF2B5EF4-FFF2-40B4-BE49-F238E27FC236}">
                <a16:creationId xmlns="" xmlns:a16="http://schemas.microsoft.com/office/drawing/2014/main" id="{B6D3C05D-B4B2-475B-9E92-E76B64F6848F}"/>
              </a:ext>
            </a:extLst>
          </p:cNvPr>
          <p:cNvSpPr txBox="1"/>
          <p:nvPr/>
        </p:nvSpPr>
        <p:spPr>
          <a:xfrm>
            <a:off x="2411739" y="324511"/>
            <a:ext cx="6778171" cy="495161"/>
          </a:xfrm>
          <a:prstGeom prst="rect">
            <a:avLst/>
          </a:prstGeom>
          <a:noFill/>
        </p:spPr>
        <p:txBody>
          <a:bodyPr wrap="square" rtlCol="0">
            <a:spAutoFit/>
          </a:bodyPr>
          <a:lstStyle/>
          <a:p>
            <a:endParaRPr lang="fr-BE" dirty="0"/>
          </a:p>
        </p:txBody>
      </p:sp>
      <p:sp>
        <p:nvSpPr>
          <p:cNvPr id="18" name="ZoneTexte 17">
            <a:extLst>
              <a:ext uri="{FF2B5EF4-FFF2-40B4-BE49-F238E27FC236}">
                <a16:creationId xmlns="" xmlns:a16="http://schemas.microsoft.com/office/drawing/2014/main" id="{CD8B55A7-FF10-4780-888A-9232A1F4CF81}"/>
              </a:ext>
            </a:extLst>
          </p:cNvPr>
          <p:cNvSpPr txBox="1"/>
          <p:nvPr/>
        </p:nvSpPr>
        <p:spPr>
          <a:xfrm>
            <a:off x="2494232" y="340538"/>
            <a:ext cx="6778171" cy="495161"/>
          </a:xfrm>
          <a:prstGeom prst="rect">
            <a:avLst/>
          </a:prstGeom>
          <a:noFill/>
        </p:spPr>
        <p:txBody>
          <a:bodyPr wrap="square" rtlCol="0">
            <a:spAutoFit/>
          </a:bodyPr>
          <a:lstStyle/>
          <a:p>
            <a:endParaRPr lang="fr-BE" dirty="0"/>
          </a:p>
        </p:txBody>
      </p:sp>
      <p:sp>
        <p:nvSpPr>
          <p:cNvPr id="19" name="ZoneTexte 18">
            <a:extLst>
              <a:ext uri="{FF2B5EF4-FFF2-40B4-BE49-F238E27FC236}">
                <a16:creationId xmlns="" xmlns:a16="http://schemas.microsoft.com/office/drawing/2014/main" id="{A9A81BA1-F681-4412-A37B-DB04BF7EEA66}"/>
              </a:ext>
            </a:extLst>
          </p:cNvPr>
          <p:cNvSpPr txBox="1"/>
          <p:nvPr/>
        </p:nvSpPr>
        <p:spPr>
          <a:xfrm>
            <a:off x="2452985" y="296799"/>
            <a:ext cx="6778171" cy="495161"/>
          </a:xfrm>
          <a:prstGeom prst="rect">
            <a:avLst/>
          </a:prstGeom>
          <a:noFill/>
        </p:spPr>
        <p:txBody>
          <a:bodyPr wrap="square" rtlCol="0">
            <a:spAutoFit/>
          </a:bodyPr>
          <a:lstStyle/>
          <a:p>
            <a:endParaRPr lang="fr-BE" dirty="0"/>
          </a:p>
        </p:txBody>
      </p:sp>
      <p:pic>
        <p:nvPicPr>
          <p:cNvPr id="20" name="Picture 12">
            <a:extLst>
              <a:ext uri="{FF2B5EF4-FFF2-40B4-BE49-F238E27FC236}">
                <a16:creationId xmlns="" xmlns:a16="http://schemas.microsoft.com/office/drawing/2014/main" id="{5A89DCD0-B091-4FC0-B39D-E2750CC8FD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94754" y="368934"/>
            <a:ext cx="1447732" cy="420936"/>
          </a:xfrm>
          <a:prstGeom prst="rect">
            <a:avLst/>
          </a:prstGeom>
        </p:spPr>
      </p:pic>
      <p:pic>
        <p:nvPicPr>
          <p:cNvPr id="21" name="Image 20" descr="Une image contenant texte&#10;&#10;Description générée automatiquement">
            <a:extLst>
              <a:ext uri="{FF2B5EF4-FFF2-40B4-BE49-F238E27FC236}">
                <a16:creationId xmlns="" xmlns:a16="http://schemas.microsoft.com/office/drawing/2014/main" id="{A1D6F755-E764-407B-B16C-1274A9586B7B}"/>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4098658" y="368934"/>
            <a:ext cx="1489710" cy="454025"/>
          </a:xfrm>
          <a:prstGeom prst="rect">
            <a:avLst/>
          </a:prstGeom>
        </p:spPr>
      </p:pic>
      <p:pic>
        <p:nvPicPr>
          <p:cNvPr id="23" name="Image 22">
            <a:extLst>
              <a:ext uri="{FF2B5EF4-FFF2-40B4-BE49-F238E27FC236}">
                <a16:creationId xmlns="" xmlns:a16="http://schemas.microsoft.com/office/drawing/2014/main" id="{3DC99DDB-0450-472A-A86D-61DA69B18121}"/>
              </a:ext>
            </a:extLst>
          </p:cNvPr>
          <p:cNvPicPr/>
          <p:nvPr/>
        </p:nvPicPr>
        <p:blipFill>
          <a:blip r:embed="rId11" cstate="print">
            <a:extLst>
              <a:ext uri="{28A0092B-C50C-407E-A947-70E740481C1C}">
                <a14:useLocalDpi xmlns:a14="http://schemas.microsoft.com/office/drawing/2010/main" val="0"/>
              </a:ext>
            </a:extLst>
          </a:blip>
          <a:srcRect t="21622" b="27928"/>
          <a:stretch>
            <a:fillRect/>
          </a:stretch>
        </p:blipFill>
        <p:spPr bwMode="auto">
          <a:xfrm>
            <a:off x="5736053" y="323219"/>
            <a:ext cx="878205" cy="438785"/>
          </a:xfrm>
          <a:prstGeom prst="rect">
            <a:avLst/>
          </a:prstGeom>
          <a:noFill/>
          <a:ln w="9525">
            <a:noFill/>
            <a:miter lim="800000"/>
            <a:headEnd/>
            <a:tailEnd/>
          </a:ln>
        </p:spPr>
      </p:pic>
      <p:pic>
        <p:nvPicPr>
          <p:cNvPr id="25" name="Picture 4">
            <a:extLst>
              <a:ext uri="{FF2B5EF4-FFF2-40B4-BE49-F238E27FC236}">
                <a16:creationId xmlns="" xmlns:a16="http://schemas.microsoft.com/office/drawing/2014/main" id="{8B9D4975-6BC3-4FA4-82C2-560B63836372}"/>
              </a:ext>
            </a:extLst>
          </p:cNvPr>
          <p:cNvPicPr/>
          <p:nvPr/>
        </p:nvPicPr>
        <p:blipFill>
          <a:blip r:embed="rId12">
            <a:extLst>
              <a:ext uri="{28A0092B-C50C-407E-A947-70E740481C1C}">
                <a14:useLocalDpi xmlns:a14="http://schemas.microsoft.com/office/drawing/2010/main" val="0"/>
              </a:ext>
            </a:extLst>
          </a:blip>
          <a:stretch>
            <a:fillRect/>
          </a:stretch>
        </p:blipFill>
        <p:spPr>
          <a:xfrm>
            <a:off x="6654700" y="368934"/>
            <a:ext cx="926465" cy="503555"/>
          </a:xfrm>
          <a:prstGeom prst="rect">
            <a:avLst/>
          </a:prstGeom>
        </p:spPr>
      </p:pic>
      <p:pic>
        <p:nvPicPr>
          <p:cNvPr id="27" name="Picture 3">
            <a:extLst>
              <a:ext uri="{FF2B5EF4-FFF2-40B4-BE49-F238E27FC236}">
                <a16:creationId xmlns="" xmlns:a16="http://schemas.microsoft.com/office/drawing/2014/main" id="{72A62267-3DF2-44BC-8453-0099B388C326}"/>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58369" y="278763"/>
            <a:ext cx="1396365" cy="683895"/>
          </a:xfrm>
          <a:prstGeom prst="rect">
            <a:avLst/>
          </a:prstGeom>
          <a:noFill/>
          <a:ln>
            <a:noFill/>
          </a:ln>
        </p:spPr>
      </p:pic>
      <p:pic>
        <p:nvPicPr>
          <p:cNvPr id="277506" name="Picture 2" descr="71 Simultaneous Translation Illustrations, Royalty-Free Vector Graphics &amp;  Clip Art - iStock">
            <a:extLst>
              <a:ext uri="{FF2B5EF4-FFF2-40B4-BE49-F238E27FC236}">
                <a16:creationId xmlns="" xmlns:a16="http://schemas.microsoft.com/office/drawing/2014/main" id="{61B1E578-C402-4B1E-B4BA-19F6DC5F426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90055" y="4140733"/>
            <a:ext cx="540000"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161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ZoneTexte 33">
            <a:extLst>
              <a:ext uri="{FF2B5EF4-FFF2-40B4-BE49-F238E27FC236}">
                <a16:creationId xmlns="" xmlns:a16="http://schemas.microsoft.com/office/drawing/2014/main" id="{807188E0-9FBD-45C4-A857-4DFA83B1A605}"/>
              </a:ext>
            </a:extLst>
          </p:cNvPr>
          <p:cNvSpPr txBox="1"/>
          <p:nvPr/>
        </p:nvSpPr>
        <p:spPr>
          <a:xfrm>
            <a:off x="3389833" y="1104634"/>
            <a:ext cx="3698000" cy="393634"/>
          </a:xfrm>
          <a:prstGeom prst="rect">
            <a:avLst/>
          </a:prstGeom>
          <a:noFill/>
        </p:spPr>
        <p:txBody>
          <a:bodyPr wrap="none" lIns="75438" tIns="37719" rIns="75438" bIns="37719">
            <a:spAutoFit/>
          </a:bodyPr>
          <a:lstStyle>
            <a:defPPr>
              <a:defRPr lang="fr-FR"/>
            </a:defPPr>
            <a:lvl1pPr algn="ctr">
              <a:defRPr sz="2000" b="0" i="1" cap="none" spc="0">
                <a:ln w="0"/>
                <a:effectLst>
                  <a:outerShdw blurRad="38100" dist="19050" dir="2700000" algn="tl" rotWithShape="0">
                    <a:schemeClr val="dk1">
                      <a:alpha val="40000"/>
                    </a:schemeClr>
                  </a:outerShdw>
                </a:effectLst>
              </a:defRPr>
            </a:lvl1pPr>
          </a:lstStyle>
          <a:p>
            <a:pPr eaLnBrk="1" fontAlgn="auto" hangingPunct="1">
              <a:spcBef>
                <a:spcPts val="0"/>
              </a:spcBef>
              <a:spcAft>
                <a:spcPts val="0"/>
              </a:spcAft>
              <a:defRPr/>
            </a:pPr>
            <a:r>
              <a:rPr lang="fr-FR" sz="2063" b="1" i="0" dirty="0">
                <a:solidFill>
                  <a:prstClr val="black"/>
                </a:solidFill>
                <a:effectLst/>
                <a:latin typeface="Fira Sans Extra Condensed"/>
              </a:rPr>
              <a:t> 1- APPROCHE SPECIFIQUE</a:t>
            </a:r>
            <a:endParaRPr lang="fr-FR" sz="2063" b="1" i="0" dirty="0">
              <a:solidFill>
                <a:prstClr val="black"/>
              </a:solidFill>
              <a:effectLst/>
              <a:latin typeface="Fira Sans Extra Condensed"/>
              <a:sym typeface="Fira Sans Extra Condensed"/>
            </a:endParaRPr>
          </a:p>
        </p:txBody>
      </p:sp>
      <p:sp>
        <p:nvSpPr>
          <p:cNvPr id="38" name="ZoneTexte 37">
            <a:extLst>
              <a:ext uri="{FF2B5EF4-FFF2-40B4-BE49-F238E27FC236}">
                <a16:creationId xmlns="" xmlns:a16="http://schemas.microsoft.com/office/drawing/2014/main" id="{3782F761-1716-44D1-BC77-FDE48A536289}"/>
              </a:ext>
            </a:extLst>
          </p:cNvPr>
          <p:cNvSpPr txBox="1"/>
          <p:nvPr/>
        </p:nvSpPr>
        <p:spPr>
          <a:xfrm>
            <a:off x="241321" y="3159963"/>
            <a:ext cx="3148512" cy="2098267"/>
          </a:xfrm>
          <a:prstGeom prst="rect">
            <a:avLst/>
          </a:prstGeom>
          <a:noFill/>
        </p:spPr>
        <p:txBody>
          <a:bodyPr wrap="square" rtlCol="0">
            <a:spAutoFit/>
          </a:bodyPr>
          <a:lstStyle/>
          <a:p>
            <a:pPr marL="235744" indent="-235744" eaLnBrk="1" fontAlgn="auto" hangingPunct="1">
              <a:lnSpc>
                <a:spcPct val="150000"/>
              </a:lnSpc>
              <a:spcBef>
                <a:spcPts val="0"/>
              </a:spcBef>
              <a:spcAft>
                <a:spcPts val="0"/>
              </a:spcAft>
              <a:buFont typeface="Arial" panose="020B0604020202020204" pitchFamily="34" charset="0"/>
              <a:buChar char="•"/>
            </a:pPr>
            <a:r>
              <a:rPr lang="fr-FR" sz="1650" b="1" dirty="0">
                <a:solidFill>
                  <a:prstClr val="black"/>
                </a:solidFill>
                <a:latin typeface="Calibri" panose="020F0502020204030204"/>
              </a:rPr>
              <a:t>Nexus Finance – Climat</a:t>
            </a:r>
          </a:p>
          <a:p>
            <a:pPr eaLnBrk="1" fontAlgn="auto" hangingPunct="1">
              <a:lnSpc>
                <a:spcPct val="150000"/>
              </a:lnSpc>
              <a:spcBef>
                <a:spcPts val="0"/>
              </a:spcBef>
              <a:spcAft>
                <a:spcPts val="0"/>
              </a:spcAft>
            </a:pPr>
            <a:endParaRPr lang="fr-FR" sz="1650" b="1" dirty="0">
              <a:solidFill>
                <a:prstClr val="black"/>
              </a:solidFill>
              <a:latin typeface="Calibri" panose="020F0502020204030204"/>
            </a:endParaRPr>
          </a:p>
          <a:p>
            <a:pPr marL="235744" indent="-235744" eaLnBrk="1" fontAlgn="auto" hangingPunct="1">
              <a:spcBef>
                <a:spcPts val="0"/>
              </a:spcBef>
              <a:spcAft>
                <a:spcPts val="0"/>
              </a:spcAft>
              <a:buFont typeface="Arial" panose="020B0604020202020204" pitchFamily="34" charset="0"/>
              <a:buChar char="•"/>
            </a:pPr>
            <a:r>
              <a:rPr lang="fr-FR" sz="1650" b="1" dirty="0">
                <a:solidFill>
                  <a:prstClr val="black"/>
                </a:solidFill>
                <a:latin typeface="Calibri" panose="020F0502020204030204"/>
              </a:rPr>
              <a:t>Construction de solutions innovantes pour l’accès au financement des PME</a:t>
            </a:r>
          </a:p>
          <a:p>
            <a:pPr eaLnBrk="1" fontAlgn="auto" hangingPunct="1">
              <a:spcBef>
                <a:spcPts val="0"/>
              </a:spcBef>
              <a:spcAft>
                <a:spcPts val="0"/>
              </a:spcAft>
            </a:pPr>
            <a:endParaRPr lang="fr-FR" sz="1485" b="1" dirty="0">
              <a:solidFill>
                <a:prstClr val="black"/>
              </a:solidFill>
              <a:latin typeface="Calibri" panose="020F0502020204030204"/>
            </a:endParaRPr>
          </a:p>
          <a:p>
            <a:pPr eaLnBrk="1" fontAlgn="auto" hangingPunct="1">
              <a:spcBef>
                <a:spcPts val="0"/>
              </a:spcBef>
              <a:spcAft>
                <a:spcPts val="0"/>
              </a:spcAft>
            </a:pPr>
            <a:endParaRPr lang="fr-FR" sz="1650" dirty="0">
              <a:solidFill>
                <a:prstClr val="black"/>
              </a:solidFill>
              <a:latin typeface="Calibri" panose="020F0502020204030204"/>
            </a:endParaRPr>
          </a:p>
        </p:txBody>
      </p:sp>
      <p:sp>
        <p:nvSpPr>
          <p:cNvPr id="25" name="ZoneTexte 24">
            <a:extLst>
              <a:ext uri="{FF2B5EF4-FFF2-40B4-BE49-F238E27FC236}">
                <a16:creationId xmlns="" xmlns:a16="http://schemas.microsoft.com/office/drawing/2014/main" id="{1436C817-3E57-407A-9564-E7C280C0F6DD}"/>
              </a:ext>
            </a:extLst>
          </p:cNvPr>
          <p:cNvSpPr txBox="1"/>
          <p:nvPr/>
        </p:nvSpPr>
        <p:spPr>
          <a:xfrm>
            <a:off x="314756" y="2640186"/>
            <a:ext cx="2509714" cy="346249"/>
          </a:xfrm>
          <a:prstGeom prst="rect">
            <a:avLst/>
          </a:prstGeom>
          <a:noFill/>
        </p:spPr>
        <p:txBody>
          <a:bodyPr wrap="square" rtlCol="0">
            <a:spAutoFit/>
          </a:bodyPr>
          <a:lstStyle/>
          <a:p>
            <a:pPr eaLnBrk="1" fontAlgn="auto" hangingPunct="1">
              <a:spcBef>
                <a:spcPts val="0"/>
              </a:spcBef>
              <a:spcAft>
                <a:spcPts val="0"/>
              </a:spcAft>
            </a:pPr>
            <a:r>
              <a:rPr lang="fr-FR" sz="1650" b="1" dirty="0">
                <a:solidFill>
                  <a:srgbClr val="ED7D31"/>
                </a:solidFill>
                <a:latin typeface="Calibri" panose="020F0502020204030204"/>
              </a:rPr>
              <a:t>APPROCHE GREEN INVEST</a:t>
            </a:r>
            <a:endParaRPr lang="en-US" sz="1650" b="1" dirty="0">
              <a:solidFill>
                <a:srgbClr val="ED7D31"/>
              </a:solidFill>
              <a:latin typeface="Calibri" panose="020F0502020204030204"/>
            </a:endParaRPr>
          </a:p>
        </p:txBody>
      </p:sp>
      <p:sp>
        <p:nvSpPr>
          <p:cNvPr id="5" name="Espace réservé du pied de page 4">
            <a:extLst>
              <a:ext uri="{FF2B5EF4-FFF2-40B4-BE49-F238E27FC236}">
                <a16:creationId xmlns="" xmlns:a16="http://schemas.microsoft.com/office/drawing/2014/main" id="{DA559B32-E213-436C-8E1B-A75208372593}"/>
              </a:ext>
            </a:extLst>
          </p:cNvPr>
          <p:cNvSpPr>
            <a:spLocks noGrp="1"/>
          </p:cNvSpPr>
          <p:nvPr>
            <p:ph type="ftr" sz="quarter" idx="11"/>
          </p:nvPr>
        </p:nvSpPr>
        <p:spPr>
          <a:xfrm>
            <a:off x="3280259" y="6461332"/>
            <a:ext cx="3394710" cy="301228"/>
          </a:xfrm>
        </p:spPr>
        <p:txBody>
          <a:bodyPr/>
          <a:lstStyle/>
          <a:p>
            <a:r>
              <a:rPr lang="fr-FR" sz="1485" dirty="0">
                <a:solidFill>
                  <a:prstClr val="black">
                    <a:tint val="75000"/>
                  </a:prstClr>
                </a:solidFill>
              </a:rPr>
              <a:t>3</a:t>
            </a:r>
          </a:p>
        </p:txBody>
      </p:sp>
      <p:sp>
        <p:nvSpPr>
          <p:cNvPr id="26" name="ZoneTexte 25">
            <a:extLst>
              <a:ext uri="{FF2B5EF4-FFF2-40B4-BE49-F238E27FC236}">
                <a16:creationId xmlns="" xmlns:a16="http://schemas.microsoft.com/office/drawing/2014/main" id="{F9709FC0-ABAB-4D15-AF9E-AA5B8C3F6E92}"/>
              </a:ext>
            </a:extLst>
          </p:cNvPr>
          <p:cNvSpPr txBox="1"/>
          <p:nvPr/>
        </p:nvSpPr>
        <p:spPr>
          <a:xfrm>
            <a:off x="7087833" y="4460618"/>
            <a:ext cx="1890394" cy="600164"/>
          </a:xfrm>
          <a:prstGeom prst="rect">
            <a:avLst/>
          </a:prstGeom>
          <a:noFill/>
        </p:spPr>
        <p:txBody>
          <a:bodyPr wrap="square" rtlCol="0">
            <a:spAutoFit/>
          </a:bodyPr>
          <a:lstStyle/>
          <a:p>
            <a:pPr marL="235744" indent="-235744" eaLnBrk="1" fontAlgn="auto" hangingPunct="1">
              <a:spcBef>
                <a:spcPts val="0"/>
              </a:spcBef>
              <a:spcAft>
                <a:spcPts val="0"/>
              </a:spcAft>
              <a:buFont typeface="Arial" panose="020B0604020202020204" pitchFamily="34" charset="0"/>
              <a:buChar char="•"/>
              <a:defRPr/>
            </a:pPr>
            <a:r>
              <a:rPr lang="fr-FR" sz="1650" b="1" dirty="0">
                <a:solidFill>
                  <a:prstClr val="black"/>
                </a:solidFill>
                <a:latin typeface="Calibri" panose="020F0502020204030204"/>
              </a:rPr>
              <a:t>Gestion durable des Déchets</a:t>
            </a:r>
          </a:p>
        </p:txBody>
      </p:sp>
      <p:sp>
        <p:nvSpPr>
          <p:cNvPr id="27" name="ZoneTexte 26">
            <a:extLst>
              <a:ext uri="{FF2B5EF4-FFF2-40B4-BE49-F238E27FC236}">
                <a16:creationId xmlns="" xmlns:a16="http://schemas.microsoft.com/office/drawing/2014/main" id="{C2C1EC8C-2294-4DF1-AAF2-5FDE9B2DEE88}"/>
              </a:ext>
            </a:extLst>
          </p:cNvPr>
          <p:cNvSpPr txBox="1"/>
          <p:nvPr/>
        </p:nvSpPr>
        <p:spPr>
          <a:xfrm>
            <a:off x="7025801" y="2855413"/>
            <a:ext cx="2023824" cy="346249"/>
          </a:xfrm>
          <a:prstGeom prst="rect">
            <a:avLst/>
          </a:prstGeom>
          <a:noFill/>
        </p:spPr>
        <p:txBody>
          <a:bodyPr wrap="none" rtlCol="0">
            <a:spAutoFit/>
          </a:bodyPr>
          <a:lstStyle/>
          <a:p>
            <a:pPr marL="235744" indent="-235744" eaLnBrk="1" fontAlgn="auto" hangingPunct="1">
              <a:spcBef>
                <a:spcPts val="0"/>
              </a:spcBef>
              <a:spcAft>
                <a:spcPts val="0"/>
              </a:spcAft>
              <a:buFont typeface="Arial" panose="020B0604020202020204" pitchFamily="34" charset="0"/>
              <a:buChar char="•"/>
              <a:defRPr/>
            </a:pPr>
            <a:r>
              <a:rPr lang="fr-FR" sz="1650" b="1" dirty="0">
                <a:solidFill>
                  <a:prstClr val="black"/>
                </a:solidFill>
                <a:latin typeface="Calibri" panose="020F0502020204030204"/>
              </a:rPr>
              <a:t>Foresterie durable</a:t>
            </a:r>
          </a:p>
        </p:txBody>
      </p:sp>
      <p:sp>
        <p:nvSpPr>
          <p:cNvPr id="28" name="ZoneTexte 27">
            <a:extLst>
              <a:ext uri="{FF2B5EF4-FFF2-40B4-BE49-F238E27FC236}">
                <a16:creationId xmlns="" xmlns:a16="http://schemas.microsoft.com/office/drawing/2014/main" id="{A3238297-E3EC-40B4-802D-04E385616DA2}"/>
              </a:ext>
            </a:extLst>
          </p:cNvPr>
          <p:cNvSpPr txBox="1"/>
          <p:nvPr/>
        </p:nvSpPr>
        <p:spPr>
          <a:xfrm>
            <a:off x="7025801" y="3328866"/>
            <a:ext cx="2119491" cy="346249"/>
          </a:xfrm>
          <a:prstGeom prst="rect">
            <a:avLst/>
          </a:prstGeom>
          <a:noFill/>
        </p:spPr>
        <p:txBody>
          <a:bodyPr wrap="none" rtlCol="0">
            <a:spAutoFit/>
          </a:bodyPr>
          <a:lstStyle/>
          <a:p>
            <a:pPr marL="235744" indent="-235744" eaLnBrk="1" fontAlgn="auto" hangingPunct="1">
              <a:spcBef>
                <a:spcPts val="0"/>
              </a:spcBef>
              <a:spcAft>
                <a:spcPts val="0"/>
              </a:spcAft>
              <a:buFont typeface="Arial" panose="020B0604020202020204" pitchFamily="34" charset="0"/>
              <a:buChar char="•"/>
              <a:defRPr/>
            </a:pPr>
            <a:r>
              <a:rPr lang="fr-FR" sz="1650" b="1" dirty="0">
                <a:solidFill>
                  <a:prstClr val="black"/>
                </a:solidFill>
                <a:latin typeface="Calibri" panose="020F0502020204030204"/>
              </a:rPr>
              <a:t>Agriculture durable</a:t>
            </a:r>
          </a:p>
        </p:txBody>
      </p:sp>
      <p:sp>
        <p:nvSpPr>
          <p:cNvPr id="29" name="ZoneTexte 28">
            <a:extLst>
              <a:ext uri="{FF2B5EF4-FFF2-40B4-BE49-F238E27FC236}">
                <a16:creationId xmlns="" xmlns:a16="http://schemas.microsoft.com/office/drawing/2014/main" id="{5048D052-49F1-4158-A334-31B2423C9EEE}"/>
              </a:ext>
            </a:extLst>
          </p:cNvPr>
          <p:cNvSpPr txBox="1"/>
          <p:nvPr/>
        </p:nvSpPr>
        <p:spPr>
          <a:xfrm>
            <a:off x="7001184" y="3731073"/>
            <a:ext cx="2991484" cy="600164"/>
          </a:xfrm>
          <a:prstGeom prst="rect">
            <a:avLst/>
          </a:prstGeom>
          <a:noFill/>
        </p:spPr>
        <p:txBody>
          <a:bodyPr wrap="square" rtlCol="0">
            <a:spAutoFit/>
          </a:bodyPr>
          <a:lstStyle/>
          <a:p>
            <a:pPr marL="235744" indent="-235744" eaLnBrk="1" fontAlgn="auto" hangingPunct="1">
              <a:spcBef>
                <a:spcPts val="0"/>
              </a:spcBef>
              <a:spcAft>
                <a:spcPts val="0"/>
              </a:spcAft>
              <a:buFont typeface="Arial" panose="020B0604020202020204" pitchFamily="34" charset="0"/>
              <a:buChar char="•"/>
              <a:defRPr/>
            </a:pPr>
            <a:r>
              <a:rPr lang="fr-FR" sz="1650" b="1" dirty="0">
                <a:solidFill>
                  <a:prstClr val="black"/>
                </a:solidFill>
                <a:latin typeface="Calibri" panose="020F0502020204030204"/>
              </a:rPr>
              <a:t>Energie (</a:t>
            </a:r>
            <a:r>
              <a:rPr lang="fr-FR" sz="1650" b="1" dirty="0" err="1">
                <a:solidFill>
                  <a:prstClr val="black"/>
                </a:solidFill>
                <a:latin typeface="Calibri" panose="020F0502020204030204"/>
              </a:rPr>
              <a:t>EnR</a:t>
            </a:r>
            <a:r>
              <a:rPr lang="fr-FR" sz="1650" b="1" dirty="0">
                <a:solidFill>
                  <a:prstClr val="black"/>
                </a:solidFill>
                <a:latin typeface="Calibri" panose="020F0502020204030204"/>
              </a:rPr>
              <a:t>, EE, Transport, 	      Bâtiments…)</a:t>
            </a:r>
          </a:p>
        </p:txBody>
      </p:sp>
      <p:sp>
        <p:nvSpPr>
          <p:cNvPr id="35" name="ZoneTexte 34">
            <a:extLst>
              <a:ext uri="{FF2B5EF4-FFF2-40B4-BE49-F238E27FC236}">
                <a16:creationId xmlns="" xmlns:a16="http://schemas.microsoft.com/office/drawing/2014/main" id="{F0455EE4-17AE-4EDA-82DC-BDF698EF7124}"/>
              </a:ext>
            </a:extLst>
          </p:cNvPr>
          <p:cNvSpPr txBox="1"/>
          <p:nvPr/>
        </p:nvSpPr>
        <p:spPr>
          <a:xfrm>
            <a:off x="7074605" y="5116740"/>
            <a:ext cx="2127185" cy="346249"/>
          </a:xfrm>
          <a:prstGeom prst="rect">
            <a:avLst/>
          </a:prstGeom>
          <a:noFill/>
        </p:spPr>
        <p:txBody>
          <a:bodyPr wrap="none" rtlCol="0">
            <a:spAutoFit/>
          </a:bodyPr>
          <a:lstStyle/>
          <a:p>
            <a:pPr marL="235744" indent="-235744" eaLnBrk="1" fontAlgn="auto" hangingPunct="1">
              <a:spcBef>
                <a:spcPts val="0"/>
              </a:spcBef>
              <a:spcAft>
                <a:spcPts val="0"/>
              </a:spcAft>
              <a:buFont typeface="Arial" panose="020B0604020202020204" pitchFamily="34" charset="0"/>
              <a:buChar char="•"/>
              <a:defRPr/>
            </a:pPr>
            <a:r>
              <a:rPr lang="fr-FR" sz="1650" b="1" dirty="0">
                <a:solidFill>
                  <a:prstClr val="black"/>
                </a:solidFill>
                <a:latin typeface="Calibri" panose="020F0502020204030204"/>
              </a:rPr>
              <a:t>Economie circulaire</a:t>
            </a:r>
          </a:p>
        </p:txBody>
      </p:sp>
      <p:sp>
        <p:nvSpPr>
          <p:cNvPr id="37" name="Google Shape;496;p36">
            <a:extLst>
              <a:ext uri="{FF2B5EF4-FFF2-40B4-BE49-F238E27FC236}">
                <a16:creationId xmlns="" xmlns:a16="http://schemas.microsoft.com/office/drawing/2014/main" id="{29711D5A-C31F-44D4-8784-1A660F5C6EF1}"/>
              </a:ext>
            </a:extLst>
          </p:cNvPr>
          <p:cNvSpPr txBox="1"/>
          <p:nvPr/>
        </p:nvSpPr>
        <p:spPr>
          <a:xfrm flipH="1">
            <a:off x="4255220" y="2364178"/>
            <a:ext cx="1422300" cy="457593"/>
          </a:xfrm>
          <a:prstGeom prst="rect">
            <a:avLst/>
          </a:prstGeom>
          <a:noFill/>
          <a:ln w="19050" cap="flat" cmpd="sng">
            <a:solidFill>
              <a:srgbClr val="59BB18"/>
            </a:solidFill>
            <a:prstDash val="solid"/>
            <a:round/>
            <a:headEnd type="none" w="sm" len="sm"/>
            <a:tailEnd type="none" w="sm" len="sm"/>
          </a:ln>
        </p:spPr>
        <p:txBody>
          <a:bodyPr spcFirstLastPara="1" wrap="square" lIns="100568" tIns="100568" rIns="100568" bIns="100568" anchor="ctr" anchorCtr="0">
            <a:noAutofit/>
          </a:bodyPr>
          <a:lstStyle/>
          <a:p>
            <a:pPr algn="ctr" defTabSz="1005815" eaLnBrk="1" fontAlgn="auto" hangingPunct="1">
              <a:spcBef>
                <a:spcPts val="0"/>
              </a:spcBef>
              <a:spcAft>
                <a:spcPts val="0"/>
              </a:spcAft>
              <a:buClr>
                <a:srgbClr val="000000"/>
              </a:buClr>
            </a:pPr>
            <a:r>
              <a:rPr lang="en" sz="1650" b="1" kern="0" dirty="0">
                <a:solidFill>
                  <a:srgbClr val="00AA7D"/>
                </a:solidFill>
                <a:latin typeface="Fira Sans Extra Condensed"/>
                <a:sym typeface="Fira Sans Extra Condensed"/>
              </a:rPr>
              <a:t>ESG, TFCD</a:t>
            </a:r>
            <a:endParaRPr sz="1650" b="1" kern="0" dirty="0">
              <a:solidFill>
                <a:srgbClr val="00AA7D"/>
              </a:solidFill>
              <a:latin typeface="Fira Sans Extra Condensed"/>
              <a:sym typeface="Fira Sans Extra Condensed"/>
            </a:endParaRPr>
          </a:p>
        </p:txBody>
      </p:sp>
      <p:sp>
        <p:nvSpPr>
          <p:cNvPr id="39" name="Google Shape;497;p36">
            <a:extLst>
              <a:ext uri="{FF2B5EF4-FFF2-40B4-BE49-F238E27FC236}">
                <a16:creationId xmlns="" xmlns:a16="http://schemas.microsoft.com/office/drawing/2014/main" id="{7448788B-7A8F-408A-BCC1-02A0A3EF0D98}"/>
              </a:ext>
            </a:extLst>
          </p:cNvPr>
          <p:cNvSpPr txBox="1"/>
          <p:nvPr/>
        </p:nvSpPr>
        <p:spPr>
          <a:xfrm flipH="1">
            <a:off x="4266299" y="3357929"/>
            <a:ext cx="1422630" cy="487080"/>
          </a:xfrm>
          <a:prstGeom prst="rect">
            <a:avLst/>
          </a:prstGeom>
          <a:noFill/>
          <a:ln w="19050" cap="flat" cmpd="sng">
            <a:solidFill>
              <a:srgbClr val="59BB18"/>
            </a:solidFill>
            <a:prstDash val="solid"/>
            <a:round/>
            <a:headEnd type="none" w="sm" len="sm"/>
            <a:tailEnd type="none" w="sm" len="sm"/>
          </a:ln>
        </p:spPr>
        <p:txBody>
          <a:bodyPr spcFirstLastPara="1" wrap="square" lIns="100568" tIns="100568" rIns="100568" bIns="100568" anchor="ctr" anchorCtr="0">
            <a:noAutofit/>
          </a:bodyPr>
          <a:lstStyle/>
          <a:p>
            <a:pPr algn="ctr" defTabSz="1005815" eaLnBrk="1" fontAlgn="auto" hangingPunct="1">
              <a:spcBef>
                <a:spcPts val="0"/>
              </a:spcBef>
              <a:spcAft>
                <a:spcPts val="0"/>
              </a:spcAft>
              <a:buClr>
                <a:srgbClr val="000000"/>
              </a:buClr>
              <a:buSzPts val="1100"/>
              <a:defRPr/>
            </a:pPr>
            <a:r>
              <a:rPr lang="fr-FR" sz="1815" b="1" kern="0" dirty="0">
                <a:solidFill>
                  <a:srgbClr val="000000"/>
                </a:solidFill>
                <a:latin typeface="Fira Sans Extra Condensed"/>
                <a:sym typeface="Roboto"/>
              </a:rPr>
              <a:t>Banque </a:t>
            </a:r>
            <a:endParaRPr sz="1815" b="1" kern="0" dirty="0">
              <a:solidFill>
                <a:srgbClr val="000000"/>
              </a:solidFill>
              <a:latin typeface="Fira Sans Extra Condensed"/>
              <a:sym typeface="Roboto"/>
            </a:endParaRPr>
          </a:p>
        </p:txBody>
      </p:sp>
      <p:sp>
        <p:nvSpPr>
          <p:cNvPr id="40" name="Google Shape;504;p36">
            <a:extLst>
              <a:ext uri="{FF2B5EF4-FFF2-40B4-BE49-F238E27FC236}">
                <a16:creationId xmlns="" xmlns:a16="http://schemas.microsoft.com/office/drawing/2014/main" id="{C8B30EDF-6403-4ECF-82E8-BD5DF93DB420}"/>
              </a:ext>
            </a:extLst>
          </p:cNvPr>
          <p:cNvSpPr txBox="1"/>
          <p:nvPr/>
        </p:nvSpPr>
        <p:spPr>
          <a:xfrm flipH="1">
            <a:off x="4064451" y="4463325"/>
            <a:ext cx="1826326" cy="487080"/>
          </a:xfrm>
          <a:prstGeom prst="rect">
            <a:avLst/>
          </a:prstGeom>
          <a:noFill/>
          <a:ln w="19050" cap="flat" cmpd="sng">
            <a:solidFill>
              <a:srgbClr val="59BB18"/>
            </a:solidFill>
            <a:prstDash val="solid"/>
            <a:round/>
            <a:headEnd type="none" w="sm" len="sm"/>
            <a:tailEnd type="none" w="sm" len="sm"/>
          </a:ln>
        </p:spPr>
        <p:txBody>
          <a:bodyPr spcFirstLastPara="1" wrap="square" lIns="100568" tIns="100568" rIns="100568" bIns="100568" anchor="ctr" anchorCtr="0">
            <a:noAutofit/>
          </a:bodyPr>
          <a:lstStyle/>
          <a:p>
            <a:pPr algn="ctr" defTabSz="1005815" eaLnBrk="1" fontAlgn="auto" hangingPunct="1">
              <a:spcBef>
                <a:spcPts val="0"/>
              </a:spcBef>
              <a:spcAft>
                <a:spcPts val="0"/>
              </a:spcAft>
              <a:buClr>
                <a:srgbClr val="000000"/>
              </a:buClr>
              <a:buSzPts val="1100"/>
              <a:defRPr/>
            </a:pPr>
            <a:r>
              <a:rPr lang="fr-FR" sz="1815" b="1" kern="0" dirty="0">
                <a:solidFill>
                  <a:srgbClr val="00AA7D"/>
                </a:solidFill>
                <a:latin typeface="Fira Sans Extra Condensed"/>
                <a:sym typeface="Roboto"/>
              </a:rPr>
              <a:t>Relation  Clients </a:t>
            </a:r>
            <a:endParaRPr sz="1815" b="1" kern="0" dirty="0">
              <a:solidFill>
                <a:srgbClr val="00AA7D"/>
              </a:solidFill>
              <a:latin typeface="Fira Sans Extra Condensed"/>
              <a:sym typeface="Roboto"/>
            </a:endParaRPr>
          </a:p>
        </p:txBody>
      </p:sp>
      <p:sp>
        <p:nvSpPr>
          <p:cNvPr id="42" name="Google Shape;508;p36">
            <a:extLst>
              <a:ext uri="{FF2B5EF4-FFF2-40B4-BE49-F238E27FC236}">
                <a16:creationId xmlns="" xmlns:a16="http://schemas.microsoft.com/office/drawing/2014/main" id="{81BD8467-4527-4CD0-9ECA-2CDBFAE7FFD9}"/>
              </a:ext>
            </a:extLst>
          </p:cNvPr>
          <p:cNvSpPr txBox="1"/>
          <p:nvPr/>
        </p:nvSpPr>
        <p:spPr>
          <a:xfrm flipH="1">
            <a:off x="3510125" y="5112713"/>
            <a:ext cx="2934981" cy="577170"/>
          </a:xfrm>
          <a:prstGeom prst="rect">
            <a:avLst/>
          </a:prstGeom>
          <a:noFill/>
          <a:ln w="19050" cap="flat" cmpd="sng">
            <a:solidFill>
              <a:srgbClr val="59BB18"/>
            </a:solidFill>
            <a:prstDash val="solid"/>
            <a:round/>
            <a:headEnd type="none" w="sm" len="sm"/>
            <a:tailEnd type="none" w="sm" len="sm"/>
          </a:ln>
        </p:spPr>
        <p:txBody>
          <a:bodyPr spcFirstLastPara="1" wrap="square" lIns="100568" tIns="100568" rIns="100568" bIns="100568" anchor="ctr" anchorCtr="0">
            <a:noAutofit/>
          </a:bodyPr>
          <a:lstStyle/>
          <a:p>
            <a:pPr algn="ctr" defTabSz="1005815" eaLnBrk="1" fontAlgn="auto" hangingPunct="1">
              <a:spcBef>
                <a:spcPts val="0"/>
              </a:spcBef>
              <a:spcAft>
                <a:spcPts val="0"/>
              </a:spcAft>
              <a:buClr>
                <a:srgbClr val="000000"/>
              </a:buClr>
              <a:buSzPts val="1100"/>
              <a:defRPr/>
            </a:pPr>
            <a:r>
              <a:rPr lang="fr-FR" sz="1650" b="1" kern="0" dirty="0">
                <a:solidFill>
                  <a:srgbClr val="000000"/>
                </a:solidFill>
                <a:latin typeface="Fira Sans Extra Condensed"/>
                <a:sym typeface="Roboto"/>
              </a:rPr>
              <a:t>PME vertes et verdissantes</a:t>
            </a:r>
          </a:p>
          <a:p>
            <a:pPr algn="ctr" defTabSz="1005815" eaLnBrk="1" fontAlgn="auto" hangingPunct="1">
              <a:spcBef>
                <a:spcPts val="0"/>
              </a:spcBef>
              <a:spcAft>
                <a:spcPts val="0"/>
              </a:spcAft>
              <a:buClr>
                <a:srgbClr val="000000"/>
              </a:buClr>
              <a:buSzPts val="1100"/>
              <a:defRPr/>
            </a:pPr>
            <a:r>
              <a:rPr lang="fr-FR" sz="1650" b="1" kern="0" dirty="0">
                <a:solidFill>
                  <a:srgbClr val="000000"/>
                </a:solidFill>
                <a:latin typeface="Fira Sans Extra Condensed"/>
                <a:sym typeface="Roboto"/>
              </a:rPr>
              <a:t>GREEN INVEST</a:t>
            </a:r>
            <a:endParaRPr sz="1650" b="1" kern="0" dirty="0">
              <a:solidFill>
                <a:srgbClr val="000000"/>
              </a:solidFill>
              <a:latin typeface="Fira Sans Extra Condensed"/>
              <a:sym typeface="Roboto"/>
            </a:endParaRPr>
          </a:p>
        </p:txBody>
      </p:sp>
      <p:sp>
        <p:nvSpPr>
          <p:cNvPr id="43" name="Google Shape;513;p36">
            <a:extLst>
              <a:ext uri="{FF2B5EF4-FFF2-40B4-BE49-F238E27FC236}">
                <a16:creationId xmlns="" xmlns:a16="http://schemas.microsoft.com/office/drawing/2014/main" id="{A9287B86-EEE9-460A-B8D2-B4293588D966}"/>
              </a:ext>
            </a:extLst>
          </p:cNvPr>
          <p:cNvSpPr txBox="1"/>
          <p:nvPr/>
        </p:nvSpPr>
        <p:spPr>
          <a:xfrm flipH="1">
            <a:off x="5923687" y="5929777"/>
            <a:ext cx="1422630" cy="487080"/>
          </a:xfrm>
          <a:prstGeom prst="rect">
            <a:avLst/>
          </a:prstGeom>
          <a:noFill/>
          <a:ln w="19050" cap="flat" cmpd="sng">
            <a:solidFill>
              <a:srgbClr val="59BB18"/>
            </a:solidFill>
            <a:prstDash val="solid"/>
            <a:round/>
            <a:headEnd type="none" w="sm" len="sm"/>
            <a:tailEnd type="none" w="sm" len="sm"/>
          </a:ln>
        </p:spPr>
        <p:txBody>
          <a:bodyPr spcFirstLastPara="1" wrap="square" lIns="100568" tIns="100568" rIns="100568" bIns="100568" anchor="ctr" anchorCtr="0">
            <a:noAutofit/>
          </a:bodyPr>
          <a:lstStyle/>
          <a:p>
            <a:pPr algn="ctr" defTabSz="1005815" eaLnBrk="1" fontAlgn="auto" hangingPunct="1">
              <a:spcBef>
                <a:spcPts val="0"/>
              </a:spcBef>
              <a:spcAft>
                <a:spcPts val="0"/>
              </a:spcAft>
              <a:buClr>
                <a:srgbClr val="000000"/>
              </a:buClr>
              <a:buSzPts val="1100"/>
              <a:defRPr/>
            </a:pPr>
            <a:r>
              <a:rPr lang="fr-FR" sz="1650" b="1" kern="0" dirty="0">
                <a:solidFill>
                  <a:srgbClr val="000000"/>
                </a:solidFill>
                <a:latin typeface="Fira Sans Extra Condensed"/>
                <a:sym typeface="Roboto"/>
              </a:rPr>
              <a:t>Crédit</a:t>
            </a:r>
            <a:r>
              <a:rPr lang="fr-FR" sz="1320" kern="0" dirty="0">
                <a:solidFill>
                  <a:srgbClr val="000000"/>
                </a:solidFill>
                <a:latin typeface="Roboto"/>
                <a:ea typeface="Roboto"/>
                <a:cs typeface="Roboto"/>
                <a:sym typeface="Roboto"/>
              </a:rPr>
              <a:t> </a:t>
            </a:r>
            <a:endParaRPr sz="1320" kern="0" dirty="0">
              <a:solidFill>
                <a:srgbClr val="000000"/>
              </a:solidFill>
              <a:latin typeface="Roboto"/>
              <a:ea typeface="Roboto"/>
              <a:cs typeface="Roboto"/>
              <a:sym typeface="Roboto"/>
            </a:endParaRPr>
          </a:p>
        </p:txBody>
      </p:sp>
      <p:cxnSp>
        <p:nvCxnSpPr>
          <p:cNvPr id="44" name="Google Shape;524;p36">
            <a:extLst>
              <a:ext uri="{FF2B5EF4-FFF2-40B4-BE49-F238E27FC236}">
                <a16:creationId xmlns="" xmlns:a16="http://schemas.microsoft.com/office/drawing/2014/main" id="{7A064654-BD26-4EE2-B6A9-4D9A16C559EB}"/>
              </a:ext>
            </a:extLst>
          </p:cNvPr>
          <p:cNvCxnSpPr>
            <a:cxnSpLocks/>
            <a:stCxn id="37" idx="2"/>
            <a:endCxn id="39" idx="0"/>
          </p:cNvCxnSpPr>
          <p:nvPr/>
        </p:nvCxnSpPr>
        <p:spPr>
          <a:xfrm>
            <a:off x="4966371" y="2821771"/>
            <a:ext cx="11243" cy="536158"/>
          </a:xfrm>
          <a:prstGeom prst="straightConnector1">
            <a:avLst/>
          </a:prstGeom>
          <a:noFill/>
          <a:ln w="9525" cap="flat" cmpd="sng">
            <a:solidFill>
              <a:srgbClr val="59BB18"/>
            </a:solidFill>
            <a:prstDash val="solid"/>
            <a:round/>
            <a:headEnd type="none" w="med" len="med"/>
            <a:tailEnd type="none" w="med" len="med"/>
          </a:ln>
        </p:spPr>
      </p:cxnSp>
      <p:cxnSp>
        <p:nvCxnSpPr>
          <p:cNvPr id="45" name="Google Shape;525;p36">
            <a:extLst>
              <a:ext uri="{FF2B5EF4-FFF2-40B4-BE49-F238E27FC236}">
                <a16:creationId xmlns="" xmlns:a16="http://schemas.microsoft.com/office/drawing/2014/main" id="{6EDC6E43-C656-493E-BA01-8329CD2698C6}"/>
              </a:ext>
            </a:extLst>
          </p:cNvPr>
          <p:cNvCxnSpPr>
            <a:cxnSpLocks/>
            <a:stCxn id="39" idx="2"/>
            <a:endCxn id="40" idx="0"/>
          </p:cNvCxnSpPr>
          <p:nvPr/>
        </p:nvCxnSpPr>
        <p:spPr>
          <a:xfrm>
            <a:off x="4977614" y="3845009"/>
            <a:ext cx="0" cy="618317"/>
          </a:xfrm>
          <a:prstGeom prst="straightConnector1">
            <a:avLst/>
          </a:prstGeom>
          <a:noFill/>
          <a:ln w="9525" cap="flat" cmpd="sng">
            <a:solidFill>
              <a:srgbClr val="59BB18"/>
            </a:solidFill>
            <a:prstDash val="solid"/>
            <a:round/>
            <a:headEnd type="none" w="med" len="med"/>
            <a:tailEnd type="none" w="med" len="med"/>
          </a:ln>
        </p:spPr>
      </p:cxnSp>
      <p:cxnSp>
        <p:nvCxnSpPr>
          <p:cNvPr id="46" name="Google Shape;526;p36">
            <a:extLst>
              <a:ext uri="{FF2B5EF4-FFF2-40B4-BE49-F238E27FC236}">
                <a16:creationId xmlns="" xmlns:a16="http://schemas.microsoft.com/office/drawing/2014/main" id="{C98A06AD-820F-43CA-BF3D-6457D688D4D6}"/>
              </a:ext>
            </a:extLst>
          </p:cNvPr>
          <p:cNvCxnSpPr>
            <a:cxnSpLocks/>
            <a:stCxn id="40" idx="2"/>
            <a:endCxn id="42" idx="0"/>
          </p:cNvCxnSpPr>
          <p:nvPr/>
        </p:nvCxnSpPr>
        <p:spPr>
          <a:xfrm>
            <a:off x="4977614" y="4950406"/>
            <a:ext cx="1" cy="162307"/>
          </a:xfrm>
          <a:prstGeom prst="straightConnector1">
            <a:avLst/>
          </a:prstGeom>
          <a:noFill/>
          <a:ln w="9525" cap="flat" cmpd="sng">
            <a:solidFill>
              <a:srgbClr val="59BB18"/>
            </a:solidFill>
            <a:prstDash val="solid"/>
            <a:round/>
            <a:headEnd type="none" w="med" len="med"/>
            <a:tailEnd type="none" w="med" len="med"/>
          </a:ln>
        </p:spPr>
      </p:cxnSp>
      <p:sp>
        <p:nvSpPr>
          <p:cNvPr id="47" name="Google Shape;513;p36">
            <a:extLst>
              <a:ext uri="{FF2B5EF4-FFF2-40B4-BE49-F238E27FC236}">
                <a16:creationId xmlns="" xmlns:a16="http://schemas.microsoft.com/office/drawing/2014/main" id="{CA52AB67-30E4-4930-8A0F-109B34149EC7}"/>
              </a:ext>
            </a:extLst>
          </p:cNvPr>
          <p:cNvSpPr txBox="1"/>
          <p:nvPr/>
        </p:nvSpPr>
        <p:spPr>
          <a:xfrm flipH="1">
            <a:off x="2600517" y="5929777"/>
            <a:ext cx="1422630" cy="487080"/>
          </a:xfrm>
          <a:prstGeom prst="rect">
            <a:avLst/>
          </a:prstGeom>
          <a:noFill/>
          <a:ln w="19050" cap="flat" cmpd="sng">
            <a:solidFill>
              <a:srgbClr val="59BB18"/>
            </a:solidFill>
            <a:prstDash val="solid"/>
            <a:round/>
            <a:headEnd type="none" w="sm" len="sm"/>
            <a:tailEnd type="none" w="sm" len="sm"/>
          </a:ln>
        </p:spPr>
        <p:txBody>
          <a:bodyPr spcFirstLastPara="1" wrap="square" lIns="100568" tIns="100568" rIns="100568" bIns="100568" anchor="ctr" anchorCtr="0">
            <a:noAutofit/>
          </a:bodyPr>
          <a:lstStyle/>
          <a:p>
            <a:pPr algn="ctr" defTabSz="1005815" eaLnBrk="1" fontAlgn="auto" hangingPunct="1">
              <a:spcBef>
                <a:spcPts val="0"/>
              </a:spcBef>
              <a:spcAft>
                <a:spcPts val="0"/>
              </a:spcAft>
              <a:buClr>
                <a:srgbClr val="000000"/>
              </a:buClr>
              <a:buSzPts val="1100"/>
              <a:defRPr/>
            </a:pPr>
            <a:r>
              <a:rPr lang="fr-FR" sz="1650" b="1" kern="0" dirty="0">
                <a:solidFill>
                  <a:srgbClr val="000000"/>
                </a:solidFill>
                <a:latin typeface="Fira Sans Extra Condensed"/>
                <a:sym typeface="Roboto"/>
              </a:rPr>
              <a:t>Risque</a:t>
            </a:r>
            <a:r>
              <a:rPr lang="fr-FR" sz="1320" kern="0" dirty="0">
                <a:solidFill>
                  <a:srgbClr val="000000"/>
                </a:solidFill>
                <a:latin typeface="Roboto"/>
                <a:ea typeface="Roboto"/>
                <a:cs typeface="Roboto"/>
                <a:sym typeface="Roboto"/>
              </a:rPr>
              <a:t> </a:t>
            </a:r>
            <a:r>
              <a:rPr lang="fr-FR" sz="1650" b="1" kern="0" dirty="0">
                <a:solidFill>
                  <a:srgbClr val="000000"/>
                </a:solidFill>
                <a:latin typeface="Fira Sans Extra Condensed"/>
                <a:sym typeface="Roboto"/>
              </a:rPr>
              <a:t>Climat</a:t>
            </a:r>
            <a:endParaRPr sz="1650" b="1" kern="0" dirty="0">
              <a:solidFill>
                <a:srgbClr val="000000"/>
              </a:solidFill>
              <a:latin typeface="Fira Sans Extra Condensed"/>
              <a:sym typeface="Roboto"/>
            </a:endParaRPr>
          </a:p>
        </p:txBody>
      </p:sp>
      <p:cxnSp>
        <p:nvCxnSpPr>
          <p:cNvPr id="48" name="Google Shape;527;p36">
            <a:extLst>
              <a:ext uri="{FF2B5EF4-FFF2-40B4-BE49-F238E27FC236}">
                <a16:creationId xmlns="" xmlns:a16="http://schemas.microsoft.com/office/drawing/2014/main" id="{2832279C-0C69-464A-80EB-CFD0000EE66D}"/>
              </a:ext>
            </a:extLst>
          </p:cNvPr>
          <p:cNvCxnSpPr>
            <a:cxnSpLocks/>
          </p:cNvCxnSpPr>
          <p:nvPr/>
        </p:nvCxnSpPr>
        <p:spPr>
          <a:xfrm>
            <a:off x="4977616" y="5664803"/>
            <a:ext cx="0" cy="488592"/>
          </a:xfrm>
          <a:prstGeom prst="straightConnector1">
            <a:avLst/>
          </a:prstGeom>
          <a:noFill/>
          <a:ln w="9525" cap="flat" cmpd="sng">
            <a:solidFill>
              <a:srgbClr val="59BB18"/>
            </a:solidFill>
            <a:prstDash val="solid"/>
            <a:round/>
            <a:headEnd type="none" w="med" len="med"/>
            <a:tailEnd type="none" w="med" len="med"/>
          </a:ln>
        </p:spPr>
      </p:cxnSp>
      <p:cxnSp>
        <p:nvCxnSpPr>
          <p:cNvPr id="49" name="Google Shape;527;p36">
            <a:extLst>
              <a:ext uri="{FF2B5EF4-FFF2-40B4-BE49-F238E27FC236}">
                <a16:creationId xmlns="" xmlns:a16="http://schemas.microsoft.com/office/drawing/2014/main" id="{16DD19FD-C469-4898-A030-34AF6163B1F7}"/>
              </a:ext>
            </a:extLst>
          </p:cNvPr>
          <p:cNvCxnSpPr>
            <a:cxnSpLocks/>
          </p:cNvCxnSpPr>
          <p:nvPr/>
        </p:nvCxnSpPr>
        <p:spPr>
          <a:xfrm flipH="1" flipV="1">
            <a:off x="4008906" y="6151883"/>
            <a:ext cx="1914930" cy="1512"/>
          </a:xfrm>
          <a:prstGeom prst="straightConnector1">
            <a:avLst/>
          </a:prstGeom>
          <a:noFill/>
          <a:ln w="9525" cap="flat" cmpd="sng">
            <a:solidFill>
              <a:srgbClr val="59BB18"/>
            </a:solidFill>
            <a:prstDash val="solid"/>
            <a:round/>
            <a:headEnd type="none" w="med" len="med"/>
            <a:tailEnd type="none" w="med" len="med"/>
          </a:ln>
        </p:spPr>
      </p:cxnSp>
      <p:sp>
        <p:nvSpPr>
          <p:cNvPr id="7" name="ZoneTexte 6">
            <a:extLst>
              <a:ext uri="{FF2B5EF4-FFF2-40B4-BE49-F238E27FC236}">
                <a16:creationId xmlns="" xmlns:a16="http://schemas.microsoft.com/office/drawing/2014/main" id="{B9B33C0F-2187-4AA3-86B9-CEA440C42DB8}"/>
              </a:ext>
            </a:extLst>
          </p:cNvPr>
          <p:cNvSpPr txBox="1"/>
          <p:nvPr/>
        </p:nvSpPr>
        <p:spPr>
          <a:xfrm>
            <a:off x="7002136" y="2188601"/>
            <a:ext cx="2924036" cy="600164"/>
          </a:xfrm>
          <a:prstGeom prst="rect">
            <a:avLst/>
          </a:prstGeom>
          <a:noFill/>
        </p:spPr>
        <p:txBody>
          <a:bodyPr wrap="square" rtlCol="0">
            <a:spAutoFit/>
          </a:bodyPr>
          <a:lstStyle/>
          <a:p>
            <a:pPr algn="ctr" eaLnBrk="1" fontAlgn="auto" hangingPunct="1">
              <a:spcBef>
                <a:spcPts val="0"/>
              </a:spcBef>
              <a:spcAft>
                <a:spcPts val="0"/>
              </a:spcAft>
            </a:pPr>
            <a:r>
              <a:rPr lang="fr-FR" sz="1650" b="1" dirty="0">
                <a:solidFill>
                  <a:srgbClr val="ED7D31"/>
                </a:solidFill>
                <a:latin typeface="Calibri" panose="020F0502020204030204"/>
              </a:rPr>
              <a:t>SECTEURS D’ACTIVITE DES PME VERTES - CLIMAT</a:t>
            </a:r>
          </a:p>
        </p:txBody>
      </p:sp>
      <p:sp>
        <p:nvSpPr>
          <p:cNvPr id="55" name="ZoneTexte 54">
            <a:extLst>
              <a:ext uri="{FF2B5EF4-FFF2-40B4-BE49-F238E27FC236}">
                <a16:creationId xmlns="" xmlns:a16="http://schemas.microsoft.com/office/drawing/2014/main" id="{6544F7B6-0891-41EF-B6CC-772D19CB97F7}"/>
              </a:ext>
            </a:extLst>
          </p:cNvPr>
          <p:cNvSpPr txBox="1"/>
          <p:nvPr/>
        </p:nvSpPr>
        <p:spPr>
          <a:xfrm>
            <a:off x="970144" y="1590073"/>
            <a:ext cx="8322617" cy="397032"/>
          </a:xfrm>
          <a:prstGeom prst="rect">
            <a:avLst/>
          </a:prstGeom>
          <a:noFill/>
        </p:spPr>
        <p:txBody>
          <a:bodyPr wrap="square">
            <a:spAutoFit/>
          </a:bodyPr>
          <a:lstStyle/>
          <a:p>
            <a:pPr eaLnBrk="1" fontAlgn="auto" hangingPunct="1">
              <a:spcBef>
                <a:spcPts val="0"/>
              </a:spcBef>
              <a:spcAft>
                <a:spcPts val="0"/>
              </a:spcAft>
            </a:pPr>
            <a:r>
              <a:rPr lang="fr-FR" sz="1980" b="1" dirty="0">
                <a:solidFill>
                  <a:prstClr val="black">
                    <a:hueOff val="0"/>
                    <a:satOff val="0"/>
                    <a:lumOff val="0"/>
                    <a:alphaOff val="0"/>
                  </a:prstClr>
                </a:solidFill>
                <a:latin typeface="Calibri" panose="020F0502020204030204"/>
              </a:rPr>
              <a:t>Triptyque Risque - Climat – Crédit : perspective Banque - PME</a:t>
            </a:r>
          </a:p>
        </p:txBody>
      </p:sp>
    </p:spTree>
    <p:extLst>
      <p:ext uri="{BB962C8B-B14F-4D97-AF65-F5344CB8AC3E}">
        <p14:creationId xmlns:p14="http://schemas.microsoft.com/office/powerpoint/2010/main" val="446570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grpSp>
        <p:nvGrpSpPr>
          <p:cNvPr id="667" name="Google Shape;667;p39"/>
          <p:cNvGrpSpPr/>
          <p:nvPr/>
        </p:nvGrpSpPr>
        <p:grpSpPr>
          <a:xfrm>
            <a:off x="291210" y="3122239"/>
            <a:ext cx="2866415" cy="609399"/>
            <a:chOff x="420845" y="2301502"/>
            <a:chExt cx="3834799" cy="340067"/>
          </a:xfrm>
        </p:grpSpPr>
        <p:sp>
          <p:nvSpPr>
            <p:cNvPr id="668" name="Google Shape;668;p39"/>
            <p:cNvSpPr txBox="1"/>
            <p:nvPr/>
          </p:nvSpPr>
          <p:spPr>
            <a:xfrm flipH="1">
              <a:off x="420845" y="2301502"/>
              <a:ext cx="548777" cy="340067"/>
            </a:xfrm>
            <a:prstGeom prst="rect">
              <a:avLst/>
            </a:prstGeom>
            <a:noFill/>
            <a:ln w="19050" cap="flat" cmpd="sng">
              <a:solidFill>
                <a:schemeClr val="lt2"/>
              </a:solidFill>
              <a:prstDash val="solid"/>
              <a:round/>
              <a:headEnd type="none" w="sm" len="sm"/>
              <a:tailEnd type="none" w="sm" len="sm"/>
            </a:ln>
          </p:spPr>
          <p:txBody>
            <a:bodyPr spcFirstLastPara="1" wrap="square" lIns="100568" tIns="100568" rIns="100568" bIns="100568" anchor="ctr" anchorCtr="0">
              <a:noAutofit/>
            </a:bodyPr>
            <a:lstStyle/>
            <a:p>
              <a:pPr algn="ctr" defTabSz="1005815" eaLnBrk="1" fontAlgn="auto" hangingPunct="1">
                <a:spcBef>
                  <a:spcPts val="0"/>
                </a:spcBef>
                <a:spcAft>
                  <a:spcPts val="0"/>
                </a:spcAft>
                <a:buClr>
                  <a:srgbClr val="000000"/>
                </a:buClr>
              </a:pPr>
              <a:r>
                <a:rPr lang="en" sz="1155" b="1" kern="0" dirty="0">
                  <a:solidFill>
                    <a:srgbClr val="04AEAE"/>
                  </a:solidFill>
                  <a:latin typeface="Fira Sans Extra Condensed"/>
                  <a:ea typeface="Fira Sans Extra Condensed"/>
                  <a:cs typeface="Fira Sans Extra Condensed"/>
                  <a:sym typeface="Fira Sans Extra Condensed"/>
                </a:rPr>
                <a:t>1</a:t>
              </a:r>
              <a:endParaRPr sz="1155" b="1" kern="0" dirty="0">
                <a:solidFill>
                  <a:srgbClr val="04AEAE"/>
                </a:solidFill>
                <a:latin typeface="Fira Sans Extra Condensed"/>
                <a:ea typeface="Fira Sans Extra Condensed"/>
                <a:cs typeface="Fira Sans Extra Condensed"/>
                <a:sym typeface="Fira Sans Extra Condensed"/>
              </a:endParaRPr>
            </a:p>
          </p:txBody>
        </p:sp>
        <p:sp>
          <p:nvSpPr>
            <p:cNvPr id="669" name="Google Shape;669;p39"/>
            <p:cNvSpPr txBox="1"/>
            <p:nvPr/>
          </p:nvSpPr>
          <p:spPr>
            <a:xfrm flipH="1">
              <a:off x="1114130" y="2303908"/>
              <a:ext cx="3141514" cy="334008"/>
            </a:xfrm>
            <a:prstGeom prst="rect">
              <a:avLst/>
            </a:prstGeom>
            <a:noFill/>
            <a:ln w="19050" cap="flat" cmpd="sng">
              <a:solidFill>
                <a:schemeClr val="lt2"/>
              </a:solidFill>
              <a:prstDash val="solid"/>
              <a:round/>
              <a:headEnd type="none" w="sm" len="sm"/>
              <a:tailEnd type="none" w="sm" len="sm"/>
            </a:ln>
          </p:spPr>
          <p:txBody>
            <a:bodyPr spcFirstLastPara="1" wrap="square" lIns="100568" tIns="100568" rIns="100568" bIns="100568" anchor="ctr" anchorCtr="0">
              <a:noAutofit/>
            </a:bodyPr>
            <a:lstStyle/>
            <a:p>
              <a:pPr algn="ctr" eaLnBrk="1" fontAlgn="auto" hangingPunct="1">
                <a:spcBef>
                  <a:spcPts val="0"/>
                </a:spcBef>
                <a:spcAft>
                  <a:spcPts val="0"/>
                </a:spcAft>
                <a:buClr>
                  <a:srgbClr val="000000"/>
                </a:buClr>
                <a:buSzPts val="1100"/>
                <a:defRPr/>
              </a:pPr>
              <a:r>
                <a:rPr lang="fr-FR" sz="1155" b="1" kern="0" dirty="0">
                  <a:solidFill>
                    <a:srgbClr val="000000"/>
                  </a:solidFill>
                  <a:latin typeface="Roboto"/>
                  <a:ea typeface="Roboto"/>
                  <a:sym typeface="Fira Sans Extra Condensed"/>
                </a:rPr>
                <a:t>Risque de crédit</a:t>
              </a:r>
            </a:p>
          </p:txBody>
        </p:sp>
      </p:grpSp>
      <p:grpSp>
        <p:nvGrpSpPr>
          <p:cNvPr id="670" name="Google Shape;670;p39"/>
          <p:cNvGrpSpPr/>
          <p:nvPr/>
        </p:nvGrpSpPr>
        <p:grpSpPr>
          <a:xfrm>
            <a:off x="270500" y="3914975"/>
            <a:ext cx="2887125" cy="532809"/>
            <a:chOff x="487363" y="2846413"/>
            <a:chExt cx="3921898" cy="297327"/>
          </a:xfrm>
        </p:grpSpPr>
        <p:sp>
          <p:nvSpPr>
            <p:cNvPr id="671" name="Google Shape;671;p39"/>
            <p:cNvSpPr txBox="1"/>
            <p:nvPr/>
          </p:nvSpPr>
          <p:spPr>
            <a:xfrm flipH="1">
              <a:off x="487363" y="2846413"/>
              <a:ext cx="548779" cy="292869"/>
            </a:xfrm>
            <a:prstGeom prst="rect">
              <a:avLst/>
            </a:prstGeom>
            <a:noFill/>
            <a:ln w="19050" cap="flat" cmpd="sng">
              <a:solidFill>
                <a:schemeClr val="accent1"/>
              </a:solidFill>
              <a:prstDash val="solid"/>
              <a:round/>
              <a:headEnd type="none" w="sm" len="sm"/>
              <a:tailEnd type="none" w="sm" len="sm"/>
            </a:ln>
          </p:spPr>
          <p:txBody>
            <a:bodyPr spcFirstLastPara="1" wrap="square" lIns="100568" tIns="100568" rIns="100568" bIns="100568" anchor="ctr" anchorCtr="0">
              <a:noAutofit/>
            </a:bodyPr>
            <a:lstStyle/>
            <a:p>
              <a:pPr algn="ctr" defTabSz="1005815" eaLnBrk="1" fontAlgn="auto" hangingPunct="1">
                <a:spcBef>
                  <a:spcPts val="0"/>
                </a:spcBef>
                <a:spcAft>
                  <a:spcPts val="0"/>
                </a:spcAft>
                <a:buClr>
                  <a:srgbClr val="000000"/>
                </a:buClr>
              </a:pPr>
              <a:r>
                <a:rPr lang="en" sz="1155" b="1" kern="0" dirty="0">
                  <a:solidFill>
                    <a:srgbClr val="00AA7D"/>
                  </a:solidFill>
                  <a:latin typeface="Fira Sans Extra Condensed"/>
                  <a:ea typeface="Fira Sans Extra Condensed"/>
                  <a:cs typeface="Fira Sans Extra Condensed"/>
                  <a:sym typeface="Fira Sans Extra Condensed"/>
                </a:rPr>
                <a:t>2</a:t>
              </a:r>
              <a:endParaRPr sz="1155" b="1" kern="0" dirty="0">
                <a:solidFill>
                  <a:srgbClr val="00AA7D"/>
                </a:solidFill>
                <a:latin typeface="Fira Sans Extra Condensed"/>
                <a:ea typeface="Fira Sans Extra Condensed"/>
                <a:cs typeface="Fira Sans Extra Condensed"/>
                <a:sym typeface="Fira Sans Extra Condensed"/>
              </a:endParaRPr>
            </a:p>
          </p:txBody>
        </p:sp>
        <p:sp>
          <p:nvSpPr>
            <p:cNvPr id="672" name="Google Shape;672;p39"/>
            <p:cNvSpPr txBox="1"/>
            <p:nvPr/>
          </p:nvSpPr>
          <p:spPr>
            <a:xfrm flipH="1">
              <a:off x="1150584" y="2846413"/>
              <a:ext cx="3258677" cy="297327"/>
            </a:xfrm>
            <a:prstGeom prst="rect">
              <a:avLst/>
            </a:prstGeom>
            <a:noFill/>
            <a:ln w="19050" cap="flat" cmpd="sng">
              <a:solidFill>
                <a:schemeClr val="accent1"/>
              </a:solidFill>
              <a:prstDash val="solid"/>
              <a:round/>
              <a:headEnd type="none" w="sm" len="sm"/>
              <a:tailEnd type="none" w="sm" len="sm"/>
            </a:ln>
          </p:spPr>
          <p:txBody>
            <a:bodyPr spcFirstLastPara="1" wrap="square" lIns="100568" tIns="100568" rIns="100568" bIns="100568" anchor="ctr" anchorCtr="0">
              <a:noAutofit/>
            </a:bodyPr>
            <a:lstStyle/>
            <a:p>
              <a:pPr algn="ctr" eaLnBrk="1" fontAlgn="auto" hangingPunct="1">
                <a:spcBef>
                  <a:spcPts val="0"/>
                </a:spcBef>
                <a:spcAft>
                  <a:spcPts val="0"/>
                </a:spcAft>
                <a:buClr>
                  <a:srgbClr val="000000"/>
                </a:buClr>
                <a:buSzPts val="1100"/>
                <a:defRPr/>
              </a:pPr>
              <a:r>
                <a:rPr lang="en-US" sz="1155" b="1" kern="0" dirty="0">
                  <a:solidFill>
                    <a:srgbClr val="000000"/>
                  </a:solidFill>
                  <a:latin typeface="Roboto"/>
                  <a:ea typeface="Roboto"/>
                  <a:cs typeface="Fira Sans Extra Condensed"/>
                  <a:sym typeface="Roboto"/>
                </a:rPr>
                <a:t>Risque de Marché</a:t>
              </a:r>
              <a:endParaRPr lang="en-US" sz="1155" b="1" kern="0" dirty="0">
                <a:solidFill>
                  <a:srgbClr val="0D83B1"/>
                </a:solidFill>
                <a:latin typeface="Fira Sans Extra Condensed"/>
                <a:ea typeface="Fira Sans Extra Condensed"/>
                <a:cs typeface="Fira Sans Extra Condensed"/>
                <a:sym typeface="Fira Sans Extra Condensed"/>
              </a:endParaRPr>
            </a:p>
          </p:txBody>
        </p:sp>
      </p:grpSp>
      <p:grpSp>
        <p:nvGrpSpPr>
          <p:cNvPr id="673" name="Google Shape;673;p39"/>
          <p:cNvGrpSpPr/>
          <p:nvPr/>
        </p:nvGrpSpPr>
        <p:grpSpPr>
          <a:xfrm>
            <a:off x="270500" y="4521932"/>
            <a:ext cx="2887124" cy="641909"/>
            <a:chOff x="346119" y="3292539"/>
            <a:chExt cx="3751550" cy="397499"/>
          </a:xfrm>
        </p:grpSpPr>
        <p:sp>
          <p:nvSpPr>
            <p:cNvPr id="674" name="Google Shape;674;p39"/>
            <p:cNvSpPr txBox="1"/>
            <p:nvPr/>
          </p:nvSpPr>
          <p:spPr>
            <a:xfrm flipH="1">
              <a:off x="346119" y="3292539"/>
              <a:ext cx="548780" cy="385485"/>
            </a:xfrm>
            <a:prstGeom prst="rect">
              <a:avLst/>
            </a:prstGeom>
            <a:noFill/>
            <a:ln w="19050" cap="flat" cmpd="sng">
              <a:solidFill>
                <a:schemeClr val="accent2"/>
              </a:solidFill>
              <a:prstDash val="solid"/>
              <a:round/>
              <a:headEnd type="none" w="sm" len="sm"/>
              <a:tailEnd type="none" w="sm" len="sm"/>
            </a:ln>
          </p:spPr>
          <p:txBody>
            <a:bodyPr spcFirstLastPara="1" wrap="square" lIns="100568" tIns="100568" rIns="100568" bIns="100568" anchor="ctr" anchorCtr="0">
              <a:noAutofit/>
            </a:bodyPr>
            <a:lstStyle/>
            <a:p>
              <a:pPr algn="ctr" defTabSz="1005815" eaLnBrk="1" fontAlgn="auto" hangingPunct="1">
                <a:spcBef>
                  <a:spcPts val="0"/>
                </a:spcBef>
                <a:spcAft>
                  <a:spcPts val="0"/>
                </a:spcAft>
                <a:buClr>
                  <a:srgbClr val="000000"/>
                </a:buClr>
              </a:pPr>
              <a:r>
                <a:rPr lang="en" sz="1155" b="1" kern="0" dirty="0">
                  <a:solidFill>
                    <a:srgbClr val="59BB18"/>
                  </a:solidFill>
                  <a:latin typeface="Fira Sans Extra Condensed"/>
                  <a:ea typeface="Fira Sans Extra Condensed"/>
                  <a:cs typeface="Fira Sans Extra Condensed"/>
                  <a:sym typeface="Fira Sans Extra Condensed"/>
                </a:rPr>
                <a:t>3</a:t>
              </a:r>
              <a:endParaRPr sz="1155" b="1" kern="0" dirty="0">
                <a:solidFill>
                  <a:srgbClr val="59BB18"/>
                </a:solidFill>
                <a:latin typeface="Fira Sans Extra Condensed"/>
                <a:ea typeface="Fira Sans Extra Condensed"/>
                <a:cs typeface="Fira Sans Extra Condensed"/>
                <a:sym typeface="Fira Sans Extra Condensed"/>
              </a:endParaRPr>
            </a:p>
          </p:txBody>
        </p:sp>
        <p:sp>
          <p:nvSpPr>
            <p:cNvPr id="675" name="Google Shape;675;p39"/>
            <p:cNvSpPr txBox="1"/>
            <p:nvPr/>
          </p:nvSpPr>
          <p:spPr>
            <a:xfrm flipH="1">
              <a:off x="1012074" y="3318137"/>
              <a:ext cx="3085595" cy="371901"/>
            </a:xfrm>
            <a:prstGeom prst="rect">
              <a:avLst/>
            </a:prstGeom>
            <a:noFill/>
            <a:ln w="19050" cap="flat" cmpd="sng">
              <a:solidFill>
                <a:schemeClr val="accent2"/>
              </a:solidFill>
              <a:prstDash val="solid"/>
              <a:round/>
              <a:headEnd type="none" w="sm" len="sm"/>
              <a:tailEnd type="none" w="sm" len="sm"/>
            </a:ln>
          </p:spPr>
          <p:txBody>
            <a:bodyPr spcFirstLastPara="1" wrap="square" lIns="100568" tIns="100568" rIns="100568" bIns="100568" anchor="ctr" anchorCtr="0">
              <a:noAutofit/>
            </a:bodyPr>
            <a:lstStyle/>
            <a:p>
              <a:pPr algn="ctr" eaLnBrk="1" fontAlgn="auto" hangingPunct="1">
                <a:spcBef>
                  <a:spcPts val="0"/>
                </a:spcBef>
                <a:spcAft>
                  <a:spcPts val="0"/>
                </a:spcAft>
                <a:buClr>
                  <a:srgbClr val="000000"/>
                </a:buClr>
                <a:defRPr/>
              </a:pPr>
              <a:r>
                <a:rPr lang="fr-FR" sz="1155" b="1" kern="0" dirty="0">
                  <a:solidFill>
                    <a:srgbClr val="000000"/>
                  </a:solidFill>
                  <a:latin typeface="Roboto"/>
                  <a:ea typeface="Roboto"/>
                  <a:sym typeface="Fira Sans Extra Condensed"/>
                </a:rPr>
                <a:t>Risque de liquidité</a:t>
              </a:r>
            </a:p>
          </p:txBody>
        </p:sp>
      </p:grpSp>
      <p:grpSp>
        <p:nvGrpSpPr>
          <p:cNvPr id="676" name="Google Shape;676;p39"/>
          <p:cNvGrpSpPr/>
          <p:nvPr/>
        </p:nvGrpSpPr>
        <p:grpSpPr>
          <a:xfrm>
            <a:off x="291209" y="5226578"/>
            <a:ext cx="2855010" cy="550565"/>
            <a:chOff x="456899" y="3813670"/>
            <a:chExt cx="3819540" cy="307235"/>
          </a:xfrm>
        </p:grpSpPr>
        <p:sp>
          <p:nvSpPr>
            <p:cNvPr id="677" name="Google Shape;677;p39"/>
            <p:cNvSpPr txBox="1"/>
            <p:nvPr/>
          </p:nvSpPr>
          <p:spPr>
            <a:xfrm flipH="1">
              <a:off x="456899" y="3813672"/>
              <a:ext cx="558723" cy="292869"/>
            </a:xfrm>
            <a:prstGeom prst="rect">
              <a:avLst/>
            </a:prstGeom>
            <a:noFill/>
            <a:ln w="19050" cap="flat" cmpd="sng">
              <a:solidFill>
                <a:schemeClr val="accent3"/>
              </a:solidFill>
              <a:prstDash val="solid"/>
              <a:round/>
              <a:headEnd type="none" w="sm" len="sm"/>
              <a:tailEnd type="none" w="sm" len="sm"/>
            </a:ln>
          </p:spPr>
          <p:txBody>
            <a:bodyPr spcFirstLastPara="1" wrap="square" lIns="100568" tIns="100568" rIns="100568" bIns="100568" anchor="ctr" anchorCtr="0">
              <a:noAutofit/>
            </a:bodyPr>
            <a:lstStyle/>
            <a:p>
              <a:pPr algn="ctr" defTabSz="1005815" eaLnBrk="1" fontAlgn="auto" hangingPunct="1">
                <a:spcBef>
                  <a:spcPts val="0"/>
                </a:spcBef>
                <a:spcAft>
                  <a:spcPts val="0"/>
                </a:spcAft>
                <a:buClr>
                  <a:srgbClr val="000000"/>
                </a:buClr>
              </a:pPr>
              <a:r>
                <a:rPr lang="en" sz="1155" b="1" kern="0" dirty="0">
                  <a:solidFill>
                    <a:srgbClr val="B6C524"/>
                  </a:solidFill>
                  <a:latin typeface="Fira Sans Extra Condensed"/>
                  <a:ea typeface="Fira Sans Extra Condensed"/>
                  <a:cs typeface="Fira Sans Extra Condensed"/>
                  <a:sym typeface="Fira Sans Extra Condensed"/>
                </a:rPr>
                <a:t>4</a:t>
              </a:r>
              <a:endParaRPr sz="1155" b="1" kern="0" dirty="0">
                <a:solidFill>
                  <a:srgbClr val="B6C524"/>
                </a:solidFill>
                <a:latin typeface="Fira Sans Extra Condensed"/>
                <a:ea typeface="Fira Sans Extra Condensed"/>
                <a:cs typeface="Fira Sans Extra Condensed"/>
                <a:sym typeface="Fira Sans Extra Condensed"/>
              </a:endParaRPr>
            </a:p>
          </p:txBody>
        </p:sp>
        <p:sp>
          <p:nvSpPr>
            <p:cNvPr id="678" name="Google Shape;678;p39"/>
            <p:cNvSpPr txBox="1"/>
            <p:nvPr/>
          </p:nvSpPr>
          <p:spPr>
            <a:xfrm flipH="1">
              <a:off x="1178939" y="3813670"/>
              <a:ext cx="3097500" cy="307235"/>
            </a:xfrm>
            <a:prstGeom prst="rect">
              <a:avLst/>
            </a:prstGeom>
            <a:noFill/>
            <a:ln w="19050" cap="flat" cmpd="sng">
              <a:solidFill>
                <a:schemeClr val="accent3"/>
              </a:solidFill>
              <a:prstDash val="solid"/>
              <a:round/>
              <a:headEnd type="none" w="sm" len="sm"/>
              <a:tailEnd type="none" w="sm" len="sm"/>
            </a:ln>
          </p:spPr>
          <p:txBody>
            <a:bodyPr spcFirstLastPara="1" wrap="square" lIns="100568" tIns="100568" rIns="100568" bIns="100568" anchor="ctr" anchorCtr="0">
              <a:noAutofit/>
            </a:bodyPr>
            <a:lstStyle/>
            <a:p>
              <a:pPr algn="ctr" eaLnBrk="1" fontAlgn="auto" hangingPunct="1">
                <a:spcBef>
                  <a:spcPts val="0"/>
                </a:spcBef>
                <a:spcAft>
                  <a:spcPts val="0"/>
                </a:spcAft>
                <a:buClr>
                  <a:srgbClr val="000000"/>
                </a:buClr>
                <a:buSzPts val="1100"/>
                <a:defRPr/>
              </a:pPr>
              <a:r>
                <a:rPr lang="fr-FR" sz="1155" b="1" kern="0" dirty="0">
                  <a:solidFill>
                    <a:srgbClr val="000000"/>
                  </a:solidFill>
                  <a:latin typeface="Roboto"/>
                  <a:ea typeface="Roboto"/>
                  <a:sym typeface="Fira Sans Extra Condensed"/>
                </a:rPr>
                <a:t>Risque opérationnel</a:t>
              </a:r>
            </a:p>
          </p:txBody>
        </p:sp>
      </p:grpSp>
      <p:sp>
        <p:nvSpPr>
          <p:cNvPr id="690" name="Google Shape;690;p39"/>
          <p:cNvSpPr txBox="1"/>
          <p:nvPr/>
        </p:nvSpPr>
        <p:spPr>
          <a:xfrm>
            <a:off x="7508414" y="4571704"/>
            <a:ext cx="2384964" cy="572737"/>
          </a:xfrm>
          <a:prstGeom prst="rect">
            <a:avLst/>
          </a:prstGeom>
          <a:noFill/>
          <a:ln w="19050" cap="flat" cmpd="sng">
            <a:solidFill>
              <a:schemeClr val="accent2"/>
            </a:solidFill>
            <a:prstDash val="solid"/>
            <a:round/>
            <a:headEnd type="none" w="sm" len="sm"/>
            <a:tailEnd type="none" w="sm" len="sm"/>
          </a:ln>
        </p:spPr>
        <p:txBody>
          <a:bodyPr spcFirstLastPara="1" wrap="square" lIns="100568" tIns="100568" rIns="100568" bIns="100568" anchor="ctr" anchorCtr="0">
            <a:noAutofit/>
          </a:bodyPr>
          <a:lstStyle/>
          <a:p>
            <a:pPr algn="ctr" defTabSz="1005815" eaLnBrk="1" fontAlgn="auto" hangingPunct="1">
              <a:spcBef>
                <a:spcPts val="0"/>
              </a:spcBef>
              <a:spcAft>
                <a:spcPts val="0"/>
              </a:spcAft>
              <a:buClr>
                <a:srgbClr val="000000"/>
              </a:buClr>
            </a:pPr>
            <a:r>
              <a:rPr lang="fr-FR" sz="990" b="1" kern="0" dirty="0">
                <a:solidFill>
                  <a:srgbClr val="000000"/>
                </a:solidFill>
                <a:latin typeface="Roboto"/>
                <a:ea typeface="Roboto"/>
                <a:cs typeface="Roboto"/>
                <a:sym typeface="Roboto"/>
              </a:rPr>
              <a:t>Faible solvabilité  </a:t>
            </a:r>
          </a:p>
          <a:p>
            <a:pPr algn="ctr" defTabSz="1005815" eaLnBrk="1" fontAlgn="auto" hangingPunct="1">
              <a:spcBef>
                <a:spcPts val="0"/>
              </a:spcBef>
              <a:spcAft>
                <a:spcPts val="0"/>
              </a:spcAft>
              <a:buClr>
                <a:srgbClr val="000000"/>
              </a:buClr>
            </a:pPr>
            <a:r>
              <a:rPr lang="fr-FR" sz="990" b="1" kern="0" dirty="0">
                <a:solidFill>
                  <a:srgbClr val="000000"/>
                </a:solidFill>
                <a:latin typeface="Roboto"/>
                <a:ea typeface="Roboto"/>
                <a:cs typeface="Roboto"/>
                <a:sym typeface="Roboto"/>
              </a:rPr>
              <a:t>absence de garanties </a:t>
            </a:r>
            <a:endParaRPr sz="990" b="1" kern="0" dirty="0">
              <a:solidFill>
                <a:srgbClr val="0D83B1"/>
              </a:solidFill>
              <a:latin typeface="Fira Sans Extra Condensed"/>
              <a:ea typeface="Fira Sans Extra Condensed"/>
              <a:cs typeface="Fira Sans Extra Condensed"/>
              <a:sym typeface="Fira Sans Extra Condensed"/>
            </a:endParaRPr>
          </a:p>
        </p:txBody>
      </p:sp>
      <p:sp>
        <p:nvSpPr>
          <p:cNvPr id="697" name="Google Shape;697;p39"/>
          <p:cNvSpPr txBox="1">
            <a:spLocks noGrp="1"/>
          </p:cNvSpPr>
          <p:nvPr>
            <p:ph type="title"/>
          </p:nvPr>
        </p:nvSpPr>
        <p:spPr>
          <a:xfrm>
            <a:off x="820830" y="1542927"/>
            <a:ext cx="8474400" cy="476850"/>
          </a:xfrm>
          <a:prstGeom prst="rect">
            <a:avLst/>
          </a:prstGeom>
        </p:spPr>
        <p:txBody>
          <a:bodyPr spcFirstLastPara="1" wrap="square" lIns="100568" tIns="100568" rIns="100568" bIns="100568" anchor="ctr" anchorCtr="0">
            <a:noAutofit/>
          </a:bodyPr>
          <a:lstStyle/>
          <a:p>
            <a:pPr>
              <a:buClrTx/>
              <a:buSzTx/>
              <a:defRPr/>
            </a:pPr>
            <a:r>
              <a:rPr lang="fr-FR" sz="1980" kern="1200" dirty="0">
                <a:solidFill>
                  <a:prstClr val="black">
                    <a:hueOff val="0"/>
                    <a:satOff val="0"/>
                    <a:lumOff val="0"/>
                    <a:alphaOff val="0"/>
                  </a:prstClr>
                </a:solidFill>
                <a:latin typeface="Calibri" panose="020F0502020204030204"/>
                <a:ea typeface="+mn-ea"/>
                <a:cs typeface="+mn-cs"/>
              </a:rPr>
              <a:t>Perception du risque des pme vertes ou verdissantes par les banques </a:t>
            </a:r>
          </a:p>
        </p:txBody>
      </p:sp>
      <p:grpSp>
        <p:nvGrpSpPr>
          <p:cNvPr id="699" name="Google Shape;699;p39"/>
          <p:cNvGrpSpPr/>
          <p:nvPr/>
        </p:nvGrpSpPr>
        <p:grpSpPr>
          <a:xfrm>
            <a:off x="302616" y="2255293"/>
            <a:ext cx="9539489" cy="504008"/>
            <a:chOff x="-5789768" y="1720028"/>
            <a:chExt cx="15338921" cy="390554"/>
          </a:xfrm>
        </p:grpSpPr>
        <p:sp>
          <p:nvSpPr>
            <p:cNvPr id="700" name="Google Shape;700;p39"/>
            <p:cNvSpPr txBox="1"/>
            <p:nvPr/>
          </p:nvSpPr>
          <p:spPr>
            <a:xfrm flipH="1">
              <a:off x="-5789768" y="1720028"/>
              <a:ext cx="4590682" cy="377700"/>
            </a:xfrm>
            <a:prstGeom prst="rect">
              <a:avLst/>
            </a:prstGeom>
            <a:noFill/>
            <a:ln w="19050" cap="flat" cmpd="sng">
              <a:solidFill>
                <a:schemeClr val="dk2"/>
              </a:solidFill>
              <a:prstDash val="solid"/>
              <a:round/>
              <a:headEnd type="none" w="sm" len="sm"/>
              <a:tailEnd type="none" w="sm" len="sm"/>
            </a:ln>
          </p:spPr>
          <p:txBody>
            <a:bodyPr spcFirstLastPara="1" wrap="square" lIns="100568" tIns="100568" rIns="100568" bIns="100568" anchor="ctr" anchorCtr="0">
              <a:noAutofit/>
            </a:bodyPr>
            <a:lstStyle/>
            <a:p>
              <a:pPr algn="ctr" defTabSz="1005815" eaLnBrk="1" fontAlgn="auto" hangingPunct="1">
                <a:spcBef>
                  <a:spcPts val="0"/>
                </a:spcBef>
                <a:spcAft>
                  <a:spcPts val="0"/>
                </a:spcAft>
                <a:buClr>
                  <a:srgbClr val="000000"/>
                </a:buClr>
              </a:pPr>
              <a:r>
                <a:rPr lang="fr-FR" sz="1485" b="1" kern="0" dirty="0">
                  <a:solidFill>
                    <a:srgbClr val="0D83B1"/>
                  </a:solidFill>
                  <a:latin typeface="Fira Sans Extra Condensed"/>
                  <a:sym typeface="Fira Sans Extra Condensed"/>
                </a:rPr>
                <a:t>Risques</a:t>
              </a:r>
              <a:r>
                <a:rPr lang="fr-FR" sz="1485" b="1" kern="0" dirty="0">
                  <a:solidFill>
                    <a:srgbClr val="0D83B1"/>
                  </a:solidFill>
                  <a:latin typeface="Fira Sans Extra Condensed"/>
                  <a:ea typeface="Fira Sans Extra Condensed"/>
                  <a:cs typeface="Fira Sans Extra Condensed"/>
                  <a:sym typeface="Fira Sans Extra Condensed"/>
                </a:rPr>
                <a:t> </a:t>
              </a:r>
              <a:r>
                <a:rPr lang="fr-FR" sz="1485" b="1" kern="0" dirty="0">
                  <a:solidFill>
                    <a:srgbClr val="0D83B1"/>
                  </a:solidFill>
                  <a:latin typeface="Fira Sans Extra Condensed"/>
                  <a:sym typeface="Fira Sans Extra Condensed"/>
                </a:rPr>
                <a:t>techniques</a:t>
              </a:r>
            </a:p>
          </p:txBody>
        </p:sp>
        <p:sp>
          <p:nvSpPr>
            <p:cNvPr id="701" name="Google Shape;701;p39"/>
            <p:cNvSpPr txBox="1"/>
            <p:nvPr/>
          </p:nvSpPr>
          <p:spPr>
            <a:xfrm flipH="1">
              <a:off x="4834643" y="1732882"/>
              <a:ext cx="4714510" cy="377700"/>
            </a:xfrm>
            <a:prstGeom prst="rect">
              <a:avLst/>
            </a:prstGeom>
            <a:noFill/>
            <a:ln w="19050" cap="flat" cmpd="sng">
              <a:solidFill>
                <a:schemeClr val="dk2"/>
              </a:solidFill>
              <a:prstDash val="solid"/>
              <a:round/>
              <a:headEnd type="none" w="sm" len="sm"/>
              <a:tailEnd type="none" w="sm" len="sm"/>
            </a:ln>
          </p:spPr>
          <p:txBody>
            <a:bodyPr spcFirstLastPara="1" wrap="square" lIns="100568" tIns="100568" rIns="100568" bIns="100568" anchor="ctr" anchorCtr="0">
              <a:noAutofit/>
            </a:bodyPr>
            <a:lstStyle/>
            <a:p>
              <a:pPr algn="ctr" defTabSz="1005815" eaLnBrk="1" fontAlgn="auto" hangingPunct="1">
                <a:spcBef>
                  <a:spcPts val="0"/>
                </a:spcBef>
                <a:spcAft>
                  <a:spcPts val="0"/>
                </a:spcAft>
                <a:buClr>
                  <a:srgbClr val="000000"/>
                </a:buClr>
              </a:pPr>
              <a:r>
                <a:rPr lang="fr-FR" sz="1485" b="1" kern="0" dirty="0" smtClean="0">
                  <a:solidFill>
                    <a:srgbClr val="0D83B1"/>
                  </a:solidFill>
                  <a:latin typeface="Fira Sans Extra Condensed"/>
                  <a:ea typeface="Fira Sans Extra Condensed"/>
                  <a:cs typeface="Fira Sans Extra Condensed"/>
                  <a:sym typeface="Fira Sans Extra Condensed"/>
                </a:rPr>
                <a:t>Risques spécifiques aux PME (vert/verdissement</a:t>
              </a:r>
              <a:r>
                <a:rPr lang="fr-FR" sz="1485" b="1" kern="0" dirty="0" smtClean="0">
                  <a:solidFill>
                    <a:srgbClr val="0D83B1"/>
                  </a:solidFill>
                  <a:latin typeface="Fira Sans Extra Condensed"/>
                  <a:ea typeface="Fira Sans Extra Condensed"/>
                  <a:cs typeface="Fira Sans Extra Condensed"/>
                  <a:sym typeface="Fira Sans Extra Condensed"/>
                </a:rPr>
                <a:t>)</a:t>
              </a:r>
              <a:endParaRPr lang="fr-FR" sz="1485" b="1" kern="0" dirty="0">
                <a:solidFill>
                  <a:srgbClr val="0D83B1"/>
                </a:solidFill>
                <a:latin typeface="Fira Sans Extra Condensed"/>
                <a:ea typeface="Fira Sans Extra Condensed"/>
                <a:cs typeface="Fira Sans Extra Condensed"/>
                <a:sym typeface="Fira Sans Extra Condensed"/>
              </a:endParaRPr>
            </a:p>
          </p:txBody>
        </p:sp>
      </p:grpSp>
      <p:sp>
        <p:nvSpPr>
          <p:cNvPr id="79" name="Google Shape;668;p39">
            <a:extLst>
              <a:ext uri="{FF2B5EF4-FFF2-40B4-BE49-F238E27FC236}">
                <a16:creationId xmlns="" xmlns:a16="http://schemas.microsoft.com/office/drawing/2014/main" id="{6DA8CC4B-A7A8-4F2C-96FC-EBB8FB9F5AE6}"/>
              </a:ext>
            </a:extLst>
          </p:cNvPr>
          <p:cNvSpPr txBox="1"/>
          <p:nvPr/>
        </p:nvSpPr>
        <p:spPr>
          <a:xfrm flipH="1">
            <a:off x="6951463" y="3704130"/>
            <a:ext cx="375966" cy="656759"/>
          </a:xfrm>
          <a:prstGeom prst="rect">
            <a:avLst/>
          </a:prstGeom>
          <a:noFill/>
          <a:ln w="19050" cap="flat" cmpd="sng">
            <a:solidFill>
              <a:schemeClr val="lt2"/>
            </a:solidFill>
            <a:prstDash val="solid"/>
            <a:round/>
            <a:headEnd type="none" w="sm" len="sm"/>
            <a:tailEnd type="none" w="sm" len="sm"/>
          </a:ln>
        </p:spPr>
        <p:txBody>
          <a:bodyPr spcFirstLastPara="1" wrap="square" lIns="100568" tIns="100568" rIns="100568" bIns="100568" anchor="ctr" anchorCtr="0">
            <a:noAutofit/>
          </a:bodyPr>
          <a:lstStyle/>
          <a:p>
            <a:pPr algn="ctr" defTabSz="1005815" eaLnBrk="1" fontAlgn="auto" hangingPunct="1">
              <a:spcBef>
                <a:spcPts val="0"/>
              </a:spcBef>
              <a:spcAft>
                <a:spcPts val="0"/>
              </a:spcAft>
              <a:buClr>
                <a:srgbClr val="000000"/>
              </a:buClr>
            </a:pPr>
            <a:r>
              <a:rPr lang="en" sz="990" b="1" kern="0" dirty="0">
                <a:solidFill>
                  <a:srgbClr val="00AA7D"/>
                </a:solidFill>
                <a:latin typeface="Fira Sans Extra Condensed"/>
                <a:sym typeface="Fira Sans Extra Condensed"/>
              </a:rPr>
              <a:t>2</a:t>
            </a:r>
            <a:endParaRPr sz="990" b="1" kern="0" dirty="0">
              <a:solidFill>
                <a:srgbClr val="00AA7D"/>
              </a:solidFill>
              <a:latin typeface="Fira Sans Extra Condensed"/>
              <a:sym typeface="Fira Sans Extra Condensed"/>
            </a:endParaRPr>
          </a:p>
        </p:txBody>
      </p:sp>
      <p:sp>
        <p:nvSpPr>
          <p:cNvPr id="80" name="Google Shape;668;p39">
            <a:extLst>
              <a:ext uri="{FF2B5EF4-FFF2-40B4-BE49-F238E27FC236}">
                <a16:creationId xmlns="" xmlns:a16="http://schemas.microsoft.com/office/drawing/2014/main" id="{2A107CB8-D469-4A4A-84CF-35D6631A7EEA}"/>
              </a:ext>
            </a:extLst>
          </p:cNvPr>
          <p:cNvSpPr txBox="1"/>
          <p:nvPr/>
        </p:nvSpPr>
        <p:spPr>
          <a:xfrm flipH="1">
            <a:off x="6951464" y="3011221"/>
            <a:ext cx="375965" cy="605313"/>
          </a:xfrm>
          <a:prstGeom prst="rect">
            <a:avLst/>
          </a:prstGeom>
          <a:noFill/>
          <a:ln w="19050" cap="flat" cmpd="sng">
            <a:solidFill>
              <a:schemeClr val="lt2"/>
            </a:solidFill>
            <a:prstDash val="solid"/>
            <a:round/>
            <a:headEnd type="none" w="sm" len="sm"/>
            <a:tailEnd type="none" w="sm" len="sm"/>
          </a:ln>
        </p:spPr>
        <p:txBody>
          <a:bodyPr spcFirstLastPara="1" wrap="square" lIns="100568" tIns="100568" rIns="100568" bIns="100568" anchor="ctr" anchorCtr="0">
            <a:noAutofit/>
          </a:bodyPr>
          <a:lstStyle/>
          <a:p>
            <a:pPr algn="ctr" defTabSz="1005815" eaLnBrk="1" fontAlgn="auto" hangingPunct="1">
              <a:spcBef>
                <a:spcPts val="0"/>
              </a:spcBef>
              <a:spcAft>
                <a:spcPts val="0"/>
              </a:spcAft>
              <a:buClr>
                <a:srgbClr val="000000"/>
              </a:buClr>
            </a:pPr>
            <a:r>
              <a:rPr lang="en" sz="990" b="1" kern="0" dirty="0">
                <a:solidFill>
                  <a:srgbClr val="04AEAE"/>
                </a:solidFill>
                <a:latin typeface="Fira Sans Extra Condensed"/>
                <a:ea typeface="Fira Sans Extra Condensed"/>
                <a:cs typeface="Fira Sans Extra Condensed"/>
                <a:sym typeface="Fira Sans Extra Condensed"/>
              </a:rPr>
              <a:t>1</a:t>
            </a:r>
            <a:endParaRPr sz="990" b="1" kern="0" dirty="0">
              <a:solidFill>
                <a:srgbClr val="04AEAE"/>
              </a:solidFill>
              <a:latin typeface="Fira Sans Extra Condensed"/>
              <a:ea typeface="Fira Sans Extra Condensed"/>
              <a:cs typeface="Fira Sans Extra Condensed"/>
              <a:sym typeface="Fira Sans Extra Condensed"/>
            </a:endParaRPr>
          </a:p>
        </p:txBody>
      </p:sp>
      <p:sp>
        <p:nvSpPr>
          <p:cNvPr id="81" name="Google Shape;668;p39">
            <a:extLst>
              <a:ext uri="{FF2B5EF4-FFF2-40B4-BE49-F238E27FC236}">
                <a16:creationId xmlns="" xmlns:a16="http://schemas.microsoft.com/office/drawing/2014/main" id="{C3AB9BF7-3A48-4782-A63E-C7D4C3F73AAF}"/>
              </a:ext>
            </a:extLst>
          </p:cNvPr>
          <p:cNvSpPr txBox="1"/>
          <p:nvPr/>
        </p:nvSpPr>
        <p:spPr>
          <a:xfrm flipH="1">
            <a:off x="6951464" y="4540231"/>
            <a:ext cx="375964" cy="605312"/>
          </a:xfrm>
          <a:prstGeom prst="rect">
            <a:avLst/>
          </a:prstGeom>
          <a:noFill/>
          <a:ln w="19050" cap="flat" cmpd="sng">
            <a:solidFill>
              <a:schemeClr val="lt2"/>
            </a:solidFill>
            <a:prstDash val="solid"/>
            <a:round/>
            <a:headEnd type="none" w="sm" len="sm"/>
            <a:tailEnd type="none" w="sm" len="sm"/>
          </a:ln>
        </p:spPr>
        <p:txBody>
          <a:bodyPr spcFirstLastPara="1" wrap="square" lIns="100568" tIns="100568" rIns="100568" bIns="100568" anchor="ctr" anchorCtr="0">
            <a:noAutofit/>
          </a:bodyPr>
          <a:lstStyle/>
          <a:p>
            <a:pPr algn="ctr" defTabSz="1005815" eaLnBrk="1" fontAlgn="auto" hangingPunct="1">
              <a:spcBef>
                <a:spcPts val="0"/>
              </a:spcBef>
              <a:spcAft>
                <a:spcPts val="0"/>
              </a:spcAft>
              <a:buClr>
                <a:srgbClr val="000000"/>
              </a:buClr>
            </a:pPr>
            <a:r>
              <a:rPr lang="en" sz="990" b="1" kern="0" dirty="0">
                <a:solidFill>
                  <a:srgbClr val="59BB18"/>
                </a:solidFill>
                <a:latin typeface="Fira Sans Extra Condensed"/>
                <a:sym typeface="Fira Sans Extra Condensed"/>
              </a:rPr>
              <a:t>3</a:t>
            </a:r>
            <a:endParaRPr sz="990" b="1" kern="0" dirty="0">
              <a:solidFill>
                <a:srgbClr val="59BB18"/>
              </a:solidFill>
              <a:latin typeface="Fira Sans Extra Condensed"/>
              <a:sym typeface="Fira Sans Extra Condensed"/>
            </a:endParaRPr>
          </a:p>
        </p:txBody>
      </p:sp>
      <p:sp>
        <p:nvSpPr>
          <p:cNvPr id="83" name="Google Shape;684;p39">
            <a:extLst>
              <a:ext uri="{FF2B5EF4-FFF2-40B4-BE49-F238E27FC236}">
                <a16:creationId xmlns="" xmlns:a16="http://schemas.microsoft.com/office/drawing/2014/main" id="{3201AEC2-534E-4D25-9941-55803E948703}"/>
              </a:ext>
            </a:extLst>
          </p:cNvPr>
          <p:cNvSpPr txBox="1"/>
          <p:nvPr/>
        </p:nvSpPr>
        <p:spPr>
          <a:xfrm>
            <a:off x="7498518" y="3028818"/>
            <a:ext cx="2394860" cy="605313"/>
          </a:xfrm>
          <a:prstGeom prst="rect">
            <a:avLst/>
          </a:prstGeom>
          <a:noFill/>
          <a:ln w="19050" cap="flat" cmpd="sng">
            <a:solidFill>
              <a:schemeClr val="lt2"/>
            </a:solidFill>
            <a:prstDash val="solid"/>
            <a:round/>
            <a:headEnd type="none" w="sm" len="sm"/>
            <a:tailEnd type="none" w="sm" len="sm"/>
          </a:ln>
        </p:spPr>
        <p:txBody>
          <a:bodyPr spcFirstLastPara="1" wrap="square" lIns="100568" tIns="100568" rIns="100568" bIns="100568" anchor="ctr" anchorCtr="0">
            <a:noAutofit/>
          </a:bodyPr>
          <a:lstStyle/>
          <a:p>
            <a:pPr algn="ctr" eaLnBrk="1" fontAlgn="auto" hangingPunct="1">
              <a:spcBef>
                <a:spcPts val="0"/>
              </a:spcBef>
              <a:spcAft>
                <a:spcPts val="0"/>
              </a:spcAft>
              <a:buClr>
                <a:srgbClr val="000000"/>
              </a:buClr>
              <a:defRPr/>
            </a:pPr>
            <a:r>
              <a:rPr lang="fr-FR" sz="990" b="1" kern="0" dirty="0">
                <a:solidFill>
                  <a:srgbClr val="000000"/>
                </a:solidFill>
                <a:latin typeface="Roboto"/>
                <a:ea typeface="Roboto"/>
                <a:sym typeface="Fira Sans Extra Condensed"/>
              </a:rPr>
              <a:t>Méconnaissance des secteurs du climat / PME vertes   (Benchmarking difficile)</a:t>
            </a:r>
          </a:p>
        </p:txBody>
      </p:sp>
      <p:sp>
        <p:nvSpPr>
          <p:cNvPr id="84" name="Google Shape;687;p39">
            <a:extLst>
              <a:ext uri="{FF2B5EF4-FFF2-40B4-BE49-F238E27FC236}">
                <a16:creationId xmlns="" xmlns:a16="http://schemas.microsoft.com/office/drawing/2014/main" id="{94A3DD39-30BD-4CC5-8D03-FDC64CC35F27}"/>
              </a:ext>
            </a:extLst>
          </p:cNvPr>
          <p:cNvSpPr txBox="1"/>
          <p:nvPr/>
        </p:nvSpPr>
        <p:spPr>
          <a:xfrm>
            <a:off x="7498518" y="3756551"/>
            <a:ext cx="2384964" cy="605312"/>
          </a:xfrm>
          <a:prstGeom prst="rect">
            <a:avLst/>
          </a:prstGeom>
          <a:noFill/>
          <a:ln w="19050" cap="flat" cmpd="sng">
            <a:solidFill>
              <a:schemeClr val="accent1"/>
            </a:solidFill>
            <a:prstDash val="solid"/>
            <a:round/>
            <a:headEnd type="none" w="sm" len="sm"/>
            <a:tailEnd type="none" w="sm" len="sm"/>
          </a:ln>
        </p:spPr>
        <p:txBody>
          <a:bodyPr spcFirstLastPara="1" wrap="square" lIns="100568" tIns="100568" rIns="100568" bIns="100568" anchor="ctr" anchorCtr="0">
            <a:noAutofit/>
          </a:bodyPr>
          <a:lstStyle/>
          <a:p>
            <a:pPr algn="ctr" defTabSz="1005815" eaLnBrk="1" fontAlgn="auto" hangingPunct="1">
              <a:spcBef>
                <a:spcPts val="0"/>
              </a:spcBef>
              <a:spcAft>
                <a:spcPts val="0"/>
              </a:spcAft>
              <a:buClr>
                <a:srgbClr val="000000"/>
              </a:buClr>
            </a:pPr>
            <a:r>
              <a:rPr lang="fr-FR" sz="990" b="1" kern="0" dirty="0">
                <a:solidFill>
                  <a:srgbClr val="000000"/>
                </a:solidFill>
                <a:latin typeface="Roboto"/>
                <a:ea typeface="Roboto"/>
                <a:sym typeface="Fira Sans Extra Condensed"/>
              </a:rPr>
              <a:t>Absence d’outils d’évaluation des risques </a:t>
            </a:r>
            <a:endParaRPr sz="990" b="1" kern="0" dirty="0">
              <a:solidFill>
                <a:srgbClr val="000000"/>
              </a:solidFill>
              <a:latin typeface="Roboto"/>
              <a:ea typeface="Roboto"/>
              <a:sym typeface="Fira Sans Extra Condensed"/>
            </a:endParaRPr>
          </a:p>
        </p:txBody>
      </p:sp>
      <p:grpSp>
        <p:nvGrpSpPr>
          <p:cNvPr id="27" name="Google Shape;676;p39">
            <a:extLst>
              <a:ext uri="{FF2B5EF4-FFF2-40B4-BE49-F238E27FC236}">
                <a16:creationId xmlns="" xmlns:a16="http://schemas.microsoft.com/office/drawing/2014/main" id="{1A45D8B7-42B9-4354-96C8-803262DFDF5F}"/>
              </a:ext>
            </a:extLst>
          </p:cNvPr>
          <p:cNvGrpSpPr/>
          <p:nvPr/>
        </p:nvGrpSpPr>
        <p:grpSpPr>
          <a:xfrm>
            <a:off x="6941568" y="5303344"/>
            <a:ext cx="2941915" cy="526627"/>
            <a:chOff x="329625" y="3726985"/>
            <a:chExt cx="3619892" cy="430894"/>
          </a:xfrm>
        </p:grpSpPr>
        <p:sp>
          <p:nvSpPr>
            <p:cNvPr id="28" name="Google Shape;677;p39">
              <a:extLst>
                <a:ext uri="{FF2B5EF4-FFF2-40B4-BE49-F238E27FC236}">
                  <a16:creationId xmlns="" xmlns:a16="http://schemas.microsoft.com/office/drawing/2014/main" id="{B1F5316D-ACF3-4007-9DC4-AFC58035D046}"/>
                </a:ext>
              </a:extLst>
            </p:cNvPr>
            <p:cNvSpPr txBox="1"/>
            <p:nvPr/>
          </p:nvSpPr>
          <p:spPr>
            <a:xfrm flipH="1">
              <a:off x="329625" y="3726985"/>
              <a:ext cx="462610" cy="430893"/>
            </a:xfrm>
            <a:prstGeom prst="rect">
              <a:avLst/>
            </a:prstGeom>
            <a:noFill/>
            <a:ln w="19050" cap="flat" cmpd="sng">
              <a:solidFill>
                <a:schemeClr val="accent3"/>
              </a:solidFill>
              <a:prstDash val="solid"/>
              <a:round/>
              <a:headEnd type="none" w="sm" len="sm"/>
              <a:tailEnd type="none" w="sm" len="sm"/>
            </a:ln>
          </p:spPr>
          <p:txBody>
            <a:bodyPr spcFirstLastPara="1" wrap="square" lIns="100568" tIns="100568" rIns="100568" bIns="100568" anchor="ctr" anchorCtr="0">
              <a:noAutofit/>
            </a:bodyPr>
            <a:lstStyle/>
            <a:p>
              <a:pPr algn="ctr" defTabSz="1005815" eaLnBrk="1" fontAlgn="auto" hangingPunct="1">
                <a:spcBef>
                  <a:spcPts val="0"/>
                </a:spcBef>
                <a:spcAft>
                  <a:spcPts val="0"/>
                </a:spcAft>
                <a:buClr>
                  <a:srgbClr val="000000"/>
                </a:buClr>
              </a:pPr>
              <a:r>
                <a:rPr lang="en" sz="990" b="1" kern="0">
                  <a:solidFill>
                    <a:srgbClr val="B6C524"/>
                  </a:solidFill>
                  <a:latin typeface="Fira Sans Extra Condensed"/>
                  <a:ea typeface="Fira Sans Extra Condensed"/>
                  <a:cs typeface="Fira Sans Extra Condensed"/>
                  <a:sym typeface="Fira Sans Extra Condensed"/>
                </a:rPr>
                <a:t>4</a:t>
              </a:r>
              <a:endParaRPr sz="990" b="1" kern="0">
                <a:solidFill>
                  <a:srgbClr val="B6C524"/>
                </a:solidFill>
                <a:latin typeface="Fira Sans Extra Condensed"/>
                <a:ea typeface="Fira Sans Extra Condensed"/>
                <a:cs typeface="Fira Sans Extra Condensed"/>
                <a:sym typeface="Fira Sans Extra Condensed"/>
              </a:endParaRPr>
            </a:p>
          </p:txBody>
        </p:sp>
        <p:sp>
          <p:nvSpPr>
            <p:cNvPr id="29" name="Google Shape;678;p39">
              <a:extLst>
                <a:ext uri="{FF2B5EF4-FFF2-40B4-BE49-F238E27FC236}">
                  <a16:creationId xmlns="" xmlns:a16="http://schemas.microsoft.com/office/drawing/2014/main" id="{2DDBF0C5-24D5-427E-8076-1DE0D0F4104A}"/>
                </a:ext>
              </a:extLst>
            </p:cNvPr>
            <p:cNvSpPr txBox="1"/>
            <p:nvPr/>
          </p:nvSpPr>
          <p:spPr>
            <a:xfrm flipH="1">
              <a:off x="1002751" y="3726986"/>
              <a:ext cx="2946766" cy="430893"/>
            </a:xfrm>
            <a:prstGeom prst="rect">
              <a:avLst/>
            </a:prstGeom>
            <a:noFill/>
            <a:ln w="19050" cap="flat" cmpd="sng">
              <a:solidFill>
                <a:schemeClr val="accent3"/>
              </a:solidFill>
              <a:prstDash val="solid"/>
              <a:round/>
              <a:headEnd type="none" w="sm" len="sm"/>
              <a:tailEnd type="none" w="sm" len="sm"/>
            </a:ln>
          </p:spPr>
          <p:txBody>
            <a:bodyPr spcFirstLastPara="1" wrap="square" lIns="100568" tIns="100568" rIns="100568" bIns="100568" anchor="ctr" anchorCtr="0">
              <a:noAutofit/>
            </a:bodyPr>
            <a:lstStyle/>
            <a:p>
              <a:pPr algn="ctr" eaLnBrk="1" fontAlgn="auto" hangingPunct="1">
                <a:spcBef>
                  <a:spcPts val="0"/>
                </a:spcBef>
                <a:spcAft>
                  <a:spcPts val="0"/>
                </a:spcAft>
                <a:buClr>
                  <a:srgbClr val="000000"/>
                </a:buClr>
                <a:buSzPts val="1100"/>
                <a:defRPr/>
              </a:pPr>
              <a:r>
                <a:rPr lang="fr-FR" sz="990" b="1" kern="0" dirty="0">
                  <a:solidFill>
                    <a:srgbClr val="000000"/>
                  </a:solidFill>
                  <a:latin typeface="Roboto"/>
                  <a:ea typeface="Roboto"/>
                  <a:sym typeface="Fira Sans Extra Condensed"/>
                </a:rPr>
                <a:t>Inadéquation entre les besoins et les modes de financement ( crédit à court terme, découverts,…)</a:t>
              </a:r>
            </a:p>
          </p:txBody>
        </p:sp>
      </p:grpSp>
      <p:sp>
        <p:nvSpPr>
          <p:cNvPr id="32" name="Espace réservé du pied de page 4">
            <a:extLst>
              <a:ext uri="{FF2B5EF4-FFF2-40B4-BE49-F238E27FC236}">
                <a16:creationId xmlns="" xmlns:a16="http://schemas.microsoft.com/office/drawing/2014/main" id="{BF7BE490-B4D2-423D-816C-C375C359C95F}"/>
              </a:ext>
            </a:extLst>
          </p:cNvPr>
          <p:cNvSpPr txBox="1">
            <a:spLocks/>
          </p:cNvSpPr>
          <p:nvPr/>
        </p:nvSpPr>
        <p:spPr>
          <a:xfrm>
            <a:off x="3331845" y="6301264"/>
            <a:ext cx="3394710" cy="301228"/>
          </a:xfrm>
          <a:prstGeom prst="rect">
            <a:avLst/>
          </a:prstGeom>
        </p:spPr>
        <p:txBody>
          <a:bodyPr vert="horz" lIns="75438" tIns="37719" rIns="75438" bIns="37719"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r-FR" sz="1155" dirty="0">
                <a:solidFill>
                  <a:prstClr val="black">
                    <a:tint val="75000"/>
                  </a:prstClr>
                </a:solidFill>
                <a:latin typeface="Calibri" panose="020F0502020204030204"/>
              </a:rPr>
              <a:t>4</a:t>
            </a:r>
          </a:p>
        </p:txBody>
      </p:sp>
      <p:grpSp>
        <p:nvGrpSpPr>
          <p:cNvPr id="33" name="Google Shape;667;p39">
            <a:extLst>
              <a:ext uri="{FF2B5EF4-FFF2-40B4-BE49-F238E27FC236}">
                <a16:creationId xmlns="" xmlns:a16="http://schemas.microsoft.com/office/drawing/2014/main" id="{4C302EEC-DBF0-4541-8C54-400EF0D97F90}"/>
              </a:ext>
            </a:extLst>
          </p:cNvPr>
          <p:cNvGrpSpPr/>
          <p:nvPr/>
        </p:nvGrpSpPr>
        <p:grpSpPr>
          <a:xfrm>
            <a:off x="3523964" y="3086125"/>
            <a:ext cx="2808536" cy="828850"/>
            <a:chOff x="382385" y="2355347"/>
            <a:chExt cx="3757366" cy="446473"/>
          </a:xfrm>
        </p:grpSpPr>
        <p:sp>
          <p:nvSpPr>
            <p:cNvPr id="34" name="Google Shape;668;p39">
              <a:extLst>
                <a:ext uri="{FF2B5EF4-FFF2-40B4-BE49-F238E27FC236}">
                  <a16:creationId xmlns="" xmlns:a16="http://schemas.microsoft.com/office/drawing/2014/main" id="{E17C8D41-A7DA-4F81-AEC0-8025619ABBCA}"/>
                </a:ext>
              </a:extLst>
            </p:cNvPr>
            <p:cNvSpPr txBox="1"/>
            <p:nvPr/>
          </p:nvSpPr>
          <p:spPr>
            <a:xfrm flipH="1">
              <a:off x="382385" y="2355347"/>
              <a:ext cx="558725" cy="446470"/>
            </a:xfrm>
            <a:prstGeom prst="rect">
              <a:avLst/>
            </a:prstGeom>
            <a:noFill/>
            <a:ln w="19050" cap="flat" cmpd="sng">
              <a:solidFill>
                <a:schemeClr val="lt2"/>
              </a:solidFill>
              <a:prstDash val="solid"/>
              <a:round/>
              <a:headEnd type="none" w="sm" len="sm"/>
              <a:tailEnd type="none" w="sm" len="sm"/>
            </a:ln>
          </p:spPr>
          <p:txBody>
            <a:bodyPr spcFirstLastPara="1" wrap="square" lIns="100568" tIns="100568" rIns="100568" bIns="100568" anchor="ctr" anchorCtr="0">
              <a:noAutofit/>
            </a:bodyPr>
            <a:lstStyle/>
            <a:p>
              <a:pPr algn="ctr" defTabSz="1005815" eaLnBrk="1" fontAlgn="auto" hangingPunct="1">
                <a:spcBef>
                  <a:spcPts val="0"/>
                </a:spcBef>
                <a:spcAft>
                  <a:spcPts val="0"/>
                </a:spcAft>
                <a:buClr>
                  <a:srgbClr val="000000"/>
                </a:buClr>
              </a:pPr>
              <a:r>
                <a:rPr lang="en" sz="1155" b="1" kern="0" dirty="0">
                  <a:solidFill>
                    <a:srgbClr val="04AEAE"/>
                  </a:solidFill>
                  <a:latin typeface="Fira Sans Extra Condensed"/>
                  <a:ea typeface="Fira Sans Extra Condensed"/>
                  <a:cs typeface="Fira Sans Extra Condensed"/>
                  <a:sym typeface="Fira Sans Extra Condensed"/>
                </a:rPr>
                <a:t>1</a:t>
              </a:r>
              <a:endParaRPr sz="1155" b="1" kern="0" dirty="0">
                <a:solidFill>
                  <a:srgbClr val="04AEAE"/>
                </a:solidFill>
                <a:latin typeface="Fira Sans Extra Condensed"/>
                <a:ea typeface="Fira Sans Extra Condensed"/>
                <a:cs typeface="Fira Sans Extra Condensed"/>
                <a:sym typeface="Fira Sans Extra Condensed"/>
              </a:endParaRPr>
            </a:p>
          </p:txBody>
        </p:sp>
        <p:sp>
          <p:nvSpPr>
            <p:cNvPr id="35" name="Google Shape;669;p39">
              <a:extLst>
                <a:ext uri="{FF2B5EF4-FFF2-40B4-BE49-F238E27FC236}">
                  <a16:creationId xmlns="" xmlns:a16="http://schemas.microsoft.com/office/drawing/2014/main" id="{D9525A2F-3819-4F83-A2F6-D00C1AFED38F}"/>
                </a:ext>
              </a:extLst>
            </p:cNvPr>
            <p:cNvSpPr txBox="1"/>
            <p:nvPr/>
          </p:nvSpPr>
          <p:spPr>
            <a:xfrm flipH="1">
              <a:off x="1042252" y="2355350"/>
              <a:ext cx="3097499" cy="446470"/>
            </a:xfrm>
            <a:prstGeom prst="rect">
              <a:avLst/>
            </a:prstGeom>
            <a:noFill/>
            <a:ln w="19050" cap="flat" cmpd="sng">
              <a:solidFill>
                <a:schemeClr val="lt2"/>
              </a:solidFill>
              <a:prstDash val="solid"/>
              <a:round/>
              <a:headEnd type="none" w="sm" len="sm"/>
              <a:tailEnd type="none" w="sm" len="sm"/>
            </a:ln>
          </p:spPr>
          <p:txBody>
            <a:bodyPr spcFirstLastPara="1" wrap="square" lIns="100568" tIns="100568" rIns="100568" bIns="100568" anchor="ctr" anchorCtr="0">
              <a:noAutofit/>
            </a:bodyPr>
            <a:lstStyle/>
            <a:p>
              <a:pPr eaLnBrk="1" fontAlgn="auto" hangingPunct="1">
                <a:spcBef>
                  <a:spcPts val="0"/>
                </a:spcBef>
                <a:spcAft>
                  <a:spcPts val="0"/>
                </a:spcAft>
                <a:defRPr/>
              </a:pPr>
              <a:r>
                <a:rPr lang="fr-FR" sz="1155" b="1" kern="0" dirty="0">
                  <a:solidFill>
                    <a:srgbClr val="000000"/>
                  </a:solidFill>
                  <a:latin typeface="Roboto"/>
                  <a:ea typeface="Roboto"/>
                </a:rPr>
                <a:t>La recevabilité</a:t>
              </a:r>
            </a:p>
            <a:p>
              <a:pPr eaLnBrk="1" fontAlgn="auto" hangingPunct="1">
                <a:spcBef>
                  <a:spcPts val="0"/>
                </a:spcBef>
                <a:spcAft>
                  <a:spcPts val="0"/>
                </a:spcAft>
                <a:defRPr/>
              </a:pPr>
              <a:r>
                <a:rPr lang="fr-FR" sz="1155" i="1" dirty="0">
                  <a:solidFill>
                    <a:prstClr val="black"/>
                  </a:solidFill>
                  <a:latin typeface="Calibri" panose="020F0502020204030204"/>
                </a:rPr>
                <a:t>- PME constitué légalement</a:t>
              </a:r>
            </a:p>
            <a:p>
              <a:pPr eaLnBrk="1" fontAlgn="auto" hangingPunct="1">
                <a:spcBef>
                  <a:spcPts val="0"/>
                </a:spcBef>
                <a:spcAft>
                  <a:spcPts val="0"/>
                </a:spcAft>
                <a:defRPr/>
              </a:pPr>
              <a:r>
                <a:rPr lang="fr-FR" sz="1155" i="1" dirty="0">
                  <a:solidFill>
                    <a:prstClr val="black"/>
                  </a:solidFill>
                  <a:latin typeface="Calibri" panose="020F0502020204030204"/>
                </a:rPr>
                <a:t>- Etats financiers disponible</a:t>
              </a:r>
            </a:p>
          </p:txBody>
        </p:sp>
      </p:grpSp>
      <p:grpSp>
        <p:nvGrpSpPr>
          <p:cNvPr id="36" name="Google Shape;670;p39">
            <a:extLst>
              <a:ext uri="{FF2B5EF4-FFF2-40B4-BE49-F238E27FC236}">
                <a16:creationId xmlns="" xmlns:a16="http://schemas.microsoft.com/office/drawing/2014/main" id="{E51DB151-028A-460D-8471-4ABFFD1B075A}"/>
              </a:ext>
            </a:extLst>
          </p:cNvPr>
          <p:cNvGrpSpPr/>
          <p:nvPr/>
        </p:nvGrpSpPr>
        <p:grpSpPr>
          <a:xfrm>
            <a:off x="3511500" y="4038675"/>
            <a:ext cx="2821000" cy="885143"/>
            <a:chOff x="456900" y="2756633"/>
            <a:chExt cx="2987695" cy="412274"/>
          </a:xfrm>
        </p:grpSpPr>
        <p:sp>
          <p:nvSpPr>
            <p:cNvPr id="37" name="Google Shape;671;p39">
              <a:extLst>
                <a:ext uri="{FF2B5EF4-FFF2-40B4-BE49-F238E27FC236}">
                  <a16:creationId xmlns="" xmlns:a16="http://schemas.microsoft.com/office/drawing/2014/main" id="{EAE65D73-D8BC-4E2B-98C3-D4A858ACBEC8}"/>
                </a:ext>
              </a:extLst>
            </p:cNvPr>
            <p:cNvSpPr txBox="1"/>
            <p:nvPr/>
          </p:nvSpPr>
          <p:spPr>
            <a:xfrm flipH="1">
              <a:off x="456900" y="2756633"/>
              <a:ext cx="442311" cy="412274"/>
            </a:xfrm>
            <a:prstGeom prst="rect">
              <a:avLst/>
            </a:prstGeom>
            <a:noFill/>
            <a:ln w="19050" cap="flat" cmpd="sng">
              <a:solidFill>
                <a:schemeClr val="accent1"/>
              </a:solidFill>
              <a:prstDash val="solid"/>
              <a:round/>
              <a:headEnd type="none" w="sm" len="sm"/>
              <a:tailEnd type="none" w="sm" len="sm"/>
            </a:ln>
          </p:spPr>
          <p:txBody>
            <a:bodyPr spcFirstLastPara="1" wrap="square" lIns="100568" tIns="100568" rIns="100568" bIns="100568" anchor="ctr" anchorCtr="0">
              <a:noAutofit/>
            </a:bodyPr>
            <a:lstStyle/>
            <a:p>
              <a:pPr algn="ctr" defTabSz="1005815" eaLnBrk="1" fontAlgn="auto" hangingPunct="1">
                <a:spcBef>
                  <a:spcPts val="0"/>
                </a:spcBef>
                <a:spcAft>
                  <a:spcPts val="0"/>
                </a:spcAft>
                <a:buClr>
                  <a:srgbClr val="000000"/>
                </a:buClr>
              </a:pPr>
              <a:r>
                <a:rPr lang="en" sz="1155" b="1" kern="0" dirty="0">
                  <a:solidFill>
                    <a:srgbClr val="00AA7D"/>
                  </a:solidFill>
                  <a:latin typeface="Fira Sans Extra Condensed"/>
                  <a:ea typeface="Fira Sans Extra Condensed"/>
                  <a:cs typeface="Fira Sans Extra Condensed"/>
                  <a:sym typeface="Fira Sans Extra Condensed"/>
                </a:rPr>
                <a:t>2</a:t>
              </a:r>
              <a:endParaRPr sz="1155" b="1" kern="0" dirty="0">
                <a:solidFill>
                  <a:srgbClr val="00AA7D"/>
                </a:solidFill>
                <a:latin typeface="Fira Sans Extra Condensed"/>
                <a:ea typeface="Fira Sans Extra Condensed"/>
                <a:cs typeface="Fira Sans Extra Condensed"/>
                <a:sym typeface="Fira Sans Extra Condensed"/>
              </a:endParaRPr>
            </a:p>
          </p:txBody>
        </p:sp>
        <p:sp>
          <p:nvSpPr>
            <p:cNvPr id="38" name="Google Shape;672;p39">
              <a:extLst>
                <a:ext uri="{FF2B5EF4-FFF2-40B4-BE49-F238E27FC236}">
                  <a16:creationId xmlns="" xmlns:a16="http://schemas.microsoft.com/office/drawing/2014/main" id="{2576A57B-E061-4FC9-8EF6-CB051DA4DCA7}"/>
                </a:ext>
              </a:extLst>
            </p:cNvPr>
            <p:cNvSpPr txBox="1"/>
            <p:nvPr/>
          </p:nvSpPr>
          <p:spPr>
            <a:xfrm flipH="1">
              <a:off x="989810" y="2756633"/>
              <a:ext cx="2454785" cy="412273"/>
            </a:xfrm>
            <a:prstGeom prst="rect">
              <a:avLst/>
            </a:prstGeom>
            <a:noFill/>
            <a:ln w="19050" cap="flat" cmpd="sng">
              <a:solidFill>
                <a:schemeClr val="accent1"/>
              </a:solidFill>
              <a:prstDash val="solid"/>
              <a:round/>
              <a:headEnd type="none" w="sm" len="sm"/>
              <a:tailEnd type="none" w="sm" len="sm"/>
            </a:ln>
          </p:spPr>
          <p:txBody>
            <a:bodyPr spcFirstLastPara="1" wrap="square" lIns="100568" tIns="100568" rIns="100568" bIns="100568" anchor="ctr" anchorCtr="0">
              <a:noAutofit/>
            </a:bodyPr>
            <a:lstStyle/>
            <a:p>
              <a:pPr algn="ctr" eaLnBrk="1" fontAlgn="auto" hangingPunct="1">
                <a:spcBef>
                  <a:spcPts val="0"/>
                </a:spcBef>
                <a:spcAft>
                  <a:spcPts val="0"/>
                </a:spcAft>
                <a:buClr>
                  <a:srgbClr val="000000"/>
                </a:buClr>
                <a:buSzPts val="1100"/>
                <a:defRPr/>
              </a:pPr>
              <a:endParaRPr lang="en-US" sz="1155" b="1" kern="0" dirty="0">
                <a:solidFill>
                  <a:srgbClr val="0D83B1"/>
                </a:solidFill>
                <a:latin typeface="Fira Sans Extra Condensed"/>
                <a:ea typeface="Fira Sans Extra Condensed"/>
                <a:cs typeface="Fira Sans Extra Condensed"/>
                <a:sym typeface="Fira Sans Extra Condensed"/>
              </a:endParaRPr>
            </a:p>
          </p:txBody>
        </p:sp>
      </p:grpSp>
      <p:grpSp>
        <p:nvGrpSpPr>
          <p:cNvPr id="39" name="Google Shape;673;p39">
            <a:extLst>
              <a:ext uri="{FF2B5EF4-FFF2-40B4-BE49-F238E27FC236}">
                <a16:creationId xmlns="" xmlns:a16="http://schemas.microsoft.com/office/drawing/2014/main" id="{F05271F9-CC7A-4409-A95B-695B2094223A}"/>
              </a:ext>
            </a:extLst>
          </p:cNvPr>
          <p:cNvGrpSpPr/>
          <p:nvPr/>
        </p:nvGrpSpPr>
        <p:grpSpPr>
          <a:xfrm>
            <a:off x="3523966" y="5043325"/>
            <a:ext cx="2808534" cy="786647"/>
            <a:chOff x="385595" y="3178461"/>
            <a:chExt cx="3815526" cy="511578"/>
          </a:xfrm>
        </p:grpSpPr>
        <p:sp>
          <p:nvSpPr>
            <p:cNvPr id="40" name="Google Shape;674;p39">
              <a:extLst>
                <a:ext uri="{FF2B5EF4-FFF2-40B4-BE49-F238E27FC236}">
                  <a16:creationId xmlns="" xmlns:a16="http://schemas.microsoft.com/office/drawing/2014/main" id="{B71E15BB-4278-4784-AF60-766C7410E102}"/>
                </a:ext>
              </a:extLst>
            </p:cNvPr>
            <p:cNvSpPr txBox="1"/>
            <p:nvPr/>
          </p:nvSpPr>
          <p:spPr>
            <a:xfrm flipH="1">
              <a:off x="385595" y="3178583"/>
              <a:ext cx="509303" cy="511456"/>
            </a:xfrm>
            <a:prstGeom prst="rect">
              <a:avLst/>
            </a:prstGeom>
            <a:noFill/>
            <a:ln w="19050" cap="flat" cmpd="sng">
              <a:solidFill>
                <a:schemeClr val="accent2"/>
              </a:solidFill>
              <a:prstDash val="solid"/>
              <a:round/>
              <a:headEnd type="none" w="sm" len="sm"/>
              <a:tailEnd type="none" w="sm" len="sm"/>
            </a:ln>
          </p:spPr>
          <p:txBody>
            <a:bodyPr spcFirstLastPara="1" wrap="square" lIns="100568" tIns="100568" rIns="100568" bIns="100568" anchor="ctr" anchorCtr="0">
              <a:noAutofit/>
            </a:bodyPr>
            <a:lstStyle/>
            <a:p>
              <a:pPr algn="ctr" defTabSz="1005815" eaLnBrk="1" fontAlgn="auto" hangingPunct="1">
                <a:spcBef>
                  <a:spcPts val="0"/>
                </a:spcBef>
                <a:spcAft>
                  <a:spcPts val="0"/>
                </a:spcAft>
                <a:buClr>
                  <a:srgbClr val="000000"/>
                </a:buClr>
              </a:pPr>
              <a:r>
                <a:rPr lang="en" sz="1155" b="1" kern="0" dirty="0">
                  <a:solidFill>
                    <a:srgbClr val="59BB18"/>
                  </a:solidFill>
                  <a:latin typeface="Fira Sans Extra Condensed"/>
                  <a:ea typeface="Fira Sans Extra Condensed"/>
                  <a:cs typeface="Fira Sans Extra Condensed"/>
                  <a:sym typeface="Fira Sans Extra Condensed"/>
                </a:rPr>
                <a:t>3</a:t>
              </a:r>
              <a:endParaRPr sz="1155" b="1" kern="0" dirty="0">
                <a:solidFill>
                  <a:srgbClr val="59BB18"/>
                </a:solidFill>
                <a:latin typeface="Fira Sans Extra Condensed"/>
                <a:ea typeface="Fira Sans Extra Condensed"/>
                <a:cs typeface="Fira Sans Extra Condensed"/>
                <a:sym typeface="Fira Sans Extra Condensed"/>
              </a:endParaRPr>
            </a:p>
          </p:txBody>
        </p:sp>
        <p:sp>
          <p:nvSpPr>
            <p:cNvPr id="41" name="Google Shape;675;p39">
              <a:extLst>
                <a:ext uri="{FF2B5EF4-FFF2-40B4-BE49-F238E27FC236}">
                  <a16:creationId xmlns="" xmlns:a16="http://schemas.microsoft.com/office/drawing/2014/main" id="{A15D7700-5DB8-4DFF-9CF0-5BD7322FC806}"/>
                </a:ext>
              </a:extLst>
            </p:cNvPr>
            <p:cNvSpPr txBox="1"/>
            <p:nvPr/>
          </p:nvSpPr>
          <p:spPr>
            <a:xfrm flipH="1">
              <a:off x="1012073" y="3178461"/>
              <a:ext cx="3189048" cy="511577"/>
            </a:xfrm>
            <a:prstGeom prst="rect">
              <a:avLst/>
            </a:prstGeom>
            <a:noFill/>
            <a:ln w="19050" cap="flat" cmpd="sng">
              <a:solidFill>
                <a:schemeClr val="accent2"/>
              </a:solidFill>
              <a:prstDash val="solid"/>
              <a:round/>
              <a:headEnd type="none" w="sm" len="sm"/>
              <a:tailEnd type="none" w="sm" len="sm"/>
            </a:ln>
          </p:spPr>
          <p:txBody>
            <a:bodyPr spcFirstLastPara="1" wrap="square" lIns="100568" tIns="100568" rIns="100568" bIns="100568" anchor="ctr" anchorCtr="0">
              <a:noAutofit/>
            </a:bodyPr>
            <a:lstStyle/>
            <a:p>
              <a:pPr algn="ctr" eaLnBrk="1" fontAlgn="auto" hangingPunct="1">
                <a:spcBef>
                  <a:spcPts val="0"/>
                </a:spcBef>
                <a:spcAft>
                  <a:spcPts val="0"/>
                </a:spcAft>
                <a:buClr>
                  <a:srgbClr val="000000"/>
                </a:buClr>
                <a:defRPr/>
              </a:pPr>
              <a:endParaRPr lang="fr-FR" sz="1155" b="1" kern="0" dirty="0">
                <a:solidFill>
                  <a:srgbClr val="000000"/>
                </a:solidFill>
                <a:latin typeface="Roboto"/>
                <a:ea typeface="Roboto"/>
                <a:sym typeface="Fira Sans Extra Condensed"/>
              </a:endParaRPr>
            </a:p>
          </p:txBody>
        </p:sp>
      </p:grpSp>
      <p:sp>
        <p:nvSpPr>
          <p:cNvPr id="45" name="ZoneTexte 44">
            <a:extLst>
              <a:ext uri="{FF2B5EF4-FFF2-40B4-BE49-F238E27FC236}">
                <a16:creationId xmlns="" xmlns:a16="http://schemas.microsoft.com/office/drawing/2014/main" id="{8E369803-26C5-4C5D-BDAE-35EDE3ABFCC6}"/>
              </a:ext>
            </a:extLst>
          </p:cNvPr>
          <p:cNvSpPr txBox="1"/>
          <p:nvPr/>
        </p:nvSpPr>
        <p:spPr>
          <a:xfrm>
            <a:off x="4097121" y="4136677"/>
            <a:ext cx="2210941" cy="803297"/>
          </a:xfrm>
          <a:prstGeom prst="rect">
            <a:avLst/>
          </a:prstGeom>
          <a:noFill/>
        </p:spPr>
        <p:txBody>
          <a:bodyPr wrap="square">
            <a:spAutoFit/>
          </a:bodyPr>
          <a:lstStyle/>
          <a:p>
            <a:pPr eaLnBrk="1" fontAlgn="auto" hangingPunct="1">
              <a:spcBef>
                <a:spcPts val="0"/>
              </a:spcBef>
              <a:spcAft>
                <a:spcPts val="0"/>
              </a:spcAft>
              <a:defRPr/>
            </a:pPr>
            <a:r>
              <a:rPr lang="fr-FR" sz="1155" b="1" dirty="0">
                <a:solidFill>
                  <a:prstClr val="black"/>
                </a:solidFill>
                <a:latin typeface="Calibri" panose="020F0502020204030204"/>
              </a:rPr>
              <a:t>Les aspects financiers </a:t>
            </a:r>
          </a:p>
          <a:p>
            <a:pPr eaLnBrk="1" fontAlgn="auto" hangingPunct="1">
              <a:spcBef>
                <a:spcPts val="0"/>
              </a:spcBef>
              <a:spcAft>
                <a:spcPts val="0"/>
              </a:spcAft>
              <a:defRPr/>
            </a:pPr>
            <a:r>
              <a:rPr lang="fr-FR" sz="1155" i="1" dirty="0">
                <a:solidFill>
                  <a:prstClr val="black"/>
                </a:solidFill>
                <a:latin typeface="Calibri" panose="020F0502020204030204"/>
              </a:rPr>
              <a:t>- Capacité de remboursement</a:t>
            </a:r>
          </a:p>
          <a:p>
            <a:pPr eaLnBrk="1" fontAlgn="auto" hangingPunct="1">
              <a:spcBef>
                <a:spcPts val="0"/>
              </a:spcBef>
              <a:spcAft>
                <a:spcPts val="0"/>
              </a:spcAft>
              <a:defRPr/>
            </a:pPr>
            <a:r>
              <a:rPr lang="fr-FR" sz="1155" i="1" dirty="0">
                <a:solidFill>
                  <a:prstClr val="black"/>
                </a:solidFill>
                <a:latin typeface="Calibri" panose="020F0502020204030204"/>
              </a:rPr>
              <a:t>- TRI, la VAN</a:t>
            </a:r>
          </a:p>
          <a:p>
            <a:pPr eaLnBrk="1" fontAlgn="auto" hangingPunct="1">
              <a:spcBef>
                <a:spcPts val="0"/>
              </a:spcBef>
              <a:spcAft>
                <a:spcPts val="0"/>
              </a:spcAft>
              <a:defRPr/>
            </a:pPr>
            <a:r>
              <a:rPr lang="fr-FR" sz="1155" i="1" dirty="0">
                <a:solidFill>
                  <a:prstClr val="black"/>
                </a:solidFill>
                <a:latin typeface="Calibri" panose="020F0502020204030204"/>
              </a:rPr>
              <a:t>- Ratio d’endettement financier</a:t>
            </a:r>
          </a:p>
        </p:txBody>
      </p:sp>
      <p:sp>
        <p:nvSpPr>
          <p:cNvPr id="47" name="ZoneTexte 46">
            <a:extLst>
              <a:ext uri="{FF2B5EF4-FFF2-40B4-BE49-F238E27FC236}">
                <a16:creationId xmlns="" xmlns:a16="http://schemas.microsoft.com/office/drawing/2014/main" id="{A9BC69AC-E40C-4B8B-9EFD-D2774C3D2C78}"/>
              </a:ext>
            </a:extLst>
          </p:cNvPr>
          <p:cNvSpPr txBox="1"/>
          <p:nvPr/>
        </p:nvSpPr>
        <p:spPr>
          <a:xfrm>
            <a:off x="4048416" y="5220575"/>
            <a:ext cx="2101469" cy="625556"/>
          </a:xfrm>
          <a:prstGeom prst="rect">
            <a:avLst/>
          </a:prstGeom>
          <a:noFill/>
        </p:spPr>
        <p:txBody>
          <a:bodyPr wrap="square">
            <a:spAutoFit/>
          </a:bodyPr>
          <a:lstStyle/>
          <a:p>
            <a:pPr eaLnBrk="1" fontAlgn="auto" hangingPunct="1">
              <a:spcBef>
                <a:spcPts val="0"/>
              </a:spcBef>
              <a:spcAft>
                <a:spcPts val="0"/>
              </a:spcAft>
              <a:defRPr/>
            </a:pPr>
            <a:r>
              <a:rPr lang="fr-FR" sz="1155" b="1" dirty="0" smtClean="0">
                <a:solidFill>
                  <a:prstClr val="black"/>
                </a:solidFill>
                <a:latin typeface="Calibri" panose="020F0502020204030204"/>
              </a:rPr>
              <a:t>Analyses compétitives</a:t>
            </a:r>
            <a:endParaRPr lang="fr-FR" sz="1155" b="1" dirty="0">
              <a:solidFill>
                <a:prstClr val="black"/>
              </a:solidFill>
              <a:latin typeface="Calibri" panose="020F0502020204030204"/>
            </a:endParaRPr>
          </a:p>
          <a:p>
            <a:pPr eaLnBrk="1" fontAlgn="auto" hangingPunct="1">
              <a:spcBef>
                <a:spcPts val="0"/>
              </a:spcBef>
              <a:spcAft>
                <a:spcPts val="0"/>
              </a:spcAft>
              <a:defRPr/>
            </a:pPr>
            <a:r>
              <a:rPr lang="fr-FR" sz="1155" b="1" i="1" dirty="0">
                <a:solidFill>
                  <a:prstClr val="black"/>
                </a:solidFill>
                <a:latin typeface="Calibri" panose="020F0502020204030204"/>
              </a:rPr>
              <a:t>- </a:t>
            </a:r>
            <a:r>
              <a:rPr lang="fr-FR" sz="1155" i="1" dirty="0">
                <a:solidFill>
                  <a:prstClr val="black"/>
                </a:solidFill>
                <a:latin typeface="Calibri" panose="020F0502020204030204"/>
              </a:rPr>
              <a:t>Taux de croissance du marché</a:t>
            </a:r>
          </a:p>
          <a:p>
            <a:pPr eaLnBrk="1" fontAlgn="auto" hangingPunct="1">
              <a:spcBef>
                <a:spcPts val="0"/>
              </a:spcBef>
              <a:spcAft>
                <a:spcPts val="0"/>
              </a:spcAft>
              <a:defRPr/>
            </a:pPr>
            <a:r>
              <a:rPr lang="fr-FR" sz="1155" i="1" dirty="0">
                <a:solidFill>
                  <a:prstClr val="black"/>
                </a:solidFill>
                <a:latin typeface="Calibri" panose="020F0502020204030204"/>
              </a:rPr>
              <a:t>- Portefeuille client de la PME</a:t>
            </a:r>
          </a:p>
        </p:txBody>
      </p:sp>
      <p:sp>
        <p:nvSpPr>
          <p:cNvPr id="48" name="Google Shape;700;p39">
            <a:extLst>
              <a:ext uri="{FF2B5EF4-FFF2-40B4-BE49-F238E27FC236}">
                <a16:creationId xmlns="" xmlns:a16="http://schemas.microsoft.com/office/drawing/2014/main" id="{57B387AB-B6D6-4DEF-B47D-CEBFD955B17B}"/>
              </a:ext>
            </a:extLst>
          </p:cNvPr>
          <p:cNvSpPr txBox="1"/>
          <p:nvPr/>
        </p:nvSpPr>
        <p:spPr>
          <a:xfrm flipH="1">
            <a:off x="3511501" y="2279415"/>
            <a:ext cx="2808535" cy="487421"/>
          </a:xfrm>
          <a:prstGeom prst="rect">
            <a:avLst/>
          </a:prstGeom>
          <a:noFill/>
          <a:ln w="19050" cap="flat" cmpd="sng">
            <a:solidFill>
              <a:schemeClr val="dk2"/>
            </a:solidFill>
            <a:prstDash val="solid"/>
            <a:round/>
            <a:headEnd type="none" w="sm" len="sm"/>
            <a:tailEnd type="none" w="sm" len="sm"/>
          </a:ln>
        </p:spPr>
        <p:txBody>
          <a:bodyPr spcFirstLastPara="1" wrap="square" lIns="100568" tIns="100568" rIns="100568" bIns="100568" anchor="ctr" anchorCtr="0">
            <a:noAutofit/>
          </a:bodyPr>
          <a:lstStyle/>
          <a:p>
            <a:pPr algn="ctr" defTabSz="1005815" eaLnBrk="1" fontAlgn="auto" hangingPunct="1">
              <a:spcBef>
                <a:spcPts val="0"/>
              </a:spcBef>
              <a:spcAft>
                <a:spcPts val="0"/>
              </a:spcAft>
              <a:buClr>
                <a:srgbClr val="000000"/>
              </a:buClr>
            </a:pPr>
            <a:r>
              <a:rPr lang="fr-FR" sz="1485" b="1" kern="0" dirty="0">
                <a:solidFill>
                  <a:srgbClr val="0D83B1"/>
                </a:solidFill>
                <a:latin typeface="Fira Sans Extra Condensed"/>
                <a:sym typeface="Fira Sans Extra Condensed"/>
              </a:rPr>
              <a:t>Critères</a:t>
            </a:r>
            <a:r>
              <a:rPr lang="fr-FR" sz="1485" b="1" kern="0" dirty="0">
                <a:solidFill>
                  <a:srgbClr val="0D83B1"/>
                </a:solidFill>
                <a:latin typeface="Fira Sans Extra Condensed"/>
                <a:ea typeface="Fira Sans Extra Condensed"/>
                <a:cs typeface="Fira Sans Extra Condensed"/>
                <a:sym typeface="Fira Sans Extra Condensed"/>
              </a:rPr>
              <a:t> </a:t>
            </a:r>
            <a:r>
              <a:rPr lang="fr-FR" sz="1485" b="1" kern="0" dirty="0">
                <a:solidFill>
                  <a:srgbClr val="0D83B1"/>
                </a:solidFill>
                <a:latin typeface="Fira Sans Extra Condensed"/>
                <a:sym typeface="Fira Sans Extra Condensed"/>
              </a:rPr>
              <a:t>d’octroi de</a:t>
            </a:r>
            <a:r>
              <a:rPr lang="fr-FR" sz="1485" b="1" kern="0" dirty="0">
                <a:solidFill>
                  <a:srgbClr val="0D83B1"/>
                </a:solidFill>
                <a:latin typeface="Fira Sans Extra Condensed"/>
                <a:ea typeface="Fira Sans Extra Condensed"/>
                <a:cs typeface="Fira Sans Extra Condensed"/>
                <a:sym typeface="Fira Sans Extra Condensed"/>
              </a:rPr>
              <a:t> </a:t>
            </a:r>
            <a:r>
              <a:rPr lang="fr-FR" sz="1485" b="1" kern="0" dirty="0">
                <a:solidFill>
                  <a:srgbClr val="0D83B1"/>
                </a:solidFill>
                <a:latin typeface="Fira Sans Extra Condensed"/>
                <a:sym typeface="Fira Sans Extra Condensed"/>
              </a:rPr>
              <a:t>crédit</a:t>
            </a:r>
          </a:p>
        </p:txBody>
      </p:sp>
      <p:sp>
        <p:nvSpPr>
          <p:cNvPr id="49" name="Google Shape;697;p39">
            <a:extLst>
              <a:ext uri="{FF2B5EF4-FFF2-40B4-BE49-F238E27FC236}">
                <a16:creationId xmlns="" xmlns:a16="http://schemas.microsoft.com/office/drawing/2014/main" id="{76BF3732-5D2A-4CED-A5A5-8DD83C60BD51}"/>
              </a:ext>
            </a:extLst>
          </p:cNvPr>
          <p:cNvSpPr txBox="1">
            <a:spLocks/>
          </p:cNvSpPr>
          <p:nvPr/>
        </p:nvSpPr>
        <p:spPr>
          <a:xfrm>
            <a:off x="853730" y="1059400"/>
            <a:ext cx="8474400" cy="476850"/>
          </a:xfrm>
          <a:prstGeom prst="rect">
            <a:avLst/>
          </a:prstGeom>
          <a:noFill/>
          <a:ln>
            <a:noFill/>
          </a:ln>
        </p:spPr>
        <p:txBody>
          <a:bodyPr spcFirstLastPara="1" wrap="square" lIns="100568" tIns="100568" rIns="100568" bIns="100568"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Fira Sans Extra Condensed"/>
              <a:buNone/>
              <a:defRPr sz="3200" b="1" i="0" u="none" strike="noStrike" cap="none">
                <a:solidFill>
                  <a:schemeClr val="dk1"/>
                </a:solidFill>
                <a:latin typeface="Fira Sans Extra Condensed"/>
                <a:ea typeface="Fira Sans Extra Condensed"/>
                <a:cs typeface="Fira Sans Extra Condensed"/>
                <a:sym typeface="Fira Sans Extra Condense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eaLnBrk="1" fontAlgn="auto" hangingPunct="1">
              <a:buClrTx/>
              <a:buSzTx/>
              <a:defRPr/>
            </a:pPr>
            <a:r>
              <a:rPr lang="fr-FR" sz="2063" dirty="0">
                <a:ln w="0"/>
                <a:solidFill>
                  <a:srgbClr val="000000"/>
                </a:solidFill>
                <a:ea typeface="+mn-ea"/>
                <a:cs typeface="+mn-cs"/>
              </a:rPr>
              <a:t>2 – DEFIS ET REALITES</a:t>
            </a:r>
          </a:p>
        </p:txBody>
      </p:sp>
      <p:sp>
        <p:nvSpPr>
          <p:cNvPr id="2" name="Rectangle 1"/>
          <p:cNvSpPr>
            <a:spLocks noChangeArrowheads="1"/>
          </p:cNvSpPr>
          <p:nvPr/>
        </p:nvSpPr>
        <p:spPr bwMode="auto">
          <a:xfrm>
            <a:off x="0" y="0"/>
            <a:ext cx="100584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2100" b="0" i="0" u="none" strike="noStrike" cap="none" normalizeH="0" baseline="0" smtClean="0">
                <a:ln>
                  <a:noFill/>
                </a:ln>
                <a:solidFill>
                  <a:srgbClr val="202124"/>
                </a:solidFill>
                <a:effectLst/>
                <a:latin typeface="inherit"/>
              </a:rPr>
              <a:t>(vert/verdissement)</a:t>
            </a:r>
            <a:r>
              <a:rPr kumimoji="0" lang="fr-FR" altLang="en-US" sz="700" b="0" i="0" u="none" strike="noStrike" cap="none" normalizeH="0" baseline="0" smtClean="0">
                <a:ln>
                  <a:noFill/>
                </a:ln>
                <a:solidFill>
                  <a:schemeClr val="tx1"/>
                </a:solidFill>
                <a:effectLst/>
              </a:rPr>
              <a:t> </a:t>
            </a:r>
            <a:endParaRPr kumimoji="0" lang="fr-FR"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65569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grpSp>
        <p:nvGrpSpPr>
          <p:cNvPr id="1208" name="Google Shape;1208;p54"/>
          <p:cNvGrpSpPr/>
          <p:nvPr/>
        </p:nvGrpSpPr>
        <p:grpSpPr>
          <a:xfrm>
            <a:off x="503085" y="2485970"/>
            <a:ext cx="9052230" cy="3429055"/>
            <a:chOff x="457200" y="1716977"/>
            <a:chExt cx="8229300" cy="3015198"/>
          </a:xfrm>
        </p:grpSpPr>
        <p:sp>
          <p:nvSpPr>
            <p:cNvPr id="1209" name="Google Shape;1209;p54"/>
            <p:cNvSpPr/>
            <p:nvPr/>
          </p:nvSpPr>
          <p:spPr>
            <a:xfrm>
              <a:off x="457200" y="1716977"/>
              <a:ext cx="3582900" cy="663000"/>
            </a:xfrm>
            <a:prstGeom prst="homePlate">
              <a:avLst>
                <a:gd name="adj" fmla="val 50000"/>
              </a:avLst>
            </a:prstGeom>
            <a:noFill/>
            <a:ln w="19050" cap="flat" cmpd="sng">
              <a:solidFill>
                <a:schemeClr val="dk2"/>
              </a:solidFill>
              <a:prstDash val="solid"/>
              <a:round/>
              <a:headEnd type="none" w="sm" len="sm"/>
              <a:tailEnd type="none" w="sm" len="sm"/>
            </a:ln>
          </p:spPr>
          <p:txBody>
            <a:bodyPr spcFirstLastPara="1" wrap="square" lIns="100568" tIns="100568" rIns="100568" bIns="100568" anchor="ctr" anchorCtr="0">
              <a:noAutofit/>
            </a:bodyPr>
            <a:lstStyle/>
            <a:p>
              <a:pPr algn="ctr" defTabSz="1005815">
                <a:buClr>
                  <a:srgbClr val="000000"/>
                </a:buClr>
                <a:buSzPts val="1100"/>
              </a:pPr>
              <a:r>
                <a:rPr lang="fr-FR" sz="2200" b="1" kern="0" dirty="0">
                  <a:solidFill>
                    <a:srgbClr val="0D83B1"/>
                  </a:solidFill>
                  <a:latin typeface="Fira Sans Extra Condensed"/>
                  <a:ea typeface="Fira Sans Extra Condensed"/>
                  <a:cs typeface="Fira Sans Extra Condensed"/>
                  <a:sym typeface="Fira Sans Extra Condensed"/>
                </a:rPr>
                <a:t>Garantie / </a:t>
              </a:r>
              <a:r>
                <a:rPr lang="fr-FR" sz="2200" b="1" kern="0" dirty="0" err="1">
                  <a:solidFill>
                    <a:srgbClr val="0D83B1"/>
                  </a:solidFill>
                  <a:latin typeface="Fira Sans Extra Condensed"/>
                  <a:ea typeface="Fira Sans Extra Condensed"/>
                  <a:cs typeface="Fira Sans Extra Condensed"/>
                  <a:sym typeface="Fira Sans Extra Condensed"/>
                </a:rPr>
                <a:t>Derisking</a:t>
              </a:r>
              <a:endParaRPr sz="2200" b="1" kern="0" dirty="0">
                <a:solidFill>
                  <a:srgbClr val="0D83B1"/>
                </a:solidFill>
                <a:latin typeface="Fira Sans Extra Condensed"/>
                <a:ea typeface="Fira Sans Extra Condensed"/>
                <a:cs typeface="Fira Sans Extra Condensed"/>
                <a:sym typeface="Fira Sans Extra Condensed"/>
              </a:endParaRPr>
            </a:p>
          </p:txBody>
        </p:sp>
        <p:sp>
          <p:nvSpPr>
            <p:cNvPr id="1210" name="Google Shape;1210;p54"/>
            <p:cNvSpPr txBox="1"/>
            <p:nvPr/>
          </p:nvSpPr>
          <p:spPr>
            <a:xfrm>
              <a:off x="4572000" y="1719700"/>
              <a:ext cx="4114500" cy="663000"/>
            </a:xfrm>
            <a:prstGeom prst="rect">
              <a:avLst/>
            </a:prstGeom>
            <a:noFill/>
            <a:ln w="19050" cap="flat" cmpd="sng">
              <a:solidFill>
                <a:schemeClr val="dk2"/>
              </a:solidFill>
              <a:prstDash val="solid"/>
              <a:round/>
              <a:headEnd type="none" w="sm" len="sm"/>
              <a:tailEnd type="none" w="sm" len="sm"/>
            </a:ln>
          </p:spPr>
          <p:txBody>
            <a:bodyPr spcFirstLastPara="1" wrap="square" lIns="100568" tIns="100568" rIns="100568" bIns="100568" anchor="ctr" anchorCtr="0">
              <a:noAutofit/>
            </a:bodyPr>
            <a:lstStyle/>
            <a:p>
              <a:pPr marL="502908" indent="-335272" defTabSz="1005815">
                <a:buClr>
                  <a:srgbClr val="000000"/>
                </a:buClr>
                <a:buSzPts val="1200"/>
                <a:buFont typeface="Roboto"/>
                <a:buChar char="●"/>
              </a:pPr>
              <a:r>
                <a:rPr lang="fr-FR" sz="1320" kern="0" dirty="0">
                  <a:solidFill>
                    <a:srgbClr val="000000"/>
                  </a:solidFill>
                  <a:latin typeface="Roboto"/>
                  <a:ea typeface="Roboto"/>
                  <a:sym typeface="Roboto"/>
                </a:rPr>
                <a:t>Garantie de portefeuille, </a:t>
              </a:r>
            </a:p>
            <a:p>
              <a:pPr marL="502908" indent="-335272" defTabSz="1005815">
                <a:buClr>
                  <a:srgbClr val="000000"/>
                </a:buClr>
                <a:buSzPts val="1200"/>
                <a:buFont typeface="Roboto"/>
                <a:buChar char="●"/>
              </a:pPr>
              <a:r>
                <a:rPr lang="fr-FR" sz="1320" kern="0" dirty="0">
                  <a:solidFill>
                    <a:srgbClr val="000000"/>
                  </a:solidFill>
                  <a:latin typeface="Roboto"/>
                  <a:ea typeface="Roboto"/>
                  <a:sym typeface="Roboto"/>
                </a:rPr>
                <a:t>Garantie individuelle, </a:t>
              </a:r>
            </a:p>
            <a:p>
              <a:pPr marL="502908" indent="-335272" defTabSz="1005815">
                <a:buClr>
                  <a:srgbClr val="000000"/>
                </a:buClr>
                <a:buSzPts val="1200"/>
                <a:buFont typeface="Roboto"/>
                <a:buChar char="●"/>
              </a:pPr>
              <a:r>
                <a:rPr lang="fr-FR" sz="1320" kern="0" dirty="0">
                  <a:solidFill>
                    <a:srgbClr val="000000"/>
                  </a:solidFill>
                  <a:latin typeface="Roboto"/>
                  <a:ea typeface="Roboto"/>
                  <a:sym typeface="Roboto"/>
                </a:rPr>
                <a:t>Garantie partielle</a:t>
              </a:r>
            </a:p>
          </p:txBody>
        </p:sp>
        <p:sp>
          <p:nvSpPr>
            <p:cNvPr id="1211" name="Google Shape;1211;p54"/>
            <p:cNvSpPr/>
            <p:nvPr/>
          </p:nvSpPr>
          <p:spPr>
            <a:xfrm>
              <a:off x="457200" y="2501876"/>
              <a:ext cx="3582900" cy="663000"/>
            </a:xfrm>
            <a:prstGeom prst="homePlate">
              <a:avLst>
                <a:gd name="adj" fmla="val 50000"/>
              </a:avLst>
            </a:prstGeom>
            <a:noFill/>
            <a:ln w="19050" cap="flat" cmpd="sng">
              <a:solidFill>
                <a:schemeClr val="lt2"/>
              </a:solidFill>
              <a:prstDash val="solid"/>
              <a:round/>
              <a:headEnd type="none" w="sm" len="sm"/>
              <a:tailEnd type="none" w="sm" len="sm"/>
            </a:ln>
          </p:spPr>
          <p:txBody>
            <a:bodyPr spcFirstLastPara="1" wrap="square" lIns="100568" tIns="100568" rIns="100568" bIns="100568" anchor="ctr" anchorCtr="0">
              <a:noAutofit/>
            </a:bodyPr>
            <a:lstStyle/>
            <a:p>
              <a:pPr algn="ctr" defTabSz="1005815">
                <a:buClr>
                  <a:srgbClr val="000000"/>
                </a:buClr>
                <a:buSzPts val="1100"/>
              </a:pPr>
              <a:r>
                <a:rPr lang="fr-FR" sz="2200" b="1" kern="0" dirty="0">
                  <a:solidFill>
                    <a:srgbClr val="04AEAE"/>
                  </a:solidFill>
                  <a:latin typeface="Fira Sans Extra Condensed"/>
                  <a:ea typeface="Fira Sans Extra Condensed"/>
                  <a:cs typeface="Fira Sans Extra Condensed"/>
                  <a:sym typeface="Fira Sans Extra Condensed"/>
                </a:rPr>
                <a:t>Accompagnement</a:t>
              </a:r>
              <a:endParaRPr sz="2200" b="1" kern="0" dirty="0">
                <a:solidFill>
                  <a:srgbClr val="04AEAE"/>
                </a:solidFill>
                <a:latin typeface="Fira Sans Extra Condensed"/>
                <a:ea typeface="Fira Sans Extra Condensed"/>
                <a:cs typeface="Fira Sans Extra Condensed"/>
                <a:sym typeface="Fira Sans Extra Condensed"/>
              </a:endParaRPr>
            </a:p>
          </p:txBody>
        </p:sp>
        <p:sp>
          <p:nvSpPr>
            <p:cNvPr id="1212" name="Google Shape;1212;p54"/>
            <p:cNvSpPr txBox="1"/>
            <p:nvPr/>
          </p:nvSpPr>
          <p:spPr>
            <a:xfrm>
              <a:off x="4572000" y="2504575"/>
              <a:ext cx="4114500" cy="663000"/>
            </a:xfrm>
            <a:prstGeom prst="rect">
              <a:avLst/>
            </a:prstGeom>
            <a:noFill/>
            <a:ln w="19050" cap="flat" cmpd="sng">
              <a:solidFill>
                <a:schemeClr val="lt2"/>
              </a:solidFill>
              <a:prstDash val="solid"/>
              <a:round/>
              <a:headEnd type="none" w="sm" len="sm"/>
              <a:tailEnd type="none" w="sm" len="sm"/>
            </a:ln>
          </p:spPr>
          <p:txBody>
            <a:bodyPr spcFirstLastPara="1" wrap="square" lIns="100568" tIns="100568" rIns="100568" bIns="100568" anchor="ctr" anchorCtr="0">
              <a:noAutofit/>
            </a:bodyPr>
            <a:lstStyle/>
            <a:p>
              <a:pPr marL="502908" indent="-335272" defTabSz="1005815">
                <a:buClr>
                  <a:srgbClr val="000000"/>
                </a:buClr>
                <a:buSzPts val="1200"/>
                <a:buFont typeface="Roboto"/>
                <a:buChar char="●"/>
              </a:pPr>
              <a:r>
                <a:rPr lang="en-US" sz="1320" kern="0" dirty="0">
                  <a:solidFill>
                    <a:srgbClr val="000000"/>
                  </a:solidFill>
                  <a:latin typeface="Roboto"/>
                  <a:ea typeface="Roboto"/>
                  <a:cs typeface="Roboto"/>
                  <a:sym typeface="Roboto"/>
                </a:rPr>
                <a:t>Assistance technique (</a:t>
              </a:r>
              <a:r>
                <a:rPr lang="fr-FR" sz="1320" kern="0" dirty="0">
                  <a:solidFill>
                    <a:srgbClr val="000000"/>
                  </a:solidFill>
                  <a:latin typeface="Roboto"/>
                  <a:ea typeface="Roboto"/>
                  <a:cs typeface="Roboto"/>
                  <a:sym typeface="Roboto"/>
                </a:rPr>
                <a:t>Renforcement de capacités,   </a:t>
              </a:r>
            </a:p>
            <a:p>
              <a:pPr marL="167636" defTabSz="1005815">
                <a:buClr>
                  <a:srgbClr val="000000"/>
                </a:buClr>
                <a:buSzPts val="1200"/>
              </a:pPr>
              <a:r>
                <a:rPr lang="fr-FR" sz="1320" kern="0" dirty="0">
                  <a:solidFill>
                    <a:srgbClr val="000000"/>
                  </a:solidFill>
                  <a:latin typeface="Roboto"/>
                  <a:ea typeface="Roboto"/>
                  <a:cs typeface="Roboto"/>
                  <a:sym typeface="Roboto"/>
                </a:rPr>
                <a:t>        formation, Coaching,  mentoring, …)</a:t>
              </a:r>
            </a:p>
            <a:p>
              <a:pPr marL="502908" indent="-335272" defTabSz="1005815">
                <a:buClr>
                  <a:srgbClr val="000000"/>
                </a:buClr>
                <a:buSzPts val="1200"/>
                <a:buFont typeface="Roboto"/>
                <a:buChar char="●"/>
              </a:pPr>
              <a:r>
                <a:rPr lang="fr-FR" sz="1320" kern="0" dirty="0">
                  <a:solidFill>
                    <a:srgbClr val="000000"/>
                  </a:solidFill>
                  <a:latin typeface="Roboto"/>
                  <a:ea typeface="Roboto"/>
                  <a:cs typeface="Roboto"/>
                  <a:sym typeface="Roboto"/>
                </a:rPr>
                <a:t>Monitoring </a:t>
              </a:r>
            </a:p>
          </p:txBody>
        </p:sp>
        <p:sp>
          <p:nvSpPr>
            <p:cNvPr id="1213" name="Google Shape;1213;p54"/>
            <p:cNvSpPr/>
            <p:nvPr/>
          </p:nvSpPr>
          <p:spPr>
            <a:xfrm>
              <a:off x="457202" y="3284276"/>
              <a:ext cx="3582900" cy="663000"/>
            </a:xfrm>
            <a:prstGeom prst="homePlate">
              <a:avLst>
                <a:gd name="adj" fmla="val 50000"/>
              </a:avLst>
            </a:prstGeom>
            <a:noFill/>
            <a:ln w="19050" cap="flat" cmpd="sng">
              <a:solidFill>
                <a:schemeClr val="accent1"/>
              </a:solidFill>
              <a:prstDash val="solid"/>
              <a:round/>
              <a:headEnd type="none" w="sm" len="sm"/>
              <a:tailEnd type="none" w="sm" len="sm"/>
            </a:ln>
          </p:spPr>
          <p:txBody>
            <a:bodyPr spcFirstLastPara="1" wrap="square" lIns="100568" tIns="100568" rIns="100568" bIns="100568" anchor="ctr" anchorCtr="0">
              <a:noAutofit/>
            </a:bodyPr>
            <a:lstStyle/>
            <a:p>
              <a:pPr algn="ctr" defTabSz="1005815">
                <a:buClr>
                  <a:srgbClr val="000000"/>
                </a:buClr>
                <a:buSzPts val="1100"/>
              </a:pPr>
              <a:r>
                <a:rPr lang="fr-FR" sz="2200" b="1" kern="0" dirty="0">
                  <a:solidFill>
                    <a:srgbClr val="00AA7D"/>
                  </a:solidFill>
                  <a:latin typeface="Fira Sans Extra Condensed"/>
                  <a:ea typeface="Fira Sans Extra Condensed"/>
                  <a:cs typeface="Fira Sans Extra Condensed"/>
                  <a:sym typeface="Fira Sans Extra Condensed"/>
                </a:rPr>
                <a:t>Finance mixte / Blended finance</a:t>
              </a:r>
              <a:endParaRPr sz="2200" b="1" kern="0" dirty="0">
                <a:solidFill>
                  <a:srgbClr val="00AA7D"/>
                </a:solidFill>
                <a:latin typeface="Fira Sans Extra Condensed"/>
                <a:ea typeface="Fira Sans Extra Condensed"/>
                <a:cs typeface="Fira Sans Extra Condensed"/>
                <a:sym typeface="Fira Sans Extra Condensed"/>
              </a:endParaRPr>
            </a:p>
          </p:txBody>
        </p:sp>
        <p:sp>
          <p:nvSpPr>
            <p:cNvPr id="1214" name="Google Shape;1214;p54"/>
            <p:cNvSpPr txBox="1"/>
            <p:nvPr/>
          </p:nvSpPr>
          <p:spPr>
            <a:xfrm>
              <a:off x="4572000" y="3284350"/>
              <a:ext cx="4114500" cy="663000"/>
            </a:xfrm>
            <a:prstGeom prst="rect">
              <a:avLst/>
            </a:prstGeom>
            <a:noFill/>
            <a:ln w="19050" cap="flat" cmpd="sng">
              <a:solidFill>
                <a:schemeClr val="accent1"/>
              </a:solidFill>
              <a:prstDash val="solid"/>
              <a:round/>
              <a:headEnd type="none" w="sm" len="sm"/>
              <a:tailEnd type="none" w="sm" len="sm"/>
            </a:ln>
          </p:spPr>
          <p:txBody>
            <a:bodyPr spcFirstLastPara="1" wrap="square" lIns="100568" tIns="100568" rIns="100568" bIns="100568" anchor="ctr" anchorCtr="0">
              <a:noAutofit/>
            </a:bodyPr>
            <a:lstStyle/>
            <a:p>
              <a:pPr marL="502908" indent="-335272" defTabSz="1005815">
                <a:buClr>
                  <a:srgbClr val="000000"/>
                </a:buClr>
                <a:buSzPts val="1200"/>
                <a:buFont typeface="Roboto"/>
                <a:buChar char="●"/>
              </a:pPr>
              <a:r>
                <a:rPr lang="fr-FR" sz="1320" kern="0" dirty="0">
                  <a:solidFill>
                    <a:srgbClr val="000000"/>
                  </a:solidFill>
                  <a:latin typeface="Roboto"/>
                  <a:ea typeface="Roboto"/>
                </a:rPr>
                <a:t>Subventions,</a:t>
              </a:r>
              <a:r>
                <a:rPr lang="en-US" sz="1320" kern="0" dirty="0">
                  <a:solidFill>
                    <a:srgbClr val="000000"/>
                  </a:solidFill>
                  <a:latin typeface="Roboto"/>
                  <a:ea typeface="Roboto"/>
                  <a:cs typeface="Roboto"/>
                  <a:sym typeface="Roboto"/>
                </a:rPr>
                <a:t> Green Equity</a:t>
              </a:r>
              <a:r>
                <a:rPr lang="fr-FR" sz="1320" kern="0" dirty="0">
                  <a:solidFill>
                    <a:srgbClr val="000000"/>
                  </a:solidFill>
                  <a:latin typeface="Roboto"/>
                  <a:ea typeface="Roboto"/>
                </a:rPr>
                <a:t>, etc.</a:t>
              </a:r>
            </a:p>
            <a:p>
              <a:pPr marL="502908" indent="-335272" defTabSz="1005815">
                <a:buClr>
                  <a:srgbClr val="000000"/>
                </a:buClr>
                <a:buSzPts val="1200"/>
                <a:buFont typeface="Roboto"/>
                <a:buChar char="●"/>
              </a:pPr>
              <a:r>
                <a:rPr lang="en-US" sz="1320" kern="0" dirty="0">
                  <a:solidFill>
                    <a:srgbClr val="000000"/>
                  </a:solidFill>
                  <a:latin typeface="Roboto"/>
                  <a:ea typeface="Roboto"/>
                  <a:cs typeface="Roboto"/>
                  <a:sym typeface="Roboto"/>
                </a:rPr>
                <a:t>Lignes</a:t>
              </a:r>
              <a:r>
                <a:rPr lang="fr-FR" sz="1320" kern="0" dirty="0">
                  <a:solidFill>
                    <a:srgbClr val="000000"/>
                  </a:solidFill>
                  <a:latin typeface="Roboto"/>
                  <a:ea typeface="Roboto"/>
                </a:rPr>
                <a:t> de crédits verts</a:t>
              </a:r>
              <a:endParaRPr lang="en-US" sz="1320" kern="0" dirty="0">
                <a:solidFill>
                  <a:srgbClr val="000000"/>
                </a:solidFill>
                <a:latin typeface="Roboto"/>
                <a:ea typeface="Roboto"/>
                <a:cs typeface="Roboto"/>
                <a:sym typeface="Roboto"/>
              </a:endParaRPr>
            </a:p>
          </p:txBody>
        </p:sp>
        <p:sp>
          <p:nvSpPr>
            <p:cNvPr id="1215" name="Google Shape;1215;p54"/>
            <p:cNvSpPr/>
            <p:nvPr/>
          </p:nvSpPr>
          <p:spPr>
            <a:xfrm>
              <a:off x="457204" y="4069175"/>
              <a:ext cx="3582900" cy="663000"/>
            </a:xfrm>
            <a:prstGeom prst="homePlate">
              <a:avLst>
                <a:gd name="adj" fmla="val 50000"/>
              </a:avLst>
            </a:prstGeom>
            <a:noFill/>
            <a:ln w="19050" cap="flat" cmpd="sng">
              <a:solidFill>
                <a:schemeClr val="accent2"/>
              </a:solidFill>
              <a:prstDash val="solid"/>
              <a:round/>
              <a:headEnd type="none" w="sm" len="sm"/>
              <a:tailEnd type="none" w="sm" len="sm"/>
            </a:ln>
          </p:spPr>
          <p:txBody>
            <a:bodyPr spcFirstLastPara="1" wrap="square" lIns="100568" tIns="100568" rIns="100568" bIns="100568" anchor="ctr" anchorCtr="0">
              <a:noAutofit/>
            </a:bodyPr>
            <a:lstStyle/>
            <a:p>
              <a:pPr algn="ctr" defTabSz="1005815">
                <a:buClr>
                  <a:srgbClr val="000000"/>
                </a:buClr>
                <a:buSzPts val="1100"/>
              </a:pPr>
              <a:r>
                <a:rPr lang="en" sz="2200" b="1" kern="0" dirty="0">
                  <a:solidFill>
                    <a:srgbClr val="59BB18"/>
                  </a:solidFill>
                  <a:latin typeface="Fira Sans Extra Condensed"/>
                  <a:ea typeface="Fira Sans Extra Condensed"/>
                  <a:cs typeface="Fira Sans Extra Condensed"/>
                  <a:sym typeface="Fira Sans Extra Condensed"/>
                </a:rPr>
                <a:t>Approches d’Evaluation                       des risques</a:t>
              </a:r>
              <a:endParaRPr sz="2200" b="1" kern="0" dirty="0">
                <a:solidFill>
                  <a:srgbClr val="59BB18"/>
                </a:solidFill>
                <a:latin typeface="Fira Sans Extra Condensed"/>
                <a:ea typeface="Fira Sans Extra Condensed"/>
                <a:cs typeface="Fira Sans Extra Condensed"/>
                <a:sym typeface="Fira Sans Extra Condensed"/>
              </a:endParaRPr>
            </a:p>
          </p:txBody>
        </p:sp>
        <p:sp>
          <p:nvSpPr>
            <p:cNvPr id="1216" name="Google Shape;1216;p54"/>
            <p:cNvSpPr txBox="1"/>
            <p:nvPr/>
          </p:nvSpPr>
          <p:spPr>
            <a:xfrm>
              <a:off x="4571996" y="4069175"/>
              <a:ext cx="4114500" cy="663000"/>
            </a:xfrm>
            <a:prstGeom prst="rect">
              <a:avLst/>
            </a:prstGeom>
            <a:noFill/>
            <a:ln w="19050" cap="flat" cmpd="sng">
              <a:solidFill>
                <a:schemeClr val="accent2"/>
              </a:solidFill>
              <a:prstDash val="solid"/>
              <a:round/>
              <a:headEnd type="none" w="sm" len="sm"/>
              <a:tailEnd type="none" w="sm" len="sm"/>
            </a:ln>
          </p:spPr>
          <p:txBody>
            <a:bodyPr spcFirstLastPara="1" wrap="square" lIns="100568" tIns="100568" rIns="100568" bIns="100568" anchor="ctr" anchorCtr="0">
              <a:noAutofit/>
            </a:bodyPr>
            <a:lstStyle/>
            <a:p>
              <a:pPr marL="502908" indent="-335272" defTabSz="1005815">
                <a:buClr>
                  <a:srgbClr val="000000"/>
                </a:buClr>
                <a:buSzPts val="1200"/>
                <a:buFont typeface="Roboto"/>
                <a:buChar char="●"/>
              </a:pPr>
              <a:r>
                <a:rPr lang="en" sz="1320" kern="0" dirty="0">
                  <a:solidFill>
                    <a:srgbClr val="000000"/>
                  </a:solidFill>
                  <a:latin typeface="Roboto"/>
                  <a:ea typeface="Roboto"/>
                  <a:cs typeface="Roboto"/>
                  <a:sym typeface="Roboto"/>
                </a:rPr>
                <a:t>Empreinte carbone</a:t>
              </a:r>
            </a:p>
            <a:p>
              <a:pPr marL="502908" indent="-335272" defTabSz="1005815">
                <a:buClr>
                  <a:srgbClr val="000000"/>
                </a:buClr>
                <a:buSzPts val="1200"/>
                <a:buFont typeface="Roboto"/>
                <a:buChar char="●"/>
              </a:pPr>
              <a:r>
                <a:rPr lang="fr-FR" sz="1320" kern="0" dirty="0">
                  <a:solidFill>
                    <a:srgbClr val="000000"/>
                  </a:solidFill>
                  <a:latin typeface="Roboto"/>
                  <a:ea typeface="Roboto"/>
                  <a:cs typeface="Roboto"/>
                  <a:sym typeface="Roboto"/>
                </a:rPr>
                <a:t>Exposition aux risques climatiques</a:t>
              </a:r>
            </a:p>
          </p:txBody>
        </p:sp>
      </p:grpSp>
      <p:sp>
        <p:nvSpPr>
          <p:cNvPr id="1217" name="Google Shape;1217;p54"/>
          <p:cNvSpPr txBox="1">
            <a:spLocks noGrp="1"/>
          </p:cNvSpPr>
          <p:nvPr>
            <p:ph type="title"/>
          </p:nvPr>
        </p:nvSpPr>
        <p:spPr>
          <a:xfrm>
            <a:off x="503085" y="1239723"/>
            <a:ext cx="8474400" cy="476850"/>
          </a:xfrm>
          <a:prstGeom prst="rect">
            <a:avLst/>
          </a:prstGeom>
        </p:spPr>
        <p:txBody>
          <a:bodyPr spcFirstLastPara="1" vert="horz" wrap="square" lIns="100568" tIns="100568" rIns="100568" bIns="100568" rtlCol="0" anchor="ctr" anchorCtr="0">
            <a:noAutofit/>
          </a:bodyPr>
          <a:lstStyle/>
          <a:p>
            <a:pPr algn="ctr">
              <a:lnSpc>
                <a:spcPct val="100000"/>
              </a:lnSpc>
              <a:spcBef>
                <a:spcPts val="0"/>
              </a:spcBef>
              <a:defRPr/>
            </a:pPr>
            <a:r>
              <a:rPr lang="fr-FR" sz="2063" b="1" dirty="0">
                <a:ln w="0"/>
                <a:solidFill>
                  <a:srgbClr val="000000"/>
                </a:solidFill>
                <a:latin typeface="Fira Sans Extra Condensed"/>
                <a:ea typeface="+mn-ea"/>
                <a:cs typeface="+mn-cs"/>
                <a:sym typeface="Fira Sans Extra Condensed"/>
              </a:rPr>
              <a:t>3-  SOLUTIONS POTENTIELLES</a:t>
            </a:r>
            <a:endParaRPr sz="2063" b="1" dirty="0">
              <a:ln w="0"/>
              <a:solidFill>
                <a:srgbClr val="000000"/>
              </a:solidFill>
              <a:latin typeface="Fira Sans Extra Condensed"/>
              <a:ea typeface="+mn-ea"/>
              <a:cs typeface="+mn-cs"/>
              <a:sym typeface="Fira Sans Extra Condensed"/>
            </a:endParaRPr>
          </a:p>
        </p:txBody>
      </p:sp>
      <p:sp>
        <p:nvSpPr>
          <p:cNvPr id="14" name="Espace réservé du pied de page 4">
            <a:extLst>
              <a:ext uri="{FF2B5EF4-FFF2-40B4-BE49-F238E27FC236}">
                <a16:creationId xmlns="" xmlns:a16="http://schemas.microsoft.com/office/drawing/2014/main" id="{D9FAC8C1-A100-4B08-9F89-AC74584C50D1}"/>
              </a:ext>
            </a:extLst>
          </p:cNvPr>
          <p:cNvSpPr txBox="1">
            <a:spLocks/>
          </p:cNvSpPr>
          <p:nvPr/>
        </p:nvSpPr>
        <p:spPr>
          <a:xfrm>
            <a:off x="3331845" y="6301264"/>
            <a:ext cx="3394710" cy="301228"/>
          </a:xfrm>
          <a:prstGeom prst="rect">
            <a:avLst/>
          </a:prstGeom>
        </p:spPr>
        <p:txBody>
          <a:bodyPr vert="horz" lIns="75438" tIns="37719" rIns="75438" bIns="37719"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85" dirty="0">
                <a:solidFill>
                  <a:prstClr val="black">
                    <a:tint val="75000"/>
                  </a:prstClr>
                </a:solidFill>
                <a:latin typeface="Calibri" panose="020F0502020204030204"/>
              </a:rPr>
              <a:t>5</a:t>
            </a:r>
          </a:p>
        </p:txBody>
      </p:sp>
      <p:sp>
        <p:nvSpPr>
          <p:cNvPr id="2" name="ZoneTexte 1">
            <a:extLst>
              <a:ext uri="{FF2B5EF4-FFF2-40B4-BE49-F238E27FC236}">
                <a16:creationId xmlns="" xmlns:a16="http://schemas.microsoft.com/office/drawing/2014/main" id="{5D44F552-0ADB-4317-BC55-E54C25E53BD1}"/>
              </a:ext>
            </a:extLst>
          </p:cNvPr>
          <p:cNvSpPr txBox="1"/>
          <p:nvPr/>
        </p:nvSpPr>
        <p:spPr>
          <a:xfrm>
            <a:off x="1291691" y="1781324"/>
            <a:ext cx="3448594" cy="397032"/>
          </a:xfrm>
          <a:prstGeom prst="rect">
            <a:avLst/>
          </a:prstGeom>
          <a:noFill/>
        </p:spPr>
        <p:txBody>
          <a:bodyPr wrap="square" rtlCol="0">
            <a:spAutoFit/>
          </a:bodyPr>
          <a:lstStyle/>
          <a:p>
            <a:r>
              <a:rPr lang="fr-FR" sz="1980" b="1" dirty="0">
                <a:solidFill>
                  <a:prstClr val="black">
                    <a:hueOff val="0"/>
                    <a:satOff val="0"/>
                    <a:lumOff val="0"/>
                    <a:alphaOff val="0"/>
                  </a:prstClr>
                </a:solidFill>
                <a:latin typeface="Calibri" panose="020F0502020204030204"/>
                <a:sym typeface="Fira Sans Extra Condensed"/>
              </a:rPr>
              <a:t>Boîte à outils</a:t>
            </a:r>
          </a:p>
        </p:txBody>
      </p:sp>
    </p:spTree>
    <p:extLst>
      <p:ext uri="{BB962C8B-B14F-4D97-AF65-F5344CB8AC3E}">
        <p14:creationId xmlns:p14="http://schemas.microsoft.com/office/powerpoint/2010/main" val="7690509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 xmlns:a16="http://schemas.microsoft.com/office/drawing/2014/main" id="{2D6059B2-40FF-4E0F-BC1F-61CDA529A1FB}"/>
              </a:ext>
            </a:extLst>
          </p:cNvPr>
          <p:cNvPicPr>
            <a:picLocks noChangeAspect="1"/>
          </p:cNvPicPr>
          <p:nvPr/>
        </p:nvPicPr>
        <p:blipFill>
          <a:blip r:embed="rId2"/>
          <a:stretch>
            <a:fillRect/>
          </a:stretch>
        </p:blipFill>
        <p:spPr>
          <a:xfrm>
            <a:off x="5779093" y="2335352"/>
            <a:ext cx="4187867" cy="3898344"/>
          </a:xfrm>
          <a:prstGeom prst="rect">
            <a:avLst/>
          </a:prstGeom>
        </p:spPr>
      </p:pic>
      <p:sp>
        <p:nvSpPr>
          <p:cNvPr id="6" name="ZoneTexte 5">
            <a:extLst>
              <a:ext uri="{FF2B5EF4-FFF2-40B4-BE49-F238E27FC236}">
                <a16:creationId xmlns="" xmlns:a16="http://schemas.microsoft.com/office/drawing/2014/main" id="{F13F9E6E-1544-4D5B-8D41-71F5DCBE1F4C}"/>
              </a:ext>
            </a:extLst>
          </p:cNvPr>
          <p:cNvSpPr txBox="1"/>
          <p:nvPr/>
        </p:nvSpPr>
        <p:spPr>
          <a:xfrm>
            <a:off x="606843" y="1195535"/>
            <a:ext cx="7920989" cy="904863"/>
          </a:xfrm>
          <a:prstGeom prst="rect">
            <a:avLst/>
          </a:prstGeom>
          <a:noFill/>
        </p:spPr>
        <p:txBody>
          <a:bodyPr wrap="square" rtlCol="0">
            <a:spAutoFit/>
          </a:bodyPr>
          <a:lstStyle/>
          <a:p>
            <a:pPr algn="ctr" defTabSz="754380" eaLnBrk="1" fontAlgn="auto" hangingPunct="1">
              <a:buClr>
                <a:schemeClr val="dk1"/>
              </a:buClr>
              <a:buSzPts val="1100"/>
              <a:defRPr/>
            </a:pPr>
            <a:r>
              <a:rPr lang="fr-FR" sz="2640" b="1" dirty="0">
                <a:solidFill>
                  <a:schemeClr val="dk1"/>
                </a:solidFill>
                <a:latin typeface="Fira Sans Extra Condensed"/>
                <a:sym typeface="Fira Sans Extra Condensed"/>
              </a:rPr>
              <a:t> Evaluation du risque climatique des PME  vertes</a:t>
            </a:r>
            <a:endParaRPr lang="en-US" sz="2640" b="1" dirty="0">
              <a:solidFill>
                <a:schemeClr val="dk1"/>
              </a:solidFill>
              <a:latin typeface="Fira Sans Extra Condensed"/>
              <a:sym typeface="Fira Sans Extra Condensed"/>
            </a:endParaRPr>
          </a:p>
        </p:txBody>
      </p:sp>
      <p:sp>
        <p:nvSpPr>
          <p:cNvPr id="7" name="ZoneTexte 6">
            <a:extLst>
              <a:ext uri="{FF2B5EF4-FFF2-40B4-BE49-F238E27FC236}">
                <a16:creationId xmlns="" xmlns:a16="http://schemas.microsoft.com/office/drawing/2014/main" id="{A94E04A4-1DCB-45D5-BC8B-2D1A013E4FA7}"/>
              </a:ext>
            </a:extLst>
          </p:cNvPr>
          <p:cNvSpPr txBox="1"/>
          <p:nvPr/>
        </p:nvSpPr>
        <p:spPr>
          <a:xfrm>
            <a:off x="893098" y="2570784"/>
            <a:ext cx="3386211" cy="3291670"/>
          </a:xfrm>
          <a:prstGeom prst="rect">
            <a:avLst/>
          </a:prstGeom>
          <a:noFill/>
        </p:spPr>
        <p:txBody>
          <a:bodyPr wrap="square" rtlCol="0">
            <a:spAutoFit/>
          </a:bodyPr>
          <a:lstStyle/>
          <a:p>
            <a:pPr defTabSz="754380" eaLnBrk="1" fontAlgn="auto" hangingPunct="1">
              <a:lnSpc>
                <a:spcPct val="150000"/>
              </a:lnSpc>
              <a:spcBef>
                <a:spcPts val="0"/>
              </a:spcBef>
              <a:spcAft>
                <a:spcPts val="0"/>
              </a:spcAft>
              <a:defRPr/>
            </a:pPr>
            <a:r>
              <a:rPr lang="fr-FR" sz="1980" b="1" dirty="0">
                <a:solidFill>
                  <a:prstClr val="black"/>
                </a:solidFill>
                <a:latin typeface="Calibri" panose="020F0502020204030204"/>
              </a:rPr>
              <a:t>Secteurs d’activités </a:t>
            </a:r>
          </a:p>
          <a:p>
            <a:pPr defTabSz="754380" eaLnBrk="1" fontAlgn="auto" hangingPunct="1">
              <a:lnSpc>
                <a:spcPct val="150000"/>
              </a:lnSpc>
              <a:spcBef>
                <a:spcPts val="0"/>
              </a:spcBef>
              <a:spcAft>
                <a:spcPts val="0"/>
              </a:spcAft>
              <a:defRPr/>
            </a:pPr>
            <a:r>
              <a:rPr lang="fr-FR" sz="1980" b="1" dirty="0">
                <a:solidFill>
                  <a:prstClr val="black"/>
                </a:solidFill>
                <a:latin typeface="Calibri" panose="020F0502020204030204"/>
              </a:rPr>
              <a:t>Situation géographique</a:t>
            </a:r>
          </a:p>
          <a:p>
            <a:pPr defTabSz="754380" eaLnBrk="1" fontAlgn="auto" hangingPunct="1">
              <a:lnSpc>
                <a:spcPct val="150000"/>
              </a:lnSpc>
              <a:spcBef>
                <a:spcPts val="0"/>
              </a:spcBef>
              <a:spcAft>
                <a:spcPts val="0"/>
              </a:spcAft>
              <a:defRPr/>
            </a:pPr>
            <a:r>
              <a:rPr lang="fr-FR" sz="1980" b="1" dirty="0">
                <a:solidFill>
                  <a:prstClr val="black"/>
                </a:solidFill>
                <a:latin typeface="Calibri" panose="020F0502020204030204"/>
              </a:rPr>
              <a:t>Technologies utilisées</a:t>
            </a:r>
          </a:p>
          <a:p>
            <a:pPr defTabSz="754380" eaLnBrk="1" fontAlgn="auto" hangingPunct="1">
              <a:lnSpc>
                <a:spcPct val="150000"/>
              </a:lnSpc>
              <a:spcBef>
                <a:spcPts val="0"/>
              </a:spcBef>
              <a:spcAft>
                <a:spcPts val="0"/>
              </a:spcAft>
              <a:defRPr/>
            </a:pPr>
            <a:r>
              <a:rPr lang="fr-FR" sz="1980" b="1" dirty="0">
                <a:solidFill>
                  <a:prstClr val="black"/>
                </a:solidFill>
                <a:latin typeface="Calibri" panose="020F0502020204030204"/>
              </a:rPr>
              <a:t>Ressources humaines </a:t>
            </a:r>
          </a:p>
          <a:p>
            <a:pPr defTabSz="754380" eaLnBrk="1" fontAlgn="auto" hangingPunct="1">
              <a:lnSpc>
                <a:spcPct val="150000"/>
              </a:lnSpc>
              <a:spcBef>
                <a:spcPts val="0"/>
              </a:spcBef>
              <a:spcAft>
                <a:spcPts val="0"/>
              </a:spcAft>
              <a:defRPr/>
            </a:pPr>
            <a:r>
              <a:rPr lang="fr-FR" sz="1980" b="1" dirty="0">
                <a:solidFill>
                  <a:prstClr val="black"/>
                </a:solidFill>
                <a:latin typeface="Calibri" panose="020F0502020204030204"/>
              </a:rPr>
              <a:t>Emission des GES</a:t>
            </a:r>
          </a:p>
          <a:p>
            <a:pPr defTabSz="754380" eaLnBrk="1" fontAlgn="auto" hangingPunct="1">
              <a:lnSpc>
                <a:spcPct val="150000"/>
              </a:lnSpc>
              <a:spcBef>
                <a:spcPts val="0"/>
              </a:spcBef>
              <a:spcAft>
                <a:spcPts val="0"/>
              </a:spcAft>
              <a:defRPr/>
            </a:pPr>
            <a:r>
              <a:rPr lang="fr-FR" sz="1980" b="1" dirty="0">
                <a:solidFill>
                  <a:prstClr val="black"/>
                </a:solidFill>
                <a:latin typeface="Calibri" panose="020F0502020204030204"/>
              </a:rPr>
              <a:t>Données historiques Modélisation climatique</a:t>
            </a:r>
          </a:p>
        </p:txBody>
      </p:sp>
      <p:sp>
        <p:nvSpPr>
          <p:cNvPr id="8" name="Flèche : droite 7">
            <a:extLst>
              <a:ext uri="{FF2B5EF4-FFF2-40B4-BE49-F238E27FC236}">
                <a16:creationId xmlns="" xmlns:a16="http://schemas.microsoft.com/office/drawing/2014/main" id="{2EC9C288-EAB6-45E5-BB40-BB4A1667B37D}"/>
              </a:ext>
            </a:extLst>
          </p:cNvPr>
          <p:cNvSpPr/>
          <p:nvPr/>
        </p:nvSpPr>
        <p:spPr>
          <a:xfrm>
            <a:off x="4469715" y="4123282"/>
            <a:ext cx="1074421" cy="565785"/>
          </a:xfrm>
          <a:prstGeom prst="rightArrow">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eaLnBrk="1" fontAlgn="auto" hangingPunct="1">
              <a:spcBef>
                <a:spcPts val="0"/>
              </a:spcBef>
              <a:spcAft>
                <a:spcPts val="0"/>
              </a:spcAft>
              <a:defRPr/>
            </a:pPr>
            <a:endParaRPr lang="en-US" sz="1485">
              <a:solidFill>
                <a:prstClr val="white"/>
              </a:solidFill>
              <a:latin typeface="Calibri" panose="020F0502020204030204"/>
            </a:endParaRPr>
          </a:p>
        </p:txBody>
      </p:sp>
      <p:sp>
        <p:nvSpPr>
          <p:cNvPr id="30" name="ZoneTexte 29">
            <a:extLst>
              <a:ext uri="{FF2B5EF4-FFF2-40B4-BE49-F238E27FC236}">
                <a16:creationId xmlns="" xmlns:a16="http://schemas.microsoft.com/office/drawing/2014/main" id="{7215D4D8-1DD0-43B8-A700-4199253D272B}"/>
              </a:ext>
            </a:extLst>
          </p:cNvPr>
          <p:cNvSpPr txBox="1"/>
          <p:nvPr/>
        </p:nvSpPr>
        <p:spPr>
          <a:xfrm>
            <a:off x="134275" y="1940806"/>
            <a:ext cx="5527339" cy="397032"/>
          </a:xfrm>
          <a:prstGeom prst="rect">
            <a:avLst/>
          </a:prstGeom>
          <a:noFill/>
        </p:spPr>
        <p:txBody>
          <a:bodyPr wrap="square" rtlCol="0">
            <a:spAutoFit/>
          </a:bodyPr>
          <a:lstStyle/>
          <a:p>
            <a:pPr defTabSz="754380" eaLnBrk="1" fontAlgn="auto" hangingPunct="1">
              <a:spcBef>
                <a:spcPts val="0"/>
              </a:spcBef>
              <a:spcAft>
                <a:spcPts val="0"/>
              </a:spcAft>
              <a:defRPr/>
            </a:pPr>
            <a:r>
              <a:rPr lang="fr-FR" sz="1980" dirty="0">
                <a:solidFill>
                  <a:prstClr val="black"/>
                </a:solidFill>
                <a:latin typeface="Aharoni" panose="02010803020104030203" pitchFamily="2" charset="-79"/>
                <a:cs typeface="Aharoni" panose="02010803020104030203" pitchFamily="2" charset="-79"/>
              </a:rPr>
              <a:t>Quelques Indicateurs</a:t>
            </a:r>
            <a:r>
              <a:rPr lang="fr-FR" sz="1980" b="1" dirty="0">
                <a:solidFill>
                  <a:srgbClr val="44546A"/>
                </a:solidFill>
                <a:latin typeface="Calibri" panose="020F0502020204030204"/>
              </a:rPr>
              <a:t> </a:t>
            </a:r>
            <a:r>
              <a:rPr lang="fr-FR" sz="1980" dirty="0">
                <a:solidFill>
                  <a:prstClr val="black"/>
                </a:solidFill>
                <a:latin typeface="Aharoni" panose="02010803020104030203" pitchFamily="2" charset="-79"/>
                <a:cs typeface="Aharoni" panose="02010803020104030203" pitchFamily="2" charset="-79"/>
              </a:rPr>
              <a:t>d’évaluation</a:t>
            </a:r>
            <a:endParaRPr lang="en-US" sz="1980" dirty="0">
              <a:solidFill>
                <a:prstClr val="black"/>
              </a:solidFill>
              <a:latin typeface="Aharoni" panose="02010803020104030203" pitchFamily="2" charset="-79"/>
              <a:cs typeface="Aharoni" panose="02010803020104030203" pitchFamily="2" charset="-79"/>
            </a:endParaRPr>
          </a:p>
        </p:txBody>
      </p:sp>
      <p:sp>
        <p:nvSpPr>
          <p:cNvPr id="31" name="ZoneTexte 30">
            <a:extLst>
              <a:ext uri="{FF2B5EF4-FFF2-40B4-BE49-F238E27FC236}">
                <a16:creationId xmlns="" xmlns:a16="http://schemas.microsoft.com/office/drawing/2014/main" id="{DAD3FA29-45E9-4DF3-B53A-CD24207FC5D8}"/>
              </a:ext>
            </a:extLst>
          </p:cNvPr>
          <p:cNvSpPr txBox="1"/>
          <p:nvPr/>
        </p:nvSpPr>
        <p:spPr>
          <a:xfrm>
            <a:off x="6149931" y="1954478"/>
            <a:ext cx="5527339" cy="397032"/>
          </a:xfrm>
          <a:prstGeom prst="rect">
            <a:avLst/>
          </a:prstGeom>
          <a:noFill/>
        </p:spPr>
        <p:txBody>
          <a:bodyPr wrap="square" rtlCol="0">
            <a:spAutoFit/>
          </a:bodyPr>
          <a:lstStyle/>
          <a:p>
            <a:pPr defTabSz="754380" eaLnBrk="1" fontAlgn="auto" hangingPunct="1">
              <a:spcBef>
                <a:spcPts val="0"/>
              </a:spcBef>
              <a:spcAft>
                <a:spcPts val="0"/>
              </a:spcAft>
              <a:defRPr/>
            </a:pPr>
            <a:r>
              <a:rPr lang="fr-FR" sz="1980" dirty="0">
                <a:solidFill>
                  <a:prstClr val="black"/>
                </a:solidFill>
                <a:latin typeface="Aharoni" panose="02010803020104030203" pitchFamily="2" charset="-79"/>
                <a:cs typeface="Aharoni" panose="02010803020104030203" pitchFamily="2" charset="-79"/>
              </a:rPr>
              <a:t>Résultat</a:t>
            </a:r>
            <a:r>
              <a:rPr lang="fr-FR" sz="1980" b="1" dirty="0">
                <a:solidFill>
                  <a:srgbClr val="44546A"/>
                </a:solidFill>
                <a:latin typeface="Calibri" panose="020F0502020204030204"/>
              </a:rPr>
              <a:t> </a:t>
            </a:r>
            <a:r>
              <a:rPr lang="fr-FR" sz="1980" dirty="0">
                <a:solidFill>
                  <a:prstClr val="black"/>
                </a:solidFill>
                <a:latin typeface="Aharoni" panose="02010803020104030203" pitchFamily="2" charset="-79"/>
                <a:cs typeface="Aharoni" panose="02010803020104030203" pitchFamily="2" charset="-79"/>
              </a:rPr>
              <a:t>du</a:t>
            </a:r>
            <a:r>
              <a:rPr lang="fr-FR" sz="1980" b="1" dirty="0">
                <a:solidFill>
                  <a:srgbClr val="44546A"/>
                </a:solidFill>
                <a:latin typeface="Calibri" panose="020F0502020204030204"/>
              </a:rPr>
              <a:t> </a:t>
            </a:r>
            <a:r>
              <a:rPr lang="fr-FR" sz="1980" dirty="0">
                <a:solidFill>
                  <a:prstClr val="black"/>
                </a:solidFill>
                <a:latin typeface="Aharoni" panose="02010803020104030203" pitchFamily="2" charset="-79"/>
                <a:cs typeface="Aharoni" panose="02010803020104030203" pitchFamily="2" charset="-79"/>
              </a:rPr>
              <a:t>Dashboard</a:t>
            </a:r>
            <a:endParaRPr lang="en-US" sz="1980" dirty="0">
              <a:solidFill>
                <a:prstClr val="black"/>
              </a:solidFill>
              <a:latin typeface="Aharoni" panose="02010803020104030203" pitchFamily="2" charset="-79"/>
              <a:cs typeface="Aharoni" panose="02010803020104030203" pitchFamily="2" charset="-79"/>
            </a:endParaRPr>
          </a:p>
        </p:txBody>
      </p:sp>
      <p:sp>
        <p:nvSpPr>
          <p:cNvPr id="40" name="Rectangle 39">
            <a:extLst>
              <a:ext uri="{FF2B5EF4-FFF2-40B4-BE49-F238E27FC236}">
                <a16:creationId xmlns="" xmlns:a16="http://schemas.microsoft.com/office/drawing/2014/main" id="{ED975EE0-EA4F-468E-831B-6306C7D5ADBC}"/>
              </a:ext>
            </a:extLst>
          </p:cNvPr>
          <p:cNvSpPr/>
          <p:nvPr/>
        </p:nvSpPr>
        <p:spPr>
          <a:xfrm>
            <a:off x="899885" y="4039751"/>
            <a:ext cx="2660260" cy="3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eaLnBrk="1" fontAlgn="auto" hangingPunct="1">
              <a:spcBef>
                <a:spcPts val="0"/>
              </a:spcBef>
              <a:spcAft>
                <a:spcPts val="0"/>
              </a:spcAft>
              <a:defRPr/>
            </a:pPr>
            <a:endParaRPr lang="en-US" sz="1485">
              <a:solidFill>
                <a:prstClr val="white"/>
              </a:solidFill>
              <a:latin typeface="Calibri" panose="020F0502020204030204"/>
            </a:endParaRPr>
          </a:p>
        </p:txBody>
      </p:sp>
      <p:sp>
        <p:nvSpPr>
          <p:cNvPr id="41" name="Rectangle 40">
            <a:extLst>
              <a:ext uri="{FF2B5EF4-FFF2-40B4-BE49-F238E27FC236}">
                <a16:creationId xmlns="" xmlns:a16="http://schemas.microsoft.com/office/drawing/2014/main" id="{FE462C0A-6535-49C9-A624-BD75C1D19358}"/>
              </a:ext>
            </a:extLst>
          </p:cNvPr>
          <p:cNvSpPr/>
          <p:nvPr/>
        </p:nvSpPr>
        <p:spPr>
          <a:xfrm>
            <a:off x="899886" y="4467429"/>
            <a:ext cx="2686729" cy="3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eaLnBrk="1" fontAlgn="auto" hangingPunct="1">
              <a:spcBef>
                <a:spcPts val="0"/>
              </a:spcBef>
              <a:spcAft>
                <a:spcPts val="0"/>
              </a:spcAft>
              <a:defRPr/>
            </a:pPr>
            <a:endParaRPr lang="en-US" sz="1485" dirty="0">
              <a:solidFill>
                <a:prstClr val="white"/>
              </a:solidFill>
              <a:latin typeface="Calibri" panose="020F0502020204030204"/>
            </a:endParaRPr>
          </a:p>
        </p:txBody>
      </p:sp>
      <p:sp>
        <p:nvSpPr>
          <p:cNvPr id="42" name="Rectangle 41">
            <a:extLst>
              <a:ext uri="{FF2B5EF4-FFF2-40B4-BE49-F238E27FC236}">
                <a16:creationId xmlns="" xmlns:a16="http://schemas.microsoft.com/office/drawing/2014/main" id="{988D53F6-BF9C-435A-A197-F1E410C02B8A}"/>
              </a:ext>
            </a:extLst>
          </p:cNvPr>
          <p:cNvSpPr/>
          <p:nvPr/>
        </p:nvSpPr>
        <p:spPr>
          <a:xfrm>
            <a:off x="899884" y="3560893"/>
            <a:ext cx="2660260" cy="3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eaLnBrk="1" fontAlgn="auto" hangingPunct="1">
              <a:spcBef>
                <a:spcPts val="0"/>
              </a:spcBef>
              <a:spcAft>
                <a:spcPts val="0"/>
              </a:spcAft>
              <a:defRPr/>
            </a:pPr>
            <a:endParaRPr lang="en-US" sz="1485">
              <a:solidFill>
                <a:prstClr val="white"/>
              </a:solidFill>
              <a:latin typeface="Calibri" panose="020F0502020204030204"/>
            </a:endParaRPr>
          </a:p>
        </p:txBody>
      </p:sp>
      <p:sp>
        <p:nvSpPr>
          <p:cNvPr id="43" name="Rectangle 42">
            <a:extLst>
              <a:ext uri="{FF2B5EF4-FFF2-40B4-BE49-F238E27FC236}">
                <a16:creationId xmlns="" xmlns:a16="http://schemas.microsoft.com/office/drawing/2014/main" id="{96713827-712A-48E8-AD1A-098BB8AF3352}"/>
              </a:ext>
            </a:extLst>
          </p:cNvPr>
          <p:cNvSpPr/>
          <p:nvPr/>
        </p:nvSpPr>
        <p:spPr>
          <a:xfrm>
            <a:off x="924044" y="3119034"/>
            <a:ext cx="2615912" cy="3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eaLnBrk="1" fontAlgn="auto" hangingPunct="1">
              <a:spcBef>
                <a:spcPts val="0"/>
              </a:spcBef>
              <a:spcAft>
                <a:spcPts val="0"/>
              </a:spcAft>
              <a:defRPr/>
            </a:pPr>
            <a:endParaRPr lang="en-US" sz="1485">
              <a:solidFill>
                <a:prstClr val="white"/>
              </a:solidFill>
              <a:latin typeface="Calibri" panose="020F0502020204030204"/>
            </a:endParaRPr>
          </a:p>
        </p:txBody>
      </p:sp>
      <p:sp>
        <p:nvSpPr>
          <p:cNvPr id="44" name="Rectangle 43">
            <a:extLst>
              <a:ext uri="{FF2B5EF4-FFF2-40B4-BE49-F238E27FC236}">
                <a16:creationId xmlns="" xmlns:a16="http://schemas.microsoft.com/office/drawing/2014/main" id="{2D4C53F1-2424-467A-8E6C-45B22FF236A7}"/>
              </a:ext>
            </a:extLst>
          </p:cNvPr>
          <p:cNvSpPr/>
          <p:nvPr/>
        </p:nvSpPr>
        <p:spPr>
          <a:xfrm>
            <a:off x="894169" y="4915979"/>
            <a:ext cx="2718914" cy="3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eaLnBrk="1" fontAlgn="auto" hangingPunct="1">
              <a:spcBef>
                <a:spcPts val="0"/>
              </a:spcBef>
              <a:spcAft>
                <a:spcPts val="0"/>
              </a:spcAft>
              <a:defRPr/>
            </a:pPr>
            <a:endParaRPr lang="en-US" sz="1485" dirty="0">
              <a:solidFill>
                <a:prstClr val="white"/>
              </a:solidFill>
              <a:latin typeface="Calibri" panose="020F0502020204030204"/>
            </a:endParaRPr>
          </a:p>
        </p:txBody>
      </p:sp>
      <p:sp>
        <p:nvSpPr>
          <p:cNvPr id="45" name="Rectangle 44">
            <a:extLst>
              <a:ext uri="{FF2B5EF4-FFF2-40B4-BE49-F238E27FC236}">
                <a16:creationId xmlns="" xmlns:a16="http://schemas.microsoft.com/office/drawing/2014/main" id="{BBBD788D-F7C4-4D01-8DAC-A4E2324C0436}"/>
              </a:ext>
            </a:extLst>
          </p:cNvPr>
          <p:cNvSpPr/>
          <p:nvPr/>
        </p:nvSpPr>
        <p:spPr>
          <a:xfrm>
            <a:off x="888454" y="5400771"/>
            <a:ext cx="2724629" cy="3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eaLnBrk="1" fontAlgn="auto" hangingPunct="1">
              <a:spcBef>
                <a:spcPts val="0"/>
              </a:spcBef>
              <a:spcAft>
                <a:spcPts val="0"/>
              </a:spcAft>
              <a:defRPr/>
            </a:pPr>
            <a:endParaRPr lang="en-US" sz="1485" dirty="0">
              <a:solidFill>
                <a:prstClr val="white"/>
              </a:solidFill>
              <a:latin typeface="Calibri" panose="020F0502020204030204"/>
            </a:endParaRPr>
          </a:p>
        </p:txBody>
      </p:sp>
      <p:sp>
        <p:nvSpPr>
          <p:cNvPr id="48" name="Rectangle 47">
            <a:extLst>
              <a:ext uri="{FF2B5EF4-FFF2-40B4-BE49-F238E27FC236}">
                <a16:creationId xmlns="" xmlns:a16="http://schemas.microsoft.com/office/drawing/2014/main" id="{15E6AE6D-0B87-4D37-AAD5-CF4F31919C0B}"/>
              </a:ext>
            </a:extLst>
          </p:cNvPr>
          <p:cNvSpPr/>
          <p:nvPr/>
        </p:nvSpPr>
        <p:spPr>
          <a:xfrm>
            <a:off x="899885" y="2690265"/>
            <a:ext cx="2615911" cy="3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eaLnBrk="1" fontAlgn="auto" hangingPunct="1">
              <a:spcBef>
                <a:spcPts val="0"/>
              </a:spcBef>
              <a:spcAft>
                <a:spcPts val="0"/>
              </a:spcAft>
              <a:defRPr/>
            </a:pPr>
            <a:endParaRPr lang="en-US" sz="1485">
              <a:solidFill>
                <a:prstClr val="white"/>
              </a:solidFill>
              <a:latin typeface="Calibri" panose="020F0502020204030204"/>
            </a:endParaRPr>
          </a:p>
        </p:txBody>
      </p:sp>
      <p:sp>
        <p:nvSpPr>
          <p:cNvPr id="19" name="ZoneTexte 18">
            <a:extLst>
              <a:ext uri="{FF2B5EF4-FFF2-40B4-BE49-F238E27FC236}">
                <a16:creationId xmlns="" xmlns:a16="http://schemas.microsoft.com/office/drawing/2014/main" id="{61DF8883-9AF0-4F60-831E-49D06A2F0B95}"/>
              </a:ext>
            </a:extLst>
          </p:cNvPr>
          <p:cNvSpPr txBox="1"/>
          <p:nvPr/>
        </p:nvSpPr>
        <p:spPr>
          <a:xfrm>
            <a:off x="7188632" y="6320240"/>
            <a:ext cx="293844" cy="320857"/>
          </a:xfrm>
          <a:prstGeom prst="rect">
            <a:avLst/>
          </a:prstGeom>
          <a:solidFill>
            <a:schemeClr val="accent4">
              <a:lumMod val="60000"/>
              <a:lumOff val="40000"/>
            </a:schemeClr>
          </a:solidFill>
        </p:spPr>
        <p:txBody>
          <a:bodyPr wrap="square" rtlCol="0">
            <a:spAutoFit/>
          </a:bodyPr>
          <a:lstStyle/>
          <a:p>
            <a:pPr defTabSz="754380" eaLnBrk="1" fontAlgn="auto" hangingPunct="1">
              <a:spcBef>
                <a:spcPts val="0"/>
              </a:spcBef>
              <a:spcAft>
                <a:spcPts val="0"/>
              </a:spcAft>
              <a:defRPr/>
            </a:pPr>
            <a:endParaRPr lang="fr-FR" sz="1485" dirty="0">
              <a:solidFill>
                <a:prstClr val="black"/>
              </a:solidFill>
              <a:latin typeface="Calibri" panose="020F0502020204030204"/>
            </a:endParaRPr>
          </a:p>
        </p:txBody>
      </p:sp>
      <p:sp>
        <p:nvSpPr>
          <p:cNvPr id="21" name="ZoneTexte 20">
            <a:extLst>
              <a:ext uri="{FF2B5EF4-FFF2-40B4-BE49-F238E27FC236}">
                <a16:creationId xmlns="" xmlns:a16="http://schemas.microsoft.com/office/drawing/2014/main" id="{A482512B-76EB-4153-B219-6DDBD7034CB9}"/>
              </a:ext>
            </a:extLst>
          </p:cNvPr>
          <p:cNvSpPr txBox="1"/>
          <p:nvPr/>
        </p:nvSpPr>
        <p:spPr>
          <a:xfrm>
            <a:off x="6126341" y="6319493"/>
            <a:ext cx="898434" cy="320857"/>
          </a:xfrm>
          <a:prstGeom prst="rect">
            <a:avLst/>
          </a:prstGeom>
          <a:solidFill>
            <a:schemeClr val="bg1"/>
          </a:solidFill>
        </p:spPr>
        <p:txBody>
          <a:bodyPr wrap="square" rtlCol="0">
            <a:spAutoFit/>
          </a:bodyPr>
          <a:lstStyle/>
          <a:p>
            <a:pPr defTabSz="754380" eaLnBrk="1" fontAlgn="auto" hangingPunct="1">
              <a:spcBef>
                <a:spcPts val="0"/>
              </a:spcBef>
              <a:spcAft>
                <a:spcPts val="0"/>
              </a:spcAft>
              <a:defRPr/>
            </a:pPr>
            <a:r>
              <a:rPr lang="fr-FR" sz="1485" dirty="0">
                <a:solidFill>
                  <a:prstClr val="black"/>
                </a:solidFill>
                <a:latin typeface="Calibri" panose="020F0502020204030204"/>
              </a:rPr>
              <a:t>Modérée</a:t>
            </a:r>
          </a:p>
        </p:txBody>
      </p:sp>
      <p:sp>
        <p:nvSpPr>
          <p:cNvPr id="22" name="ZoneTexte 21">
            <a:extLst>
              <a:ext uri="{FF2B5EF4-FFF2-40B4-BE49-F238E27FC236}">
                <a16:creationId xmlns="" xmlns:a16="http://schemas.microsoft.com/office/drawing/2014/main" id="{2C54E3E5-CAD7-480E-8675-9867B93CDEF4}"/>
              </a:ext>
            </a:extLst>
          </p:cNvPr>
          <p:cNvSpPr txBox="1"/>
          <p:nvPr/>
        </p:nvSpPr>
        <p:spPr>
          <a:xfrm>
            <a:off x="7459616" y="6312671"/>
            <a:ext cx="898434" cy="320857"/>
          </a:xfrm>
          <a:prstGeom prst="rect">
            <a:avLst/>
          </a:prstGeom>
          <a:solidFill>
            <a:schemeClr val="bg1"/>
          </a:solidFill>
        </p:spPr>
        <p:txBody>
          <a:bodyPr wrap="square" rtlCol="0">
            <a:spAutoFit/>
          </a:bodyPr>
          <a:lstStyle/>
          <a:p>
            <a:pPr defTabSz="754380" eaLnBrk="1" fontAlgn="auto" hangingPunct="1">
              <a:spcBef>
                <a:spcPts val="0"/>
              </a:spcBef>
              <a:spcAft>
                <a:spcPts val="0"/>
              </a:spcAft>
              <a:defRPr/>
            </a:pPr>
            <a:r>
              <a:rPr lang="fr-FR" sz="1485" dirty="0">
                <a:solidFill>
                  <a:prstClr val="black"/>
                </a:solidFill>
                <a:latin typeface="Calibri" panose="020F0502020204030204"/>
              </a:rPr>
              <a:t>Critique</a:t>
            </a:r>
          </a:p>
        </p:txBody>
      </p:sp>
      <p:sp>
        <p:nvSpPr>
          <p:cNvPr id="23" name="ZoneTexte 22">
            <a:extLst>
              <a:ext uri="{FF2B5EF4-FFF2-40B4-BE49-F238E27FC236}">
                <a16:creationId xmlns="" xmlns:a16="http://schemas.microsoft.com/office/drawing/2014/main" id="{172895AA-D6D4-424D-9B09-971C0663E421}"/>
              </a:ext>
            </a:extLst>
          </p:cNvPr>
          <p:cNvSpPr txBox="1"/>
          <p:nvPr/>
        </p:nvSpPr>
        <p:spPr>
          <a:xfrm>
            <a:off x="8685764" y="6308810"/>
            <a:ext cx="1465231" cy="320857"/>
          </a:xfrm>
          <a:prstGeom prst="rect">
            <a:avLst/>
          </a:prstGeom>
          <a:solidFill>
            <a:schemeClr val="bg1"/>
          </a:solidFill>
        </p:spPr>
        <p:txBody>
          <a:bodyPr wrap="square" rtlCol="0">
            <a:spAutoFit/>
          </a:bodyPr>
          <a:lstStyle/>
          <a:p>
            <a:pPr defTabSz="754380" eaLnBrk="1" fontAlgn="auto" hangingPunct="1">
              <a:spcBef>
                <a:spcPts val="0"/>
              </a:spcBef>
              <a:spcAft>
                <a:spcPts val="0"/>
              </a:spcAft>
              <a:defRPr/>
            </a:pPr>
            <a:r>
              <a:rPr lang="fr-FR" sz="1485" dirty="0">
                <a:solidFill>
                  <a:prstClr val="black"/>
                </a:solidFill>
                <a:latin typeface="Calibri" panose="020F0502020204030204"/>
              </a:rPr>
              <a:t>Très critique</a:t>
            </a:r>
          </a:p>
        </p:txBody>
      </p:sp>
      <p:sp>
        <p:nvSpPr>
          <p:cNvPr id="24" name="ZoneTexte 23">
            <a:extLst>
              <a:ext uri="{FF2B5EF4-FFF2-40B4-BE49-F238E27FC236}">
                <a16:creationId xmlns="" xmlns:a16="http://schemas.microsoft.com/office/drawing/2014/main" id="{B504976C-2016-4F2C-BE08-BA72F798742F}"/>
              </a:ext>
            </a:extLst>
          </p:cNvPr>
          <p:cNvSpPr txBox="1"/>
          <p:nvPr/>
        </p:nvSpPr>
        <p:spPr>
          <a:xfrm>
            <a:off x="5846837" y="6343100"/>
            <a:ext cx="293844" cy="320857"/>
          </a:xfrm>
          <a:prstGeom prst="rect">
            <a:avLst/>
          </a:prstGeom>
          <a:solidFill>
            <a:srgbClr val="FFFF00"/>
          </a:solidFill>
        </p:spPr>
        <p:txBody>
          <a:bodyPr wrap="square" rtlCol="0">
            <a:spAutoFit/>
          </a:bodyPr>
          <a:lstStyle/>
          <a:p>
            <a:pPr defTabSz="754380" eaLnBrk="1" fontAlgn="auto" hangingPunct="1">
              <a:spcBef>
                <a:spcPts val="0"/>
              </a:spcBef>
              <a:spcAft>
                <a:spcPts val="0"/>
              </a:spcAft>
              <a:defRPr/>
            </a:pPr>
            <a:endParaRPr lang="fr-FR" sz="1485" dirty="0">
              <a:solidFill>
                <a:prstClr val="black"/>
              </a:solidFill>
              <a:latin typeface="Calibri" panose="020F0502020204030204"/>
            </a:endParaRPr>
          </a:p>
        </p:txBody>
      </p:sp>
      <p:sp>
        <p:nvSpPr>
          <p:cNvPr id="25" name="ZoneTexte 24">
            <a:extLst>
              <a:ext uri="{FF2B5EF4-FFF2-40B4-BE49-F238E27FC236}">
                <a16:creationId xmlns="" xmlns:a16="http://schemas.microsoft.com/office/drawing/2014/main" id="{5270268C-31C6-49EE-98E1-130C1573DC40}"/>
              </a:ext>
            </a:extLst>
          </p:cNvPr>
          <p:cNvSpPr txBox="1"/>
          <p:nvPr/>
        </p:nvSpPr>
        <p:spPr>
          <a:xfrm>
            <a:off x="8380911" y="6319493"/>
            <a:ext cx="293844" cy="320857"/>
          </a:xfrm>
          <a:prstGeom prst="rect">
            <a:avLst/>
          </a:prstGeom>
          <a:solidFill>
            <a:srgbClr val="FF0000"/>
          </a:solidFill>
        </p:spPr>
        <p:txBody>
          <a:bodyPr wrap="square" rtlCol="0">
            <a:spAutoFit/>
          </a:bodyPr>
          <a:lstStyle/>
          <a:p>
            <a:pPr defTabSz="754380" eaLnBrk="1" fontAlgn="auto" hangingPunct="1">
              <a:spcBef>
                <a:spcPts val="0"/>
              </a:spcBef>
              <a:spcAft>
                <a:spcPts val="0"/>
              </a:spcAft>
              <a:defRPr/>
            </a:pPr>
            <a:endParaRPr lang="fr-FR" sz="1485" dirty="0">
              <a:solidFill>
                <a:prstClr val="black"/>
              </a:solidFill>
              <a:latin typeface="Calibri" panose="020F0502020204030204"/>
            </a:endParaRPr>
          </a:p>
        </p:txBody>
      </p:sp>
      <p:sp>
        <p:nvSpPr>
          <p:cNvPr id="2" name="Espace réservé du pied de page 1">
            <a:extLst>
              <a:ext uri="{FF2B5EF4-FFF2-40B4-BE49-F238E27FC236}">
                <a16:creationId xmlns="" xmlns:a16="http://schemas.microsoft.com/office/drawing/2014/main" id="{9690388F-6927-4E6B-A4D7-86500325358D}"/>
              </a:ext>
            </a:extLst>
          </p:cNvPr>
          <p:cNvSpPr>
            <a:spLocks noGrp="1"/>
          </p:cNvSpPr>
          <p:nvPr>
            <p:ph type="ftr" sz="quarter" idx="11"/>
          </p:nvPr>
        </p:nvSpPr>
        <p:spPr/>
        <p:txBody>
          <a:bodyPr/>
          <a:lstStyle/>
          <a:p>
            <a:r>
              <a:rPr lang="fr-FR" sz="1485" dirty="0"/>
              <a:t>6</a:t>
            </a:r>
          </a:p>
        </p:txBody>
      </p:sp>
    </p:spTree>
    <p:extLst>
      <p:ext uri="{BB962C8B-B14F-4D97-AF65-F5344CB8AC3E}">
        <p14:creationId xmlns:p14="http://schemas.microsoft.com/office/powerpoint/2010/main" val="834006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 xmlns:a16="http://schemas.microsoft.com/office/drawing/2014/main" id="{C9B21F72-C483-41F3-AD12-C29CBDF0D9C3}"/>
              </a:ext>
            </a:extLst>
          </p:cNvPr>
          <p:cNvSpPr txBox="1"/>
          <p:nvPr/>
        </p:nvSpPr>
        <p:spPr>
          <a:xfrm>
            <a:off x="777240" y="4692015"/>
            <a:ext cx="6309360" cy="1311128"/>
          </a:xfrm>
          <a:prstGeom prst="rect">
            <a:avLst/>
          </a:prstGeom>
          <a:noFill/>
        </p:spPr>
        <p:txBody>
          <a:bodyPr wrap="square" rtlCol="0">
            <a:spAutoFit/>
          </a:bodyPr>
          <a:lstStyle/>
          <a:p>
            <a:r>
              <a:rPr lang="fr-FR" sz="3960" b="1" dirty="0">
                <a:solidFill>
                  <a:schemeClr val="accent6">
                    <a:lumMod val="75000"/>
                  </a:schemeClr>
                </a:solidFill>
              </a:rPr>
              <a:t>MERCI DE VOTRE ATTENTION</a:t>
            </a:r>
            <a:endParaRPr lang="en-US" sz="3960" b="1" dirty="0">
              <a:solidFill>
                <a:schemeClr val="accent6">
                  <a:lumMod val="75000"/>
                </a:schemeClr>
              </a:solidFill>
            </a:endParaRPr>
          </a:p>
        </p:txBody>
      </p:sp>
    </p:spTree>
    <p:extLst>
      <p:ext uri="{BB962C8B-B14F-4D97-AF65-F5344CB8AC3E}">
        <p14:creationId xmlns:p14="http://schemas.microsoft.com/office/powerpoint/2010/main" val="24642647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883053" y="296086"/>
            <a:ext cx="4565577" cy="7585705"/>
          </a:xfrm>
          <a:prstGeom prst="rect">
            <a:avLst/>
          </a:prstGeom>
        </p:spPr>
      </p:pic>
      <p:sp>
        <p:nvSpPr>
          <p:cNvPr id="12" name="TextBox 11"/>
          <p:cNvSpPr txBox="1"/>
          <p:nvPr/>
        </p:nvSpPr>
        <p:spPr>
          <a:xfrm>
            <a:off x="1465919" y="2000253"/>
            <a:ext cx="2451735" cy="342530"/>
          </a:xfrm>
          <a:prstGeom prst="rect">
            <a:avLst/>
          </a:prstGeom>
          <a:solidFill>
            <a:srgbClr val="6C0000"/>
          </a:solidFill>
          <a:effectLst>
            <a:outerShdw blurRad="50800" dist="38100" dir="5400000" algn="t" rotWithShape="0">
              <a:prstClr val="black">
                <a:alpha val="40000"/>
              </a:prstClr>
            </a:outerShdw>
          </a:effectLst>
        </p:spPr>
        <p:txBody>
          <a:bodyPr wrap="square" rtlCol="0">
            <a:spAutoFit/>
          </a:bodyPr>
          <a:lstStyle/>
          <a:p>
            <a:pPr algn="ctr" defTabSz="754361" eaLnBrk="1" fontAlgn="auto" hangingPunct="1">
              <a:spcBef>
                <a:spcPts val="0"/>
              </a:spcBef>
              <a:spcAft>
                <a:spcPts val="0"/>
              </a:spcAft>
              <a:buClr>
                <a:srgbClr val="000000"/>
              </a:buClr>
            </a:pPr>
            <a:endParaRPr lang="fr-FR" sz="413" kern="0" dirty="0">
              <a:solidFill>
                <a:prstClr val="white"/>
              </a:solidFill>
              <a:effectLst>
                <a:outerShdw blurRad="38100" dist="38100" dir="2700000" algn="tl">
                  <a:srgbClr val="000000">
                    <a:alpha val="43137"/>
                  </a:srgbClr>
                </a:outerShdw>
              </a:effectLst>
              <a:latin typeface="Adobe Gothic Std B" pitchFamily="34" charset="-128"/>
              <a:ea typeface="Adobe Gothic Std B" pitchFamily="34" charset="-128"/>
              <a:cs typeface="Lucida Grande" pitchFamily="2" charset="0"/>
              <a:sym typeface="Arial"/>
            </a:endParaRPr>
          </a:p>
          <a:p>
            <a:pPr algn="r" defTabSz="754361" eaLnBrk="1" fontAlgn="auto" hangingPunct="1">
              <a:spcBef>
                <a:spcPts val="0"/>
              </a:spcBef>
              <a:spcAft>
                <a:spcPts val="0"/>
              </a:spcAft>
              <a:buClr>
                <a:srgbClr val="000000"/>
              </a:buClr>
            </a:pPr>
            <a:r>
              <a:rPr lang="fr-FR" sz="1213" b="1" kern="0" cap="all">
                <a:solidFill>
                  <a:prstClr val="white"/>
                </a:solidFill>
                <a:effectLst>
                  <a:outerShdw blurRad="38100" dist="38100" dir="2700000" algn="tl">
                    <a:srgbClr val="000000">
                      <a:alpha val="43137"/>
                    </a:srgbClr>
                  </a:outerShdw>
                </a:effectLst>
                <a:latin typeface="Segoe Condensed" panose="020B0606040200020203"/>
                <a:ea typeface="Adobe Gothic Std B" pitchFamily="34" charset="-128"/>
                <a:cs typeface="Lucida Grande" pitchFamily="2" charset="0"/>
                <a:sym typeface="Arial"/>
              </a:rPr>
              <a:t>Q&amp;A</a:t>
            </a:r>
            <a:endParaRPr lang="fr-FR" sz="1213" kern="0" cap="all" dirty="0">
              <a:solidFill>
                <a:prstClr val="white"/>
              </a:solidFill>
              <a:effectLst>
                <a:outerShdw blurRad="38100" dist="38100" dir="2700000" algn="tl">
                  <a:srgbClr val="000000">
                    <a:alpha val="43137"/>
                  </a:srgbClr>
                </a:outerShdw>
              </a:effectLst>
              <a:latin typeface="Segoe Condensed" panose="020B0606040200020203"/>
              <a:ea typeface="Adobe Gothic Std B" pitchFamily="34" charset="-128"/>
              <a:cs typeface="Lucida Grande" pitchFamily="2" charset="0"/>
              <a:sym typeface="Arial"/>
            </a:endParaRPr>
          </a:p>
        </p:txBody>
      </p:sp>
      <p:sp>
        <p:nvSpPr>
          <p:cNvPr id="25" name="Title 1">
            <a:extLst>
              <a:ext uri="{FF2B5EF4-FFF2-40B4-BE49-F238E27FC236}">
                <a16:creationId xmlns="" xmlns:a16="http://schemas.microsoft.com/office/drawing/2014/main" id="{7394CF7C-E496-4F60-B87F-5A89806CC550}"/>
              </a:ext>
            </a:extLst>
          </p:cNvPr>
          <p:cNvSpPr txBox="1">
            <a:spLocks/>
          </p:cNvSpPr>
          <p:nvPr/>
        </p:nvSpPr>
        <p:spPr>
          <a:xfrm>
            <a:off x="1255475" y="1400672"/>
            <a:ext cx="3326770" cy="361248"/>
          </a:xfrm>
          <a:prstGeom prst="rect">
            <a:avLst/>
          </a:prstGeom>
          <a:noFill/>
        </p:spPr>
        <p:txBody>
          <a:bodyPr vert="horz" lIns="75438" tIns="37719" rIns="75438" bIns="37719" rtlCol="0" anchor="ctr">
            <a:normAutofit/>
          </a:bodyPr>
          <a:lstStyle>
            <a:lvl1pPr algn="ctr" defTabSz="914400" rtl="0" eaLnBrk="1" latinLnBrk="0" hangingPunct="1">
              <a:spcBef>
                <a:spcPct val="0"/>
              </a:spcBef>
              <a:buNone/>
              <a:defRPr lang="en-AU" sz="4400" kern="1200" dirty="0">
                <a:solidFill>
                  <a:schemeClr val="tx1"/>
                </a:solidFill>
                <a:latin typeface="+mj-lt"/>
                <a:ea typeface="+mj-ea"/>
                <a:cs typeface="+mj-cs"/>
              </a:defRPr>
            </a:lvl1pPr>
          </a:lstStyle>
          <a:p>
            <a:pPr defTabSz="754361" fontAlgn="auto">
              <a:spcAft>
                <a:spcPts val="0"/>
              </a:spcAft>
              <a:buClr>
                <a:srgbClr val="000000"/>
              </a:buClr>
            </a:pPr>
            <a:r>
              <a:rPr lang="en-US" sz="1650" b="1" dirty="0">
                <a:solidFill>
                  <a:srgbClr val="6C0000"/>
                </a:solidFill>
                <a:latin typeface="Book Antiqua" panose="02040602050305030304" pitchFamily="18" charset="0"/>
                <a:sym typeface="Arial"/>
              </a:rPr>
              <a:t>#MFW4A/EIBWEBINARSERIES</a:t>
            </a:r>
            <a:endParaRPr lang="en-US" sz="1650" dirty="0">
              <a:solidFill>
                <a:srgbClr val="6C0000"/>
              </a:solidFill>
              <a:latin typeface="Book Antiqua" panose="02040602050305030304" pitchFamily="18" charset="0"/>
              <a:sym typeface="Arial"/>
            </a:endParaRPr>
          </a:p>
        </p:txBody>
      </p:sp>
      <p:sp>
        <p:nvSpPr>
          <p:cNvPr id="2" name="Speech Bubble: Oval 1">
            <a:extLst>
              <a:ext uri="{FF2B5EF4-FFF2-40B4-BE49-F238E27FC236}">
                <a16:creationId xmlns="" xmlns:a16="http://schemas.microsoft.com/office/drawing/2014/main" id="{A035FD9F-C423-4BA8-BFAD-F5C9DEC83544}"/>
              </a:ext>
            </a:extLst>
          </p:cNvPr>
          <p:cNvSpPr>
            <a:spLocks noChangeAspect="1"/>
          </p:cNvSpPr>
          <p:nvPr/>
        </p:nvSpPr>
        <p:spPr>
          <a:xfrm>
            <a:off x="3277907" y="3195403"/>
            <a:ext cx="1288890" cy="1265270"/>
          </a:xfrm>
          <a:prstGeom prst="wedgeEllipseCallout">
            <a:avLst>
              <a:gd name="adj1" fmla="val -57925"/>
              <a:gd name="adj2" fmla="val 3857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61" eaLnBrk="1" fontAlgn="auto" hangingPunct="1">
              <a:spcBef>
                <a:spcPts val="0"/>
              </a:spcBef>
              <a:spcAft>
                <a:spcPts val="0"/>
              </a:spcAft>
              <a:buClr>
                <a:srgbClr val="000000"/>
              </a:buClr>
            </a:pPr>
            <a:endParaRPr lang="en-US" sz="1155" kern="0">
              <a:solidFill>
                <a:prstClr val="white"/>
              </a:solidFill>
              <a:latin typeface="Calibri"/>
              <a:sym typeface="Arial"/>
            </a:endParaRPr>
          </a:p>
        </p:txBody>
      </p:sp>
      <p:sp>
        <p:nvSpPr>
          <p:cNvPr id="3" name="Thought Bubble: Cloud 2">
            <a:extLst>
              <a:ext uri="{FF2B5EF4-FFF2-40B4-BE49-F238E27FC236}">
                <a16:creationId xmlns="" xmlns:a16="http://schemas.microsoft.com/office/drawing/2014/main" id="{C9B8F31C-49C4-4A5D-AEFA-E2DC88A243AE}"/>
              </a:ext>
            </a:extLst>
          </p:cNvPr>
          <p:cNvSpPr/>
          <p:nvPr/>
        </p:nvSpPr>
        <p:spPr>
          <a:xfrm rot="11226223">
            <a:off x="4430756" y="2965324"/>
            <a:ext cx="1217983" cy="900790"/>
          </a:xfrm>
          <a:prstGeom prst="cloudCallout">
            <a:avLst>
              <a:gd name="adj1" fmla="val -13742"/>
              <a:gd name="adj2" fmla="val -7232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61" eaLnBrk="1" fontAlgn="auto" hangingPunct="1">
              <a:spcBef>
                <a:spcPts val="0"/>
              </a:spcBef>
              <a:spcAft>
                <a:spcPts val="0"/>
              </a:spcAft>
              <a:buClr>
                <a:srgbClr val="000000"/>
              </a:buClr>
            </a:pPr>
            <a:endParaRPr lang="en-US" sz="1155" kern="0">
              <a:solidFill>
                <a:prstClr val="white"/>
              </a:solidFill>
              <a:latin typeface="Calibri"/>
              <a:sym typeface="Arial"/>
            </a:endParaRPr>
          </a:p>
        </p:txBody>
      </p:sp>
      <p:sp>
        <p:nvSpPr>
          <p:cNvPr id="4" name="Speech Bubble: Rectangle with Corners Rounded 3">
            <a:extLst>
              <a:ext uri="{FF2B5EF4-FFF2-40B4-BE49-F238E27FC236}">
                <a16:creationId xmlns="" xmlns:a16="http://schemas.microsoft.com/office/drawing/2014/main" id="{81CBCADB-5E5F-4945-AEB7-DEC45C228904}"/>
              </a:ext>
            </a:extLst>
          </p:cNvPr>
          <p:cNvSpPr/>
          <p:nvPr/>
        </p:nvSpPr>
        <p:spPr>
          <a:xfrm>
            <a:off x="5567131" y="3416375"/>
            <a:ext cx="1014987" cy="823323"/>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61" eaLnBrk="1" fontAlgn="auto" hangingPunct="1">
              <a:spcBef>
                <a:spcPts val="0"/>
              </a:spcBef>
              <a:spcAft>
                <a:spcPts val="0"/>
              </a:spcAft>
              <a:buClr>
                <a:srgbClr val="000000"/>
              </a:buClr>
            </a:pPr>
            <a:endParaRPr lang="en-US" sz="1155" kern="0">
              <a:solidFill>
                <a:prstClr val="white"/>
              </a:solidFill>
              <a:latin typeface="Calibri"/>
              <a:sym typeface="Arial"/>
            </a:endParaRPr>
          </a:p>
        </p:txBody>
      </p:sp>
      <p:sp>
        <p:nvSpPr>
          <p:cNvPr id="15" name="Title 1">
            <a:extLst>
              <a:ext uri="{FF2B5EF4-FFF2-40B4-BE49-F238E27FC236}">
                <a16:creationId xmlns="" xmlns:a16="http://schemas.microsoft.com/office/drawing/2014/main" id="{730415F8-8C73-41FD-A9D0-5AE154C3663D}"/>
              </a:ext>
            </a:extLst>
          </p:cNvPr>
          <p:cNvSpPr txBox="1">
            <a:spLocks/>
          </p:cNvSpPr>
          <p:nvPr/>
        </p:nvSpPr>
        <p:spPr>
          <a:xfrm>
            <a:off x="2132439" y="5189945"/>
            <a:ext cx="6102876" cy="784073"/>
          </a:xfrm>
          <a:prstGeom prst="rect">
            <a:avLst/>
          </a:prstGeom>
          <a:noFill/>
          <a:ln>
            <a:solidFill>
              <a:srgbClr val="6C0000"/>
            </a:solidFill>
          </a:ln>
        </p:spPr>
        <p:style>
          <a:lnRef idx="2">
            <a:schemeClr val="accent2"/>
          </a:lnRef>
          <a:fillRef idx="1">
            <a:schemeClr val="lt1"/>
          </a:fillRef>
          <a:effectRef idx="0">
            <a:schemeClr val="accent2"/>
          </a:effectRef>
          <a:fontRef idx="minor">
            <a:schemeClr val="dk1"/>
          </a:fontRef>
        </p:style>
        <p:txBody>
          <a:bodyPr vert="horz" lIns="75438" tIns="37719" rIns="75438" bIns="37719" rtlCol="0" anchor="ctr">
            <a:normAutofit/>
          </a:bodyPr>
          <a:lstStyle>
            <a:lvl1pPr algn="ctr" defTabSz="914400" rtl="0" eaLnBrk="1" latinLnBrk="0" hangingPunct="1">
              <a:spcBef>
                <a:spcPct val="0"/>
              </a:spcBef>
              <a:buNone/>
              <a:defRPr sz="4400" kern="1200">
                <a:solidFill>
                  <a:srgbClr val="002E4F"/>
                </a:solidFill>
                <a:latin typeface="+mj-lt"/>
                <a:ea typeface="+mj-ea"/>
                <a:cs typeface="+mj-cs"/>
              </a:defRPr>
            </a:lvl1pPr>
          </a:lstStyle>
          <a:p>
            <a:pPr defTabSz="754361" fontAlgn="auto">
              <a:spcAft>
                <a:spcPts val="0"/>
              </a:spcAft>
              <a:buClr>
                <a:srgbClr val="000000"/>
              </a:buClr>
            </a:pPr>
            <a:r>
              <a:rPr lang="fr-FR" sz="1600" b="1" dirty="0">
                <a:latin typeface="Segoe Condensed" panose="020B0606040200020203" pitchFamily="34" charset="0"/>
                <a:sym typeface="Arial"/>
              </a:rPr>
              <a:t>Soumettez vos questions via le "Chat"  ou "Q &amp; A"</a:t>
            </a:r>
          </a:p>
          <a:p>
            <a:pPr defTabSz="754361" fontAlgn="auto">
              <a:spcAft>
                <a:spcPts val="0"/>
              </a:spcAft>
              <a:buClr>
                <a:srgbClr val="000000"/>
              </a:buClr>
            </a:pPr>
            <a:endParaRPr lang="en-US" sz="1155" b="1" dirty="0">
              <a:latin typeface="Segoe Condensed" panose="020B0606040200020203" pitchFamily="34" charset="0"/>
              <a:sym typeface="Arial"/>
            </a:endParaRPr>
          </a:p>
        </p:txBody>
      </p:sp>
      <p:pic>
        <p:nvPicPr>
          <p:cNvPr id="16" name="Picture 21">
            <a:extLst>
              <a:ext uri="{FF2B5EF4-FFF2-40B4-BE49-F238E27FC236}">
                <a16:creationId xmlns="" xmlns:a16="http://schemas.microsoft.com/office/drawing/2014/main" id="{C487E36C-2D4B-441F-B0BB-0CD54B7B375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bwMode="auto">
          <a:xfrm>
            <a:off x="4769098" y="4168828"/>
            <a:ext cx="722508" cy="82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 xmlns:a16="http://schemas.microsoft.com/office/drawing/2014/main" id="{944F8A9C-7379-42FE-A3ED-333AEBC5CA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3708" y="371316"/>
            <a:ext cx="1447732" cy="420936"/>
          </a:xfrm>
          <a:prstGeom prst="rect">
            <a:avLst/>
          </a:prstGeom>
        </p:spPr>
      </p:pic>
      <p:pic>
        <p:nvPicPr>
          <p:cNvPr id="14" name="Image 13" descr="Une image contenant texte&#10;&#10;Description générée automatiquement">
            <a:extLst>
              <a:ext uri="{FF2B5EF4-FFF2-40B4-BE49-F238E27FC236}">
                <a16:creationId xmlns="" xmlns:a16="http://schemas.microsoft.com/office/drawing/2014/main" id="{D4D19DB1-FA34-49BC-A9CB-DE8203777594}"/>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098658" y="368934"/>
            <a:ext cx="1489710" cy="454025"/>
          </a:xfrm>
          <a:prstGeom prst="rect">
            <a:avLst/>
          </a:prstGeom>
        </p:spPr>
      </p:pic>
      <p:pic>
        <p:nvPicPr>
          <p:cNvPr id="18" name="Image 17">
            <a:extLst>
              <a:ext uri="{FF2B5EF4-FFF2-40B4-BE49-F238E27FC236}">
                <a16:creationId xmlns="" xmlns:a16="http://schemas.microsoft.com/office/drawing/2014/main" id="{6B21503D-8200-4B38-9926-246CD547ACEA}"/>
              </a:ext>
            </a:extLst>
          </p:cNvPr>
          <p:cNvPicPr/>
          <p:nvPr/>
        </p:nvPicPr>
        <p:blipFill>
          <a:blip r:embed="rId7" cstate="print">
            <a:extLst>
              <a:ext uri="{28A0092B-C50C-407E-A947-70E740481C1C}">
                <a14:useLocalDpi xmlns:a14="http://schemas.microsoft.com/office/drawing/2010/main" val="0"/>
              </a:ext>
            </a:extLst>
          </a:blip>
          <a:srcRect t="21622" b="27928"/>
          <a:stretch>
            <a:fillRect/>
          </a:stretch>
        </p:blipFill>
        <p:spPr bwMode="auto">
          <a:xfrm>
            <a:off x="5736053" y="323219"/>
            <a:ext cx="878205" cy="438785"/>
          </a:xfrm>
          <a:prstGeom prst="rect">
            <a:avLst/>
          </a:prstGeom>
          <a:noFill/>
          <a:ln w="9525">
            <a:noFill/>
            <a:miter lim="800000"/>
            <a:headEnd/>
            <a:tailEnd/>
          </a:ln>
        </p:spPr>
      </p:pic>
      <p:pic>
        <p:nvPicPr>
          <p:cNvPr id="19" name="Picture 4">
            <a:extLst>
              <a:ext uri="{FF2B5EF4-FFF2-40B4-BE49-F238E27FC236}">
                <a16:creationId xmlns="" xmlns:a16="http://schemas.microsoft.com/office/drawing/2014/main" id="{F6F6B44B-D574-4892-A492-1920C3BF59AC}"/>
              </a:ext>
            </a:extLst>
          </p:cNvPr>
          <p:cNvPicPr/>
          <p:nvPr/>
        </p:nvPicPr>
        <p:blipFill>
          <a:blip r:embed="rId8">
            <a:extLst>
              <a:ext uri="{28A0092B-C50C-407E-A947-70E740481C1C}">
                <a14:useLocalDpi xmlns:a14="http://schemas.microsoft.com/office/drawing/2010/main" val="0"/>
              </a:ext>
            </a:extLst>
          </a:blip>
          <a:stretch>
            <a:fillRect/>
          </a:stretch>
        </p:blipFill>
        <p:spPr>
          <a:xfrm>
            <a:off x="6654700" y="368934"/>
            <a:ext cx="926465" cy="503555"/>
          </a:xfrm>
          <a:prstGeom prst="rect">
            <a:avLst/>
          </a:prstGeom>
        </p:spPr>
      </p:pic>
      <p:pic>
        <p:nvPicPr>
          <p:cNvPr id="20" name="Picture 3">
            <a:extLst>
              <a:ext uri="{FF2B5EF4-FFF2-40B4-BE49-F238E27FC236}">
                <a16:creationId xmlns="" xmlns:a16="http://schemas.microsoft.com/office/drawing/2014/main" id="{14A7DBAB-1DE3-4E0F-ABE2-0F0A0F526089}"/>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58369" y="278763"/>
            <a:ext cx="1396365" cy="683895"/>
          </a:xfrm>
          <a:prstGeom prst="rect">
            <a:avLst/>
          </a:prstGeom>
          <a:noFill/>
          <a:ln>
            <a:noFill/>
          </a:ln>
        </p:spPr>
      </p:pic>
    </p:spTree>
    <p:extLst>
      <p:ext uri="{BB962C8B-B14F-4D97-AF65-F5344CB8AC3E}">
        <p14:creationId xmlns:p14="http://schemas.microsoft.com/office/powerpoint/2010/main" val="22423406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83030" y="2797312"/>
            <a:ext cx="8675370" cy="881486"/>
          </a:xfrm>
        </p:spPr>
        <p:txBody>
          <a:bodyPr/>
          <a:lstStyle/>
          <a:p>
            <a:r>
              <a:rPr lang="fr-FR" dirty="0"/>
              <a:t>Conclusion : messages clés</a:t>
            </a:r>
          </a:p>
        </p:txBody>
      </p:sp>
      <p:sp>
        <p:nvSpPr>
          <p:cNvPr id="3" name="Date Placeholder 2"/>
          <p:cNvSpPr>
            <a:spLocks noGrp="1"/>
          </p:cNvSpPr>
          <p:nvPr>
            <p:ph type="dt" sz="half" idx="10"/>
          </p:nvPr>
        </p:nvSpPr>
        <p:spPr>
          <a:prstGeom prst="rect">
            <a:avLst/>
          </a:prstGeom>
          <a:noFill/>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F5236E-4BE6-414D-B1E1-CBAAEF21BB7E}" type="datetime1">
              <a:rPr lang="fr-LU" smtClean="0"/>
              <a:pPr/>
              <a:t>29/03/2022</a:t>
            </a:fld>
            <a:endParaRPr lang="en-GB" dirty="0"/>
          </a:p>
        </p:txBody>
      </p:sp>
      <p:sp>
        <p:nvSpPr>
          <p:cNvPr id="4" name="Slide Number Placeholder 3"/>
          <p:cNvSpPr>
            <a:spLocks noGrp="1"/>
          </p:cNvSpPr>
          <p:nvPr>
            <p:ph type="sldNum" sz="quarter" idx="12"/>
          </p:nvPr>
        </p:nvSpPr>
        <p:spPr>
          <a:prstGeom prst="rect">
            <a:avLst/>
          </a:prstGeom>
          <a:noFill/>
        </p:spPr>
        <p:txBody>
          <a:bodyPr vert="horz" lIns="91440" tIns="45720" rIns="91440" bIns="45720" rtlCol="0" anchor="ctr"/>
          <a:lstStyle>
            <a:defPPr>
              <a:defRPr lang="fr-FR"/>
            </a:defPPr>
            <a:lvl1pPr marL="0" algn="ctr" defTabSz="914400" rtl="0" eaLnBrk="1" latinLnBrk="0" hangingPunct="1">
              <a:defRPr sz="1000" b="0" kern="1200">
                <a:solidFill>
                  <a:schemeClr val="bg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59C87-4400-0E45-97C7-BDEE4D66133D}" type="slidenum">
              <a:rPr lang="fr-FR" smtClean="0"/>
              <a:pPr/>
              <a:t>36</a:t>
            </a:fld>
            <a:endParaRPr lang="en-GB" dirty="0"/>
          </a:p>
        </p:txBody>
      </p:sp>
    </p:spTree>
    <p:extLst>
      <p:ext uri="{BB962C8B-B14F-4D97-AF65-F5344CB8AC3E}">
        <p14:creationId xmlns:p14="http://schemas.microsoft.com/office/powerpoint/2010/main" val="2512140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952890" y="177790"/>
            <a:ext cx="4203184" cy="7598011"/>
          </a:xfrm>
          <a:prstGeom prst="rect">
            <a:avLst/>
          </a:prstGeom>
        </p:spPr>
      </p:pic>
      <p:sp>
        <p:nvSpPr>
          <p:cNvPr id="25" name="Title 1">
            <a:extLst>
              <a:ext uri="{FF2B5EF4-FFF2-40B4-BE49-F238E27FC236}">
                <a16:creationId xmlns="" xmlns:a16="http://schemas.microsoft.com/office/drawing/2014/main" id="{7394CF7C-E496-4F60-B87F-5A89806CC550}"/>
              </a:ext>
            </a:extLst>
          </p:cNvPr>
          <p:cNvSpPr txBox="1">
            <a:spLocks/>
          </p:cNvSpPr>
          <p:nvPr/>
        </p:nvSpPr>
        <p:spPr>
          <a:xfrm>
            <a:off x="1263651" y="1464386"/>
            <a:ext cx="3326770" cy="361248"/>
          </a:xfrm>
          <a:prstGeom prst="rect">
            <a:avLst/>
          </a:prstGeom>
          <a:noFill/>
        </p:spPr>
        <p:txBody>
          <a:bodyPr vert="horz" lIns="75438" tIns="37719" rIns="75438" bIns="37719" rtlCol="0" anchor="ctr">
            <a:normAutofit/>
          </a:bodyPr>
          <a:lstStyle>
            <a:lvl1pPr algn="ctr" defTabSz="914400" rtl="0" eaLnBrk="1" latinLnBrk="0" hangingPunct="1">
              <a:spcBef>
                <a:spcPct val="0"/>
              </a:spcBef>
              <a:buNone/>
              <a:defRPr lang="en-AU" sz="4400" kern="1200" dirty="0">
                <a:solidFill>
                  <a:schemeClr val="tx1"/>
                </a:solidFill>
                <a:latin typeface="+mj-lt"/>
                <a:ea typeface="+mj-ea"/>
                <a:cs typeface="+mj-cs"/>
              </a:defRPr>
            </a:lvl1pPr>
          </a:lstStyle>
          <a:p>
            <a:pPr defTabSz="754361" fontAlgn="auto">
              <a:spcAft>
                <a:spcPts val="0"/>
              </a:spcAft>
              <a:buClr>
                <a:srgbClr val="000000"/>
              </a:buClr>
            </a:pPr>
            <a:r>
              <a:rPr lang="en-US" sz="1650" b="1" dirty="0">
                <a:solidFill>
                  <a:srgbClr val="6C0000"/>
                </a:solidFill>
                <a:latin typeface="Book Antiqua" panose="02040602050305030304" pitchFamily="18" charset="0"/>
                <a:sym typeface="Arial"/>
              </a:rPr>
              <a:t>#MFW4A/EIBWEBINARSERIES</a:t>
            </a:r>
            <a:endParaRPr lang="en-US" sz="1650" dirty="0">
              <a:solidFill>
                <a:srgbClr val="6C0000"/>
              </a:solidFill>
              <a:latin typeface="Book Antiqua" panose="02040602050305030304" pitchFamily="18" charset="0"/>
              <a:sym typeface="Arial"/>
            </a:endParaRPr>
          </a:p>
        </p:txBody>
      </p:sp>
      <p:sp>
        <p:nvSpPr>
          <p:cNvPr id="16" name="Title 1">
            <a:extLst>
              <a:ext uri="{FF2B5EF4-FFF2-40B4-BE49-F238E27FC236}">
                <a16:creationId xmlns="" xmlns:a16="http://schemas.microsoft.com/office/drawing/2014/main" id="{90A6F8FC-1B78-498C-90C4-344B96A99503}"/>
              </a:ext>
            </a:extLst>
          </p:cNvPr>
          <p:cNvSpPr txBox="1">
            <a:spLocks/>
          </p:cNvSpPr>
          <p:nvPr/>
        </p:nvSpPr>
        <p:spPr>
          <a:xfrm>
            <a:off x="2339435" y="2757476"/>
            <a:ext cx="5508212" cy="2947737"/>
          </a:xfrm>
          <a:prstGeom prst="rect">
            <a:avLst/>
          </a:prstGeom>
        </p:spPr>
        <p:txBody>
          <a:bodyPr vert="horz" lIns="75438" tIns="37719" rIns="75438" bIns="37719"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754361" fontAlgn="auto">
              <a:spcAft>
                <a:spcPts val="0"/>
              </a:spcAft>
              <a:buClr>
                <a:srgbClr val="000000"/>
              </a:buClr>
            </a:pPr>
            <a:r>
              <a:rPr lang="en-US" sz="2310" b="1" dirty="0">
                <a:solidFill>
                  <a:srgbClr val="002E4F"/>
                </a:solidFill>
                <a:latin typeface="Segoe Condensed" panose="020B0606040200020203" pitchFamily="34" charset="0"/>
                <a:sym typeface="Arial"/>
              </a:rPr>
              <a:t>Contacts</a:t>
            </a:r>
          </a:p>
          <a:p>
            <a:pPr defTabSz="754361" fontAlgn="auto">
              <a:spcAft>
                <a:spcPts val="0"/>
              </a:spcAft>
              <a:buClr>
                <a:srgbClr val="000000"/>
              </a:buClr>
            </a:pPr>
            <a:r>
              <a:rPr lang="en-US" sz="1650" b="1" dirty="0" err="1">
                <a:solidFill>
                  <a:srgbClr val="002E4F"/>
                </a:solidFill>
                <a:latin typeface="Segoe Condensed" panose="020B0606040200020203" pitchFamily="34" charset="0"/>
                <a:sym typeface="Arial"/>
              </a:rPr>
              <a:t>Programme</a:t>
            </a:r>
            <a:r>
              <a:rPr lang="en-US" sz="1650" b="1" dirty="0">
                <a:solidFill>
                  <a:srgbClr val="002E4F"/>
                </a:solidFill>
                <a:latin typeface="Segoe Condensed" panose="020B0606040200020203" pitchFamily="34" charset="0"/>
                <a:sym typeface="Arial"/>
              </a:rPr>
              <a:t> </a:t>
            </a:r>
            <a:r>
              <a:rPr lang="en-US" sz="1650" b="1" dirty="0" err="1">
                <a:solidFill>
                  <a:srgbClr val="002E4F"/>
                </a:solidFill>
                <a:latin typeface="Segoe Condensed" panose="020B0606040200020203" pitchFamily="34" charset="0"/>
                <a:sym typeface="Arial"/>
              </a:rPr>
              <a:t>d’Assistance</a:t>
            </a:r>
            <a:r>
              <a:rPr lang="en-US" sz="1650" b="1" dirty="0">
                <a:solidFill>
                  <a:srgbClr val="002E4F"/>
                </a:solidFill>
                <a:latin typeface="Segoe Condensed" panose="020B0606040200020203" pitchFamily="34" charset="0"/>
                <a:sym typeface="Arial"/>
              </a:rPr>
              <a:t> Technique</a:t>
            </a:r>
            <a:br>
              <a:rPr lang="en-US" sz="1650" b="1" dirty="0">
                <a:solidFill>
                  <a:srgbClr val="002E4F"/>
                </a:solidFill>
                <a:latin typeface="Segoe Condensed" panose="020B0606040200020203" pitchFamily="34" charset="0"/>
                <a:sym typeface="Arial"/>
              </a:rPr>
            </a:br>
            <a:r>
              <a:rPr lang="fr-FR" sz="1600" b="1" dirty="0">
                <a:solidFill>
                  <a:srgbClr val="002E4F"/>
                </a:solidFill>
                <a:latin typeface="Segoe Condensed" panose="020B0606040200020203" pitchFamily="34" charset="0"/>
                <a:hlinkClick r:id="rId4"/>
              </a:rPr>
              <a:t>eibtawestafrica@ipcgmbh.com</a:t>
            </a:r>
            <a:endParaRPr lang="fr-FR" sz="1600" b="1" dirty="0">
              <a:solidFill>
                <a:srgbClr val="002E4F"/>
              </a:solidFill>
              <a:latin typeface="Segoe Condensed" panose="020B0606040200020203" pitchFamily="34" charset="0"/>
            </a:endParaRPr>
          </a:p>
          <a:p>
            <a:pPr defTabSz="754361" fontAlgn="auto">
              <a:spcAft>
                <a:spcPts val="0"/>
              </a:spcAft>
              <a:buClr>
                <a:srgbClr val="000000"/>
              </a:buClr>
            </a:pPr>
            <a:endParaRPr lang="en-US" sz="1485" b="1" dirty="0">
              <a:solidFill>
                <a:srgbClr val="002E4F"/>
              </a:solidFill>
              <a:latin typeface="Segoe Condensed" panose="020B0606040200020203" pitchFamily="34" charset="0"/>
              <a:sym typeface="Arial"/>
            </a:endParaRPr>
          </a:p>
          <a:p>
            <a:pPr defTabSz="754361" fontAlgn="auto">
              <a:spcAft>
                <a:spcPts val="0"/>
              </a:spcAft>
              <a:buClr>
                <a:srgbClr val="000000"/>
              </a:buClr>
            </a:pPr>
            <a:r>
              <a:rPr lang="en-US" sz="1800" b="1" dirty="0">
                <a:solidFill>
                  <a:srgbClr val="002E4F"/>
                </a:solidFill>
                <a:latin typeface="Segoe Condensed" panose="020B0606040200020203" pitchFamily="34" charset="0"/>
                <a:sym typeface="Arial"/>
              </a:rPr>
              <a:t>MFW4A</a:t>
            </a:r>
            <a:r>
              <a:rPr lang="en-US" sz="1485" b="1" dirty="0">
                <a:solidFill>
                  <a:srgbClr val="002E4F"/>
                </a:solidFill>
                <a:latin typeface="Segoe Condensed" panose="020B0606040200020203" pitchFamily="34" charset="0"/>
                <a:sym typeface="Arial"/>
              </a:rPr>
              <a:t/>
            </a:r>
            <a:br>
              <a:rPr lang="en-US" sz="1485" b="1" dirty="0">
                <a:solidFill>
                  <a:srgbClr val="002E4F"/>
                </a:solidFill>
                <a:latin typeface="Segoe Condensed" panose="020B0606040200020203" pitchFamily="34" charset="0"/>
                <a:sym typeface="Arial"/>
              </a:rPr>
            </a:br>
            <a:r>
              <a:rPr lang="en-US" sz="1650" b="1" dirty="0">
                <a:solidFill>
                  <a:srgbClr val="002E4F"/>
                </a:solidFill>
                <a:latin typeface="Segoe Condensed" panose="020B0606040200020203" pitchFamily="34" charset="0"/>
                <a:sym typeface="Arial"/>
                <a:hlinkClick r:id="rId5"/>
              </a:rPr>
              <a:t>secretariat@mfw4a.org</a:t>
            </a:r>
            <a:r>
              <a:rPr lang="en-US" sz="1650" b="1" dirty="0">
                <a:solidFill>
                  <a:srgbClr val="002E4F"/>
                </a:solidFill>
                <a:latin typeface="Segoe Condensed" panose="020B0606040200020203" pitchFamily="34" charset="0"/>
                <a:sym typeface="Arial"/>
              </a:rPr>
              <a:t/>
            </a:r>
            <a:br>
              <a:rPr lang="en-US" sz="1650" b="1" dirty="0">
                <a:solidFill>
                  <a:srgbClr val="002E4F"/>
                </a:solidFill>
                <a:latin typeface="Segoe Condensed" panose="020B0606040200020203" pitchFamily="34" charset="0"/>
                <a:sym typeface="Arial"/>
              </a:rPr>
            </a:br>
            <a:r>
              <a:rPr lang="en-US" sz="1650" b="1" dirty="0">
                <a:solidFill>
                  <a:srgbClr val="002E4F"/>
                </a:solidFill>
                <a:latin typeface="Segoe Condensed" panose="020B0606040200020203" pitchFamily="34" charset="0"/>
                <a:sym typeface="Arial"/>
              </a:rPr>
              <a:t>+225.20.26.39.53</a:t>
            </a:r>
            <a:br>
              <a:rPr lang="en-US" sz="1650" b="1" dirty="0">
                <a:solidFill>
                  <a:srgbClr val="002E4F"/>
                </a:solidFill>
                <a:latin typeface="Segoe Condensed" panose="020B0606040200020203" pitchFamily="34" charset="0"/>
                <a:sym typeface="Arial"/>
              </a:rPr>
            </a:br>
            <a:r>
              <a:rPr lang="en-US" sz="1650" b="1" dirty="0">
                <a:solidFill>
                  <a:srgbClr val="002E4F"/>
                </a:solidFill>
                <a:latin typeface="Segoe Condensed" panose="020B0606040200020203" pitchFamily="34" charset="0"/>
                <a:sym typeface="Arial"/>
              </a:rPr>
              <a:t>CCIA, Rue Jean Paul II</a:t>
            </a:r>
            <a:br>
              <a:rPr lang="en-US" sz="1650" b="1" dirty="0">
                <a:solidFill>
                  <a:srgbClr val="002E4F"/>
                </a:solidFill>
                <a:latin typeface="Segoe Condensed" panose="020B0606040200020203" pitchFamily="34" charset="0"/>
                <a:sym typeface="Arial"/>
              </a:rPr>
            </a:br>
            <a:r>
              <a:rPr lang="en-US" sz="1650" b="1" dirty="0">
                <a:solidFill>
                  <a:srgbClr val="002E4F"/>
                </a:solidFill>
                <a:latin typeface="Segoe Condensed" panose="020B0606040200020203" pitchFamily="34" charset="0"/>
                <a:sym typeface="Arial"/>
              </a:rPr>
              <a:t>Abidjan, Côte d’Ivoire</a:t>
            </a:r>
            <a:br>
              <a:rPr lang="en-US" sz="1650" b="1" dirty="0">
                <a:solidFill>
                  <a:srgbClr val="002E4F"/>
                </a:solidFill>
                <a:latin typeface="Segoe Condensed" panose="020B0606040200020203" pitchFamily="34" charset="0"/>
                <a:sym typeface="Arial"/>
              </a:rPr>
            </a:br>
            <a:r>
              <a:rPr lang="en-US" sz="1650" b="1" dirty="0">
                <a:solidFill>
                  <a:srgbClr val="002E4F"/>
                </a:solidFill>
                <a:latin typeface="Segoe Condensed" panose="020B0606040200020203" pitchFamily="34" charset="0"/>
                <a:sym typeface="Arial"/>
                <a:hlinkClick r:id="rId6"/>
              </a:rPr>
              <a:t>www.</a:t>
            </a:r>
            <a:r>
              <a:rPr lang="en-US" sz="1650" b="1" dirty="0">
                <a:solidFill>
                  <a:srgbClr val="F7972D"/>
                </a:solidFill>
                <a:latin typeface="Segoe Condensed" panose="020B0606040200020203" pitchFamily="34" charset="0"/>
                <a:sym typeface="Arial"/>
                <a:hlinkClick r:id="rId6"/>
              </a:rPr>
              <a:t>mfw4a.org</a:t>
            </a:r>
            <a:r>
              <a:rPr lang="en-US" sz="1650" b="1" dirty="0">
                <a:solidFill>
                  <a:srgbClr val="F7972D"/>
                </a:solidFill>
                <a:latin typeface="Segoe Condensed" panose="020B0606040200020203" pitchFamily="34" charset="0"/>
                <a:sym typeface="Arial"/>
              </a:rPr>
              <a:t> </a:t>
            </a:r>
          </a:p>
          <a:p>
            <a:pPr defTabSz="754361" fontAlgn="auto">
              <a:spcAft>
                <a:spcPts val="0"/>
              </a:spcAft>
              <a:buClr>
                <a:srgbClr val="000000"/>
              </a:buClr>
            </a:pPr>
            <a:r>
              <a:rPr lang="en-US" sz="1650" b="1" dirty="0">
                <a:solidFill>
                  <a:srgbClr val="F7972D"/>
                </a:solidFill>
                <a:latin typeface="Segoe Condensed" panose="020B0606040200020203" pitchFamily="34" charset="0"/>
                <a:sym typeface="Arial"/>
              </a:rPr>
              <a:t> </a:t>
            </a:r>
          </a:p>
        </p:txBody>
      </p:sp>
      <p:pic>
        <p:nvPicPr>
          <p:cNvPr id="18" name="Image 8">
            <a:extLst>
              <a:ext uri="{FF2B5EF4-FFF2-40B4-BE49-F238E27FC236}">
                <a16:creationId xmlns="" xmlns:a16="http://schemas.microsoft.com/office/drawing/2014/main" id="{D02B8CAC-04FB-49F6-994B-40BE835BA18A}"/>
              </a:ext>
            </a:extLst>
          </p:cNvPr>
          <p:cNvPicPr>
            <a:picLocks noChangeAspect="1"/>
          </p:cNvPicPr>
          <p:nvPr/>
        </p:nvPicPr>
        <p:blipFill>
          <a:blip r:embed="rId7" cstate="print"/>
          <a:stretch>
            <a:fillRect/>
          </a:stretch>
        </p:blipFill>
        <p:spPr>
          <a:xfrm>
            <a:off x="3390338" y="6157450"/>
            <a:ext cx="621071" cy="301128"/>
          </a:xfrm>
          <a:prstGeom prst="rect">
            <a:avLst/>
          </a:prstGeom>
        </p:spPr>
      </p:pic>
      <p:pic>
        <p:nvPicPr>
          <p:cNvPr id="20" name="Image 5">
            <a:extLst>
              <a:ext uri="{FF2B5EF4-FFF2-40B4-BE49-F238E27FC236}">
                <a16:creationId xmlns="" xmlns:a16="http://schemas.microsoft.com/office/drawing/2014/main" id="{DE918F6A-6031-412C-8AA1-F72B89FD792A}"/>
              </a:ext>
            </a:extLst>
          </p:cNvPr>
          <p:cNvPicPr>
            <a:picLocks noChangeAspect="1"/>
          </p:cNvPicPr>
          <p:nvPr/>
        </p:nvPicPr>
        <p:blipFill>
          <a:blip r:embed="rId8" cstate="print"/>
          <a:stretch>
            <a:fillRect/>
          </a:stretch>
        </p:blipFill>
        <p:spPr>
          <a:xfrm>
            <a:off x="6441799" y="6157450"/>
            <a:ext cx="582055" cy="310825"/>
          </a:xfrm>
          <a:prstGeom prst="rect">
            <a:avLst/>
          </a:prstGeom>
        </p:spPr>
      </p:pic>
      <p:pic>
        <p:nvPicPr>
          <p:cNvPr id="21" name="Image 4">
            <a:extLst>
              <a:ext uri="{FF2B5EF4-FFF2-40B4-BE49-F238E27FC236}">
                <a16:creationId xmlns="" xmlns:a16="http://schemas.microsoft.com/office/drawing/2014/main" id="{52C48C1E-0B57-419E-AF1B-DCF8BCD7BDE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653521" y="6197315"/>
            <a:ext cx="1008821" cy="254562"/>
          </a:xfrm>
          <a:prstGeom prst="rect">
            <a:avLst/>
          </a:prstGeom>
        </p:spPr>
      </p:pic>
      <p:pic>
        <p:nvPicPr>
          <p:cNvPr id="52" name="Image 4">
            <a:extLst>
              <a:ext uri="{FF2B5EF4-FFF2-40B4-BE49-F238E27FC236}">
                <a16:creationId xmlns="" xmlns:a16="http://schemas.microsoft.com/office/drawing/2014/main" id="{2519DA67-E5B3-4966-9BFB-80D88AD54CE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87880" y="6112388"/>
            <a:ext cx="494871" cy="51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a:extLst>
              <a:ext uri="{FF2B5EF4-FFF2-40B4-BE49-F238E27FC236}">
                <a16:creationId xmlns="" xmlns:a16="http://schemas.microsoft.com/office/drawing/2014/main" id="{204DC9DB-FBDF-4EAA-AD2F-E9D18184772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33708" y="371316"/>
            <a:ext cx="1447732" cy="420936"/>
          </a:xfrm>
          <a:prstGeom prst="rect">
            <a:avLst/>
          </a:prstGeom>
        </p:spPr>
      </p:pic>
      <p:pic>
        <p:nvPicPr>
          <p:cNvPr id="22" name="Image 21">
            <a:extLst>
              <a:ext uri="{FF2B5EF4-FFF2-40B4-BE49-F238E27FC236}">
                <a16:creationId xmlns="" xmlns:a16="http://schemas.microsoft.com/office/drawing/2014/main" id="{33E7228D-5785-4875-B40D-1FD3D2BEAD42}"/>
              </a:ext>
            </a:extLst>
          </p:cNvPr>
          <p:cNvPicPr/>
          <p:nvPr/>
        </p:nvPicPr>
        <p:blipFill>
          <a:blip r:embed="rId12" cstate="print">
            <a:extLst>
              <a:ext uri="{28A0092B-C50C-407E-A947-70E740481C1C}">
                <a14:useLocalDpi xmlns:a14="http://schemas.microsoft.com/office/drawing/2010/main" val="0"/>
              </a:ext>
            </a:extLst>
          </a:blip>
          <a:srcRect t="21622" b="27928"/>
          <a:stretch>
            <a:fillRect/>
          </a:stretch>
        </p:blipFill>
        <p:spPr bwMode="auto">
          <a:xfrm>
            <a:off x="5736053" y="323219"/>
            <a:ext cx="878205" cy="438785"/>
          </a:xfrm>
          <a:prstGeom prst="rect">
            <a:avLst/>
          </a:prstGeom>
          <a:noFill/>
          <a:ln w="9525">
            <a:noFill/>
            <a:miter lim="800000"/>
            <a:headEnd/>
            <a:tailEnd/>
          </a:ln>
        </p:spPr>
      </p:pic>
      <p:pic>
        <p:nvPicPr>
          <p:cNvPr id="24" name="Picture 4">
            <a:extLst>
              <a:ext uri="{FF2B5EF4-FFF2-40B4-BE49-F238E27FC236}">
                <a16:creationId xmlns="" xmlns:a16="http://schemas.microsoft.com/office/drawing/2014/main" id="{FA3AF375-189B-4BB8-AC79-4070FF13AE67}"/>
              </a:ext>
            </a:extLst>
          </p:cNvPr>
          <p:cNvPicPr/>
          <p:nvPr/>
        </p:nvPicPr>
        <p:blipFill>
          <a:blip r:embed="rId13">
            <a:extLst>
              <a:ext uri="{28A0092B-C50C-407E-A947-70E740481C1C}">
                <a14:useLocalDpi xmlns:a14="http://schemas.microsoft.com/office/drawing/2010/main" val="0"/>
              </a:ext>
            </a:extLst>
          </a:blip>
          <a:stretch>
            <a:fillRect/>
          </a:stretch>
        </p:blipFill>
        <p:spPr>
          <a:xfrm>
            <a:off x="6654700" y="368934"/>
            <a:ext cx="926465" cy="503555"/>
          </a:xfrm>
          <a:prstGeom prst="rect">
            <a:avLst/>
          </a:prstGeom>
        </p:spPr>
      </p:pic>
      <p:pic>
        <p:nvPicPr>
          <p:cNvPr id="26" name="Picture 3">
            <a:extLst>
              <a:ext uri="{FF2B5EF4-FFF2-40B4-BE49-F238E27FC236}">
                <a16:creationId xmlns="" xmlns:a16="http://schemas.microsoft.com/office/drawing/2014/main" id="{0B0F8E4E-0306-4996-9DD7-8A84EE993196}"/>
              </a:ext>
            </a:extLst>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58369" y="278763"/>
            <a:ext cx="1396365" cy="683895"/>
          </a:xfrm>
          <a:prstGeom prst="rect">
            <a:avLst/>
          </a:prstGeom>
          <a:noFill/>
          <a:ln>
            <a:noFill/>
          </a:ln>
        </p:spPr>
      </p:pic>
      <p:sp>
        <p:nvSpPr>
          <p:cNvPr id="27" name="Rectangle 1">
            <a:extLst>
              <a:ext uri="{FF2B5EF4-FFF2-40B4-BE49-F238E27FC236}">
                <a16:creationId xmlns="" xmlns:a16="http://schemas.microsoft.com/office/drawing/2014/main" id="{618E8522-CE2E-4662-8F96-69FADB0F6B4D}"/>
              </a:ext>
            </a:extLst>
          </p:cNvPr>
          <p:cNvSpPr>
            <a:spLocks noChangeArrowheads="1"/>
          </p:cNvSpPr>
          <p:nvPr/>
        </p:nvSpPr>
        <p:spPr bwMode="auto">
          <a:xfrm>
            <a:off x="2429526" y="2392617"/>
            <a:ext cx="51829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fr-FR" sz="2000" b="1" i="0" u="none" strike="noStrike" cap="none" normalizeH="0" baseline="0" dirty="0">
                <a:ln>
                  <a:noFill/>
                </a:ln>
                <a:solidFill>
                  <a:srgbClr val="000000"/>
                </a:solidFill>
                <a:effectLst/>
                <a:latin typeface="Segoe Condensed" panose="020B0606040200020203"/>
                <a:ea typeface="Calibri" panose="020F0502020204030204" pitchFamily="34" charset="0"/>
                <a:cs typeface="Segoe UI Light" panose="020B0502040204020203" pitchFamily="34" charset="0"/>
                <a:hlinkClick r:id="rId15"/>
              </a:rPr>
              <a:t>www.msmefinanceta.eu</a:t>
            </a:r>
            <a:endParaRPr kumimoji="0" lang="en-US" altLang="fr-FR" sz="3600" b="1" i="0" u="none" strike="noStrike" cap="none" normalizeH="0" baseline="0" dirty="0">
              <a:ln>
                <a:noFill/>
              </a:ln>
              <a:solidFill>
                <a:schemeClr val="tx1"/>
              </a:solidFill>
              <a:effectLst/>
              <a:latin typeface="Segoe Condensed" panose="020B0606040200020203"/>
              <a:cs typeface="Segoe UI Light" panose="020B0502040204020203" pitchFamily="34" charset="0"/>
            </a:endParaRPr>
          </a:p>
        </p:txBody>
      </p:sp>
      <p:pic>
        <p:nvPicPr>
          <p:cNvPr id="14" name="Image 13" descr="Une image contenant texte&#10;&#10;Description générée automatiquement">
            <a:extLst>
              <a:ext uri="{FF2B5EF4-FFF2-40B4-BE49-F238E27FC236}">
                <a16:creationId xmlns="" xmlns:a16="http://schemas.microsoft.com/office/drawing/2014/main" id="{F456F661-C3B6-42F6-8319-85B3972884B2}"/>
              </a:ext>
            </a:extLst>
          </p:cNvPr>
          <p:cNvPicPr/>
          <p:nvPr/>
        </p:nvPicPr>
        <p:blipFill>
          <a:blip r:embed="rId16" cstate="print">
            <a:extLst>
              <a:ext uri="{28A0092B-C50C-407E-A947-70E740481C1C}">
                <a14:useLocalDpi xmlns:a14="http://schemas.microsoft.com/office/drawing/2010/main" val="0"/>
              </a:ext>
            </a:extLst>
          </a:blip>
          <a:stretch>
            <a:fillRect/>
          </a:stretch>
        </p:blipFill>
        <p:spPr>
          <a:xfrm>
            <a:off x="4098658" y="368934"/>
            <a:ext cx="1489710" cy="454025"/>
          </a:xfrm>
          <a:prstGeom prst="rect">
            <a:avLst/>
          </a:prstGeom>
        </p:spPr>
      </p:pic>
      <p:pic>
        <p:nvPicPr>
          <p:cNvPr id="28" name="Picture 2" descr="European Commission - Wikipedia">
            <a:extLst>
              <a:ext uri="{FF2B5EF4-FFF2-40B4-BE49-F238E27FC236}">
                <a16:creationId xmlns="" xmlns:a16="http://schemas.microsoft.com/office/drawing/2014/main" id="{65FB0E39-2F98-4B5A-A445-DF2A809F9F6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998136" y="6127957"/>
            <a:ext cx="590232" cy="409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313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123831" y="721004"/>
            <a:ext cx="3831697" cy="7564750"/>
          </a:xfrm>
          <a:prstGeom prst="rect">
            <a:avLst/>
          </a:prstGeom>
        </p:spPr>
      </p:pic>
      <p:sp>
        <p:nvSpPr>
          <p:cNvPr id="12" name="TextBox 11"/>
          <p:cNvSpPr txBox="1"/>
          <p:nvPr/>
        </p:nvSpPr>
        <p:spPr>
          <a:xfrm>
            <a:off x="1405397" y="2672161"/>
            <a:ext cx="2451735" cy="342081"/>
          </a:xfrm>
          <a:prstGeom prst="rect">
            <a:avLst/>
          </a:prstGeom>
          <a:solidFill>
            <a:srgbClr val="6C0000"/>
          </a:solidFill>
          <a:effectLst>
            <a:outerShdw blurRad="50800" dist="38100" dir="5400000" algn="t" rotWithShape="0">
              <a:prstClr val="black">
                <a:alpha val="40000"/>
              </a:prstClr>
            </a:outerShdw>
          </a:effectLst>
        </p:spPr>
        <p:txBody>
          <a:bodyPr wrap="square" lIns="91440" tIns="45720" rIns="91440" bIns="45720" rtlCol="0" anchor="t">
            <a:spAutoFit/>
          </a:bodyPr>
          <a:lstStyle/>
          <a:p>
            <a:pPr algn="ctr" defTabSz="754361" eaLnBrk="1" fontAlgn="auto" hangingPunct="1">
              <a:spcBef>
                <a:spcPts val="0"/>
              </a:spcBef>
              <a:spcAft>
                <a:spcPts val="0"/>
              </a:spcAft>
              <a:buClr>
                <a:srgbClr val="000000"/>
              </a:buClr>
            </a:pPr>
            <a:endParaRPr lang="fr-FR" sz="413" kern="0" dirty="0">
              <a:solidFill>
                <a:srgbClr val="FFFFFF"/>
              </a:solidFill>
              <a:effectLst>
                <a:outerShdw blurRad="38100" dist="38100" dir="2700000" algn="tl">
                  <a:srgbClr val="000000">
                    <a:alpha val="43137"/>
                  </a:srgbClr>
                </a:outerShdw>
              </a:effectLst>
              <a:latin typeface="Adobe Gothic Std B" pitchFamily="34" charset="-128"/>
              <a:ea typeface="Adobe Gothic Std B" pitchFamily="34" charset="-128"/>
              <a:cs typeface="Lucida Grande" pitchFamily="2" charset="0"/>
              <a:sym typeface="Arial"/>
            </a:endParaRPr>
          </a:p>
          <a:p>
            <a:pPr algn="r" defTabSz="754361" eaLnBrk="1" fontAlgn="auto" hangingPunct="1">
              <a:spcBef>
                <a:spcPts val="0"/>
              </a:spcBef>
              <a:spcAft>
                <a:spcPts val="0"/>
              </a:spcAft>
              <a:buClr>
                <a:srgbClr val="000000"/>
              </a:buClr>
            </a:pPr>
            <a:r>
              <a:rPr lang="en-US" sz="1200" b="1" kern="0">
                <a:solidFill>
                  <a:srgbClr val="FFFFFF"/>
                </a:solidFill>
                <a:latin typeface="Segoe Condensed" panose="020B0606040200020203"/>
                <a:ea typeface="Adobe Gothic Std B"/>
                <a:cs typeface="Arial"/>
                <a:sym typeface="Arial"/>
              </a:rPr>
              <a:t>NOS DONATEURS</a:t>
            </a:r>
            <a:endParaRPr lang="en-US" sz="1200" b="1" kern="0">
              <a:solidFill>
                <a:srgbClr val="FFFFFF"/>
              </a:solidFill>
              <a:latin typeface="Segoe Condensed" panose="020B0606040200020203"/>
              <a:ea typeface="Adobe Gothic Std B" panose="020B0800000000000000" pitchFamily="34" charset="-128"/>
              <a:cs typeface="Arial"/>
            </a:endParaRPr>
          </a:p>
        </p:txBody>
      </p:sp>
      <p:sp>
        <p:nvSpPr>
          <p:cNvPr id="19" name="Rectangle 18">
            <a:extLst>
              <a:ext uri="{FF2B5EF4-FFF2-40B4-BE49-F238E27FC236}">
                <a16:creationId xmlns="" xmlns:a16="http://schemas.microsoft.com/office/drawing/2014/main" id="{624C1207-8913-419D-9F09-B0F0F8C7EBCA}"/>
              </a:ext>
            </a:extLst>
          </p:cNvPr>
          <p:cNvSpPr/>
          <p:nvPr/>
        </p:nvSpPr>
        <p:spPr>
          <a:xfrm>
            <a:off x="1405397" y="3157925"/>
            <a:ext cx="7269973" cy="2613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61" eaLnBrk="1" fontAlgn="auto" hangingPunct="1">
              <a:spcBef>
                <a:spcPts val="0"/>
              </a:spcBef>
              <a:spcAft>
                <a:spcPts val="0"/>
              </a:spcAft>
              <a:buClr>
                <a:srgbClr val="000000"/>
              </a:buClr>
            </a:pPr>
            <a:endParaRPr lang="en-US" sz="900" kern="0">
              <a:solidFill>
                <a:prstClr val="white"/>
              </a:solidFill>
              <a:latin typeface="Calibri"/>
              <a:sym typeface="Arial"/>
            </a:endParaRPr>
          </a:p>
        </p:txBody>
      </p:sp>
      <p:pic>
        <p:nvPicPr>
          <p:cNvPr id="24" name="Image 5">
            <a:extLst>
              <a:ext uri="{FF2B5EF4-FFF2-40B4-BE49-F238E27FC236}">
                <a16:creationId xmlns="" xmlns:a16="http://schemas.microsoft.com/office/drawing/2014/main" id="{09280447-0171-4AF9-B42F-B7618031DCF2}"/>
              </a:ext>
            </a:extLst>
          </p:cNvPr>
          <p:cNvPicPr>
            <a:picLocks noChangeAspect="1"/>
          </p:cNvPicPr>
          <p:nvPr/>
        </p:nvPicPr>
        <p:blipFill>
          <a:blip r:embed="rId4" cstate="print"/>
          <a:stretch>
            <a:fillRect/>
          </a:stretch>
        </p:blipFill>
        <p:spPr>
          <a:xfrm>
            <a:off x="7166610" y="3199439"/>
            <a:ext cx="1160784" cy="619873"/>
          </a:xfrm>
          <a:prstGeom prst="rect">
            <a:avLst/>
          </a:prstGeom>
        </p:spPr>
      </p:pic>
      <p:pic>
        <p:nvPicPr>
          <p:cNvPr id="25" name="Image 4">
            <a:extLst>
              <a:ext uri="{FF2B5EF4-FFF2-40B4-BE49-F238E27FC236}">
                <a16:creationId xmlns="" xmlns:a16="http://schemas.microsoft.com/office/drawing/2014/main" id="{5FE351A6-6830-4C83-8B2C-14F4B4575B7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698644" y="3304241"/>
            <a:ext cx="2011877" cy="507670"/>
          </a:xfrm>
          <a:prstGeom prst="rect">
            <a:avLst/>
          </a:prstGeom>
        </p:spPr>
      </p:pic>
      <p:sp>
        <p:nvSpPr>
          <p:cNvPr id="28" name="object 3">
            <a:extLst>
              <a:ext uri="{FF2B5EF4-FFF2-40B4-BE49-F238E27FC236}">
                <a16:creationId xmlns="" xmlns:a16="http://schemas.microsoft.com/office/drawing/2014/main" id="{2202CD7F-709F-4A57-BE03-2552A1CF7713}"/>
              </a:ext>
            </a:extLst>
          </p:cNvPr>
          <p:cNvSpPr txBox="1"/>
          <p:nvPr/>
        </p:nvSpPr>
        <p:spPr>
          <a:xfrm>
            <a:off x="5779753" y="6038535"/>
            <a:ext cx="1347280" cy="153233"/>
          </a:xfrm>
          <a:prstGeom prst="rect">
            <a:avLst/>
          </a:prstGeom>
        </p:spPr>
        <p:txBody>
          <a:bodyPr wrap="square" lIns="0" tIns="0" rIns="0" bIns="0" rtlCol="0">
            <a:noAutofit/>
          </a:bodyPr>
          <a:lstStyle/>
          <a:p>
            <a:pPr marL="6384" defTabSz="754361" eaLnBrk="1" fontAlgn="auto" hangingPunct="1">
              <a:lnSpc>
                <a:spcPts val="1207"/>
              </a:lnSpc>
              <a:spcBef>
                <a:spcPts val="60"/>
              </a:spcBef>
              <a:spcAft>
                <a:spcPts val="0"/>
              </a:spcAft>
              <a:buClr>
                <a:srgbClr val="000000"/>
              </a:buClr>
            </a:pPr>
            <a:r>
              <a:rPr sz="825" b="1" u="heavy" kern="0" baseline="2000" dirty="0">
                <a:solidFill>
                  <a:srgbClr val="1F497D"/>
                </a:solidFill>
                <a:latin typeface="Segoe UI" panose="020B0502040204020203" pitchFamily="34" charset="0"/>
                <a:cs typeface="Segoe UI" panose="020B0502040204020203" pitchFamily="34" charset="0"/>
                <a:sym typeface="Arial"/>
                <a:hlinkClick r:id="rId6">
                  <a:extLst>
                    <a:ext uri="{A12FA001-AC4F-418D-AE19-62706E023703}">
                      <ahyp:hlinkClr xmlns="" xmlns:ahyp="http://schemas.microsoft.com/office/drawing/2018/hyperlinkcolor" val="tx"/>
                    </a:ext>
                  </a:extLst>
                </a:hlinkClick>
              </a:rPr>
              <a:t>www.mfw4a.org</a:t>
            </a:r>
            <a:endParaRPr sz="825" kern="0" baseline="2000" dirty="0">
              <a:solidFill>
                <a:srgbClr val="1F497D"/>
              </a:solidFill>
              <a:latin typeface="Segoe UI" panose="020B0502040204020203" pitchFamily="34" charset="0"/>
              <a:cs typeface="Segoe UI" panose="020B0502040204020203" pitchFamily="34" charset="0"/>
              <a:sym typeface="Arial"/>
            </a:endParaRPr>
          </a:p>
        </p:txBody>
      </p:sp>
      <p:sp>
        <p:nvSpPr>
          <p:cNvPr id="29" name="Rectangle 28">
            <a:extLst>
              <a:ext uri="{FF2B5EF4-FFF2-40B4-BE49-F238E27FC236}">
                <a16:creationId xmlns="" xmlns:a16="http://schemas.microsoft.com/office/drawing/2014/main" id="{4D4B9A93-6766-4F76-9ABE-F173FA647610}"/>
              </a:ext>
            </a:extLst>
          </p:cNvPr>
          <p:cNvSpPr/>
          <p:nvPr/>
        </p:nvSpPr>
        <p:spPr>
          <a:xfrm>
            <a:off x="5708548" y="5905085"/>
            <a:ext cx="1233030" cy="206660"/>
          </a:xfrm>
          <a:prstGeom prst="rect">
            <a:avLst/>
          </a:prstGeom>
        </p:spPr>
        <p:txBody>
          <a:bodyPr wrap="none">
            <a:spAutoFit/>
          </a:bodyPr>
          <a:lstStyle/>
          <a:p>
            <a:pPr defTabSz="754361" eaLnBrk="1" fontAlgn="auto" hangingPunct="1">
              <a:spcBef>
                <a:spcPts val="0"/>
              </a:spcBef>
              <a:spcAft>
                <a:spcPts val="0"/>
              </a:spcAft>
              <a:buClr>
                <a:srgbClr val="000000"/>
              </a:buClr>
            </a:pPr>
            <a:r>
              <a:rPr lang="fr-FR" sz="743" b="1" kern="0" dirty="0">
                <a:solidFill>
                  <a:srgbClr val="1F497D"/>
                </a:solidFill>
                <a:latin typeface="Segoe UI" panose="020B0502040204020203" pitchFamily="34" charset="0"/>
                <a:ea typeface="Calibri" panose="020F0502020204030204" pitchFamily="34" charset="0"/>
                <a:cs typeface="Segoe UI" panose="020B0502040204020203" pitchFamily="34" charset="0"/>
                <a:sym typeface="Arial"/>
              </a:rPr>
              <a:t>secretariat@mfw4a.org</a:t>
            </a:r>
            <a:endParaRPr lang="fr-FR" sz="743" b="1" kern="0" dirty="0">
              <a:solidFill>
                <a:srgbClr val="1F497D"/>
              </a:solidFill>
              <a:latin typeface="Segoe UI" panose="020B0502040204020203" pitchFamily="34" charset="0"/>
              <a:cs typeface="Segoe UI" panose="020B0502040204020203" pitchFamily="34" charset="0"/>
              <a:sym typeface="Arial"/>
            </a:endParaRPr>
          </a:p>
        </p:txBody>
      </p:sp>
      <p:pic>
        <p:nvPicPr>
          <p:cNvPr id="33" name="Picture 2" descr="Image associÃ©e">
            <a:extLst>
              <a:ext uri="{FF2B5EF4-FFF2-40B4-BE49-F238E27FC236}">
                <a16:creationId xmlns="" xmlns:a16="http://schemas.microsoft.com/office/drawing/2014/main" id="{27C7CCBF-FCBD-41F3-A978-281A9557AF1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1252" y="4776037"/>
            <a:ext cx="1537368" cy="8847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uropean Commission - Wikipedia">
            <a:extLst>
              <a:ext uri="{FF2B5EF4-FFF2-40B4-BE49-F238E27FC236}">
                <a16:creationId xmlns="" xmlns:a16="http://schemas.microsoft.com/office/drawing/2014/main" id="{42AD82D6-9D0B-4DA3-846E-798D1AA616B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51572" y="4714782"/>
            <a:ext cx="975822" cy="676545"/>
          </a:xfrm>
          <a:prstGeom prst="rect">
            <a:avLst/>
          </a:prstGeom>
          <a:noFill/>
          <a:extLst>
            <a:ext uri="{909E8E84-426E-40DD-AFC4-6F175D3DCCD1}">
              <a14:hiddenFill xmlns:a14="http://schemas.microsoft.com/office/drawing/2010/main">
                <a:solidFill>
                  <a:srgbClr val="FFFFFF"/>
                </a:solidFill>
              </a14:hiddenFill>
            </a:ext>
          </a:extLst>
        </p:spPr>
      </p:pic>
      <p:pic>
        <p:nvPicPr>
          <p:cNvPr id="61" name="Image 4">
            <a:extLst>
              <a:ext uri="{FF2B5EF4-FFF2-40B4-BE49-F238E27FC236}">
                <a16:creationId xmlns="" xmlns:a16="http://schemas.microsoft.com/office/drawing/2014/main" id="{8B423049-8EC3-41F8-8E01-EF8AC61ABD6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53900" y="3974237"/>
            <a:ext cx="950600" cy="98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56850" y="6685948"/>
            <a:ext cx="5449037" cy="646331"/>
          </a:xfrm>
          <a:prstGeom prst="rect">
            <a:avLst/>
          </a:prstGeom>
          <a:noFill/>
        </p:spPr>
        <p:txBody>
          <a:bodyPr vert="horz" lIns="66666" tIns="33332" rIns="66666" bIns="33332" rtlCol="0" anchor="ctr">
            <a:noAutofit/>
          </a:bodyPr>
          <a:lstStyle>
            <a:defPPr>
              <a:defRPr lang="en-US"/>
            </a:defPPr>
            <a:lvl1pPr algn="ctr" defTabSz="666650" eaLnBrk="1" fontAlgn="auto" latinLnBrk="0" hangingPunct="1">
              <a:spcAft>
                <a:spcPts val="0"/>
              </a:spcAft>
              <a:buNone/>
              <a:defRPr sz="1800" b="1">
                <a:solidFill>
                  <a:srgbClr val="6C0000"/>
                </a:solidFill>
                <a:latin typeface="Book Antiqua" panose="02040602050305030304" pitchFamily="18" charset="0"/>
                <a:ea typeface="+mj-ea"/>
                <a:cs typeface="+mj-cs"/>
              </a:defRPr>
            </a:lvl1pPr>
          </a:lstStyle>
          <a:p>
            <a:pPr algn="l"/>
            <a:r>
              <a:rPr lang="en-US" sz="1600" dirty="0"/>
              <a:t>REMERCIEMENTS À LA BANQUE EUROPEENNE D’INVESTISSEMENT ET À L’UNION EUROPÉENNE</a:t>
            </a:r>
          </a:p>
        </p:txBody>
      </p:sp>
      <p:pic>
        <p:nvPicPr>
          <p:cNvPr id="20" name="Picture 2" descr="Image associÃ©e">
            <a:extLst>
              <a:ext uri="{FF2B5EF4-FFF2-40B4-BE49-F238E27FC236}">
                <a16:creationId xmlns="" xmlns:a16="http://schemas.microsoft.com/office/drawing/2014/main" id="{27C7CCBF-FCBD-41F3-A978-281A9557AF1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54731" y="6559182"/>
            <a:ext cx="1537368" cy="8847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25385" y="6678837"/>
            <a:ext cx="1153975" cy="622241"/>
          </a:xfrm>
          <a:prstGeom prst="rect">
            <a:avLst/>
          </a:prstGeom>
        </p:spPr>
      </p:pic>
      <p:sp>
        <p:nvSpPr>
          <p:cNvPr id="5" name="Rectangle 4"/>
          <p:cNvSpPr/>
          <p:nvPr/>
        </p:nvSpPr>
        <p:spPr>
          <a:xfrm>
            <a:off x="846667" y="1353787"/>
            <a:ext cx="8229600" cy="1582484"/>
          </a:xfrm>
          <a:prstGeom prst="rect">
            <a:avLst/>
          </a:prstGeom>
        </p:spPr>
        <p:txBody>
          <a:bodyPr wrap="square">
            <a:spAutoFit/>
          </a:bodyPr>
          <a:lstStyle/>
          <a:p>
            <a:pPr algn="just" defTabSz="666650" eaLnBrk="1" fontAlgn="auto" hangingPunct="1">
              <a:spcBef>
                <a:spcPts val="56"/>
              </a:spcBef>
              <a:spcAft>
                <a:spcPts val="0"/>
              </a:spcAft>
            </a:pPr>
            <a:r>
              <a:rPr lang="fr-FR" sz="1600" b="1" dirty="0">
                <a:solidFill>
                  <a:srgbClr val="1F497D"/>
                </a:solidFill>
                <a:latin typeface="Segoe Condensed" panose="020B0606040200020203" pitchFamily="34" charset="0"/>
                <a:sym typeface="Helvetica Neue Light"/>
              </a:rPr>
              <a:t>MFW4A</a:t>
            </a:r>
            <a:r>
              <a:rPr lang="fr-FR" sz="1600" dirty="0">
                <a:solidFill>
                  <a:srgbClr val="1F497D"/>
                </a:solidFill>
                <a:latin typeface="Segoe Condensed" panose="020B0606040200020203" pitchFamily="34" charset="0"/>
                <a:sym typeface="Helvetica Neue Light"/>
              </a:rPr>
              <a:t>: Plate-forme pour l'harmonisation et la facilitation du développement du secteur financier et le partage des connaissances</a:t>
            </a:r>
          </a:p>
          <a:p>
            <a:pPr algn="just" defTabSz="666650" eaLnBrk="1" fontAlgn="auto" hangingPunct="1">
              <a:spcBef>
                <a:spcPts val="56"/>
              </a:spcBef>
              <a:spcAft>
                <a:spcPts val="0"/>
              </a:spcAft>
            </a:pPr>
            <a:r>
              <a:rPr lang="fr-FR" sz="1600" b="1" dirty="0">
                <a:solidFill>
                  <a:srgbClr val="1F497D"/>
                </a:solidFill>
                <a:latin typeface="Segoe Condensed" panose="020B0606040200020203" pitchFamily="34" charset="0"/>
                <a:sym typeface="Helvetica Neue Light"/>
              </a:rPr>
              <a:t>Objectifs</a:t>
            </a:r>
            <a:r>
              <a:rPr lang="fr-FR" sz="1600" dirty="0">
                <a:solidFill>
                  <a:srgbClr val="1F497D"/>
                </a:solidFill>
                <a:latin typeface="Segoe Condensed" panose="020B0606040200020203" pitchFamily="34" charset="0"/>
                <a:sym typeface="Helvetica Neue Light"/>
              </a:rPr>
              <a:t>: Contribuer à la réalisation du plein potentiel du secteur financier africain </a:t>
            </a:r>
          </a:p>
          <a:p>
            <a:pPr algn="just" defTabSz="666650" eaLnBrk="1" fontAlgn="auto" hangingPunct="1">
              <a:spcBef>
                <a:spcPts val="56"/>
              </a:spcBef>
              <a:spcAft>
                <a:spcPts val="0"/>
              </a:spcAft>
            </a:pPr>
            <a:r>
              <a:rPr lang="fr-FR" sz="1600" dirty="0">
                <a:solidFill>
                  <a:srgbClr val="1F497D"/>
                </a:solidFill>
                <a:latin typeface="Segoe Condensed" panose="020B0606040200020203" pitchFamily="34" charset="0"/>
                <a:sym typeface="Helvetica Neue Light"/>
              </a:rPr>
              <a:t>       	Stimuler le développement économique et de réduire la pauvreté en Afrique</a:t>
            </a:r>
            <a:endParaRPr lang="fr-FR" sz="1600" dirty="0">
              <a:solidFill>
                <a:srgbClr val="1F497D"/>
              </a:solidFill>
              <a:latin typeface="Segoe Condensed" panose="020B0606040200020203" pitchFamily="34" charset="0"/>
              <a:cs typeface="Arial"/>
              <a:sym typeface="Helvetica Neue Light"/>
            </a:endParaRPr>
          </a:p>
          <a:p>
            <a:pPr marL="204857" defTabSz="666650" eaLnBrk="1" fontAlgn="auto" hangingPunct="1">
              <a:spcBef>
                <a:spcPts val="0"/>
              </a:spcBef>
              <a:spcAft>
                <a:spcPts val="0"/>
              </a:spcAft>
            </a:pPr>
            <a:endParaRPr lang="en-US" sz="1600" dirty="0">
              <a:solidFill>
                <a:srgbClr val="4F81BD">
                  <a:lumMod val="75000"/>
                </a:srgbClr>
              </a:solidFill>
              <a:latin typeface="Segoe Condensed" panose="020B0606040200020203" pitchFamily="34" charset="0"/>
              <a:ea typeface="Segoe UI" panose="020B0502040204020203" pitchFamily="34" charset="0"/>
              <a:cs typeface="Segoe UI" panose="020B0502040204020203" pitchFamily="34" charset="0"/>
              <a:sym typeface="Helvetica Neue Light"/>
            </a:endParaRPr>
          </a:p>
          <a:p>
            <a:pPr marL="336798" indent="-131941" algn="just" defTabSz="666650" eaLnBrk="1" fontAlgn="auto" hangingPunct="1">
              <a:spcBef>
                <a:spcPts val="0"/>
              </a:spcBef>
              <a:spcAft>
                <a:spcPts val="0"/>
              </a:spcAft>
              <a:buFont typeface="+mj-lt"/>
              <a:buAutoNum type="arabicPeriod"/>
            </a:pPr>
            <a:endParaRPr lang="en-US" sz="1600" dirty="0">
              <a:solidFill>
                <a:srgbClr val="4F81BD">
                  <a:lumMod val="75000"/>
                </a:srgbClr>
              </a:solidFill>
              <a:latin typeface="Segoe Condensed" panose="020B0606040200020203" pitchFamily="34" charset="0"/>
              <a:ea typeface="Segoe UI" panose="020B0502040204020203" pitchFamily="34" charset="0"/>
              <a:cs typeface="Segoe UI" panose="020B0502040204020203" pitchFamily="34" charset="0"/>
              <a:sym typeface="Helvetica Neue Light"/>
            </a:endParaRPr>
          </a:p>
        </p:txBody>
      </p:sp>
      <p:sp>
        <p:nvSpPr>
          <p:cNvPr id="31" name="ZoneTexte 16">
            <a:extLst>
              <a:ext uri="{FF2B5EF4-FFF2-40B4-BE49-F238E27FC236}">
                <a16:creationId xmlns="" xmlns:a16="http://schemas.microsoft.com/office/drawing/2014/main" id="{DA03EA38-6537-4B20-AB99-6D0567367B4F}"/>
              </a:ext>
            </a:extLst>
          </p:cNvPr>
          <p:cNvSpPr txBox="1"/>
          <p:nvPr/>
        </p:nvSpPr>
        <p:spPr>
          <a:xfrm>
            <a:off x="2411739" y="324511"/>
            <a:ext cx="6778171" cy="495161"/>
          </a:xfrm>
          <a:prstGeom prst="rect">
            <a:avLst/>
          </a:prstGeom>
          <a:noFill/>
        </p:spPr>
        <p:txBody>
          <a:bodyPr wrap="square" rtlCol="0">
            <a:spAutoFit/>
          </a:bodyPr>
          <a:lstStyle/>
          <a:p>
            <a:endParaRPr lang="fr-BE" dirty="0"/>
          </a:p>
        </p:txBody>
      </p:sp>
      <p:sp>
        <p:nvSpPr>
          <p:cNvPr id="32" name="ZoneTexte 17">
            <a:extLst>
              <a:ext uri="{FF2B5EF4-FFF2-40B4-BE49-F238E27FC236}">
                <a16:creationId xmlns="" xmlns:a16="http://schemas.microsoft.com/office/drawing/2014/main" id="{5E0E2613-EB9F-4B86-BA5A-C55D894AE545}"/>
              </a:ext>
            </a:extLst>
          </p:cNvPr>
          <p:cNvSpPr txBox="1"/>
          <p:nvPr/>
        </p:nvSpPr>
        <p:spPr>
          <a:xfrm>
            <a:off x="2494232" y="340538"/>
            <a:ext cx="6778171" cy="495161"/>
          </a:xfrm>
          <a:prstGeom prst="rect">
            <a:avLst/>
          </a:prstGeom>
          <a:noFill/>
        </p:spPr>
        <p:txBody>
          <a:bodyPr wrap="square" rtlCol="0">
            <a:spAutoFit/>
          </a:bodyPr>
          <a:lstStyle/>
          <a:p>
            <a:endParaRPr lang="fr-BE" dirty="0"/>
          </a:p>
        </p:txBody>
      </p:sp>
      <p:sp>
        <p:nvSpPr>
          <p:cNvPr id="34" name="ZoneTexte 18">
            <a:extLst>
              <a:ext uri="{FF2B5EF4-FFF2-40B4-BE49-F238E27FC236}">
                <a16:creationId xmlns="" xmlns:a16="http://schemas.microsoft.com/office/drawing/2014/main" id="{73C458A6-4156-410D-AC8E-718AF20F57FF}"/>
              </a:ext>
            </a:extLst>
          </p:cNvPr>
          <p:cNvSpPr txBox="1"/>
          <p:nvPr/>
        </p:nvSpPr>
        <p:spPr>
          <a:xfrm>
            <a:off x="2452985" y="296799"/>
            <a:ext cx="6778171" cy="495161"/>
          </a:xfrm>
          <a:prstGeom prst="rect">
            <a:avLst/>
          </a:prstGeom>
          <a:noFill/>
        </p:spPr>
        <p:txBody>
          <a:bodyPr wrap="square" rtlCol="0">
            <a:spAutoFit/>
          </a:bodyPr>
          <a:lstStyle/>
          <a:p>
            <a:endParaRPr lang="fr-BE" dirty="0"/>
          </a:p>
        </p:txBody>
      </p:sp>
      <p:pic>
        <p:nvPicPr>
          <p:cNvPr id="35" name="Picture 12">
            <a:extLst>
              <a:ext uri="{FF2B5EF4-FFF2-40B4-BE49-F238E27FC236}">
                <a16:creationId xmlns="" xmlns:a16="http://schemas.microsoft.com/office/drawing/2014/main" id="{89C71182-2CA9-42AA-B207-68DA45D6A2B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56850" y="481734"/>
            <a:ext cx="1447732" cy="420936"/>
          </a:xfrm>
          <a:prstGeom prst="rect">
            <a:avLst/>
          </a:prstGeom>
        </p:spPr>
      </p:pic>
      <p:pic>
        <p:nvPicPr>
          <p:cNvPr id="36" name="Image 20" descr="Une image contenant texte&#10;&#10;Description générée automatiquement">
            <a:extLst>
              <a:ext uri="{FF2B5EF4-FFF2-40B4-BE49-F238E27FC236}">
                <a16:creationId xmlns="" xmlns:a16="http://schemas.microsoft.com/office/drawing/2014/main" id="{08FD9FB9-4729-4A54-90EF-34A4E2515086}"/>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3112277" y="519669"/>
            <a:ext cx="1489710" cy="454025"/>
          </a:xfrm>
          <a:prstGeom prst="rect">
            <a:avLst/>
          </a:prstGeom>
        </p:spPr>
      </p:pic>
      <p:pic>
        <p:nvPicPr>
          <p:cNvPr id="37" name="Image 22">
            <a:extLst>
              <a:ext uri="{FF2B5EF4-FFF2-40B4-BE49-F238E27FC236}">
                <a16:creationId xmlns="" xmlns:a16="http://schemas.microsoft.com/office/drawing/2014/main" id="{D2677EDD-45AB-4202-8507-FF2F09189B37}"/>
              </a:ext>
            </a:extLst>
          </p:cNvPr>
          <p:cNvPicPr/>
          <p:nvPr/>
        </p:nvPicPr>
        <p:blipFill>
          <a:blip r:embed="rId13" cstate="print">
            <a:extLst>
              <a:ext uri="{28A0092B-C50C-407E-A947-70E740481C1C}">
                <a14:useLocalDpi xmlns:a14="http://schemas.microsoft.com/office/drawing/2010/main" val="0"/>
              </a:ext>
            </a:extLst>
          </a:blip>
          <a:srcRect t="21622" b="27928"/>
          <a:stretch>
            <a:fillRect/>
          </a:stretch>
        </p:blipFill>
        <p:spPr bwMode="auto">
          <a:xfrm>
            <a:off x="5157804" y="436925"/>
            <a:ext cx="878205" cy="438785"/>
          </a:xfrm>
          <a:prstGeom prst="rect">
            <a:avLst/>
          </a:prstGeom>
          <a:noFill/>
          <a:ln w="9525">
            <a:noFill/>
            <a:miter lim="800000"/>
            <a:headEnd/>
            <a:tailEnd/>
          </a:ln>
        </p:spPr>
      </p:pic>
      <p:pic>
        <p:nvPicPr>
          <p:cNvPr id="38" name="Picture 4">
            <a:extLst>
              <a:ext uri="{FF2B5EF4-FFF2-40B4-BE49-F238E27FC236}">
                <a16:creationId xmlns="" xmlns:a16="http://schemas.microsoft.com/office/drawing/2014/main" id="{0FE2C285-22B2-4AA8-B83B-B07CEE3CCD30}"/>
              </a:ext>
            </a:extLst>
          </p:cNvPr>
          <p:cNvPicPr/>
          <p:nvPr/>
        </p:nvPicPr>
        <p:blipFill>
          <a:blip r:embed="rId14">
            <a:extLst>
              <a:ext uri="{28A0092B-C50C-407E-A947-70E740481C1C}">
                <a14:useLocalDpi xmlns:a14="http://schemas.microsoft.com/office/drawing/2010/main" val="0"/>
              </a:ext>
            </a:extLst>
          </a:blip>
          <a:stretch>
            <a:fillRect/>
          </a:stretch>
        </p:blipFill>
        <p:spPr>
          <a:xfrm>
            <a:off x="6544089" y="483826"/>
            <a:ext cx="926465" cy="503555"/>
          </a:xfrm>
          <a:prstGeom prst="rect">
            <a:avLst/>
          </a:prstGeom>
        </p:spPr>
      </p:pic>
      <p:pic>
        <p:nvPicPr>
          <p:cNvPr id="39" name="Picture 3">
            <a:extLst>
              <a:ext uri="{FF2B5EF4-FFF2-40B4-BE49-F238E27FC236}">
                <a16:creationId xmlns="" xmlns:a16="http://schemas.microsoft.com/office/drawing/2014/main" id="{F690F2D6-ABFE-41F8-97BA-F7B97A8C7066}"/>
              </a:ext>
            </a:extLst>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84981" y="374891"/>
            <a:ext cx="1396365" cy="683895"/>
          </a:xfrm>
          <a:prstGeom prst="rect">
            <a:avLst/>
          </a:prstGeom>
          <a:noFill/>
          <a:ln>
            <a:noFill/>
          </a:ln>
        </p:spPr>
      </p:pic>
      <p:sp>
        <p:nvSpPr>
          <p:cNvPr id="7" name="Rectangle 6"/>
          <p:cNvSpPr/>
          <p:nvPr/>
        </p:nvSpPr>
        <p:spPr>
          <a:xfrm>
            <a:off x="309282" y="7046259"/>
            <a:ext cx="947568" cy="632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15153" y="6871447"/>
            <a:ext cx="363071" cy="429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1792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551288" y="-24175"/>
            <a:ext cx="5159431" cy="8911771"/>
          </a:xfrm>
          <a:prstGeom prst="rect">
            <a:avLst/>
          </a:prstGeom>
        </p:spPr>
      </p:pic>
      <p:sp>
        <p:nvSpPr>
          <p:cNvPr id="5" name="TextBox 4"/>
          <p:cNvSpPr txBox="1"/>
          <p:nvPr/>
        </p:nvSpPr>
        <p:spPr>
          <a:xfrm>
            <a:off x="882923" y="3248253"/>
            <a:ext cx="3406235" cy="597599"/>
          </a:xfrm>
          <a:prstGeom prst="rect">
            <a:avLst/>
          </a:prstGeom>
          <a:noFill/>
        </p:spPr>
        <p:txBody>
          <a:bodyPr wrap="square" rtlCol="0">
            <a:spAutoFit/>
          </a:bodyPr>
          <a:lstStyle>
            <a:defPPr>
              <a:defRPr lang="fr-FR"/>
            </a:defPPr>
            <a:lvl1pPr marL="285750" indent="-285750">
              <a:spcBef>
                <a:spcPts val="77"/>
              </a:spcBef>
              <a:buFont typeface="Arial" panose="020B0604020202020204" pitchFamily="34" charset="0"/>
              <a:buChar char="•"/>
              <a:defRPr b="1">
                <a:solidFill>
                  <a:schemeClr val="tx2"/>
                </a:solidFill>
                <a:latin typeface="Segoe Condensed" panose="020B0606040200020203" pitchFamily="34" charset="0"/>
              </a:defRPr>
            </a:lvl1pPr>
          </a:lstStyle>
          <a:p>
            <a:pPr marL="0" indent="0" defTabSz="754361">
              <a:buNone/>
            </a:pPr>
            <a:r>
              <a:rPr lang="fr-FR" altLang="x-none" sz="1600" dirty="0">
                <a:solidFill>
                  <a:schemeClr val="accent5">
                    <a:lumMod val="75000"/>
                  </a:schemeClr>
                </a:solidFill>
              </a:rPr>
              <a:t>Carina </a:t>
            </a:r>
            <a:r>
              <a:rPr lang="fr-FR" altLang="x-none" sz="1600" dirty="0" err="1">
                <a:solidFill>
                  <a:schemeClr val="accent5">
                    <a:lumMod val="75000"/>
                  </a:schemeClr>
                </a:solidFill>
              </a:rPr>
              <a:t>Dunker</a:t>
            </a:r>
            <a:endParaRPr lang="fr-FR" altLang="x-none" sz="1600" dirty="0">
              <a:solidFill>
                <a:schemeClr val="accent5">
                  <a:lumMod val="75000"/>
                </a:schemeClr>
              </a:solidFill>
            </a:endParaRPr>
          </a:p>
          <a:p>
            <a:pPr marL="0" indent="0" defTabSz="754361">
              <a:buNone/>
            </a:pPr>
            <a:r>
              <a:rPr lang="fr-FR" altLang="x-none" sz="1600" b="0" dirty="0">
                <a:solidFill>
                  <a:schemeClr val="accent5">
                    <a:lumMod val="75000"/>
                  </a:schemeClr>
                </a:solidFill>
              </a:rPr>
              <a:t>Directrice, finance verte, IPC GmbH</a:t>
            </a:r>
          </a:p>
        </p:txBody>
      </p:sp>
      <p:sp>
        <p:nvSpPr>
          <p:cNvPr id="10" name="Title 1">
            <a:extLst>
              <a:ext uri="{FF2B5EF4-FFF2-40B4-BE49-F238E27FC236}">
                <a16:creationId xmlns="" xmlns:a16="http://schemas.microsoft.com/office/drawing/2014/main" id="{52879A7B-E67A-4824-9A39-C977AE824E5B}"/>
              </a:ext>
            </a:extLst>
          </p:cNvPr>
          <p:cNvSpPr txBox="1">
            <a:spLocks/>
          </p:cNvSpPr>
          <p:nvPr/>
        </p:nvSpPr>
        <p:spPr>
          <a:xfrm>
            <a:off x="501496" y="1375437"/>
            <a:ext cx="3326770" cy="361248"/>
          </a:xfrm>
          <a:prstGeom prst="rect">
            <a:avLst/>
          </a:prstGeom>
          <a:noFill/>
        </p:spPr>
        <p:txBody>
          <a:bodyPr vert="horz" lIns="75438" tIns="37719" rIns="75438" bIns="37719" rtlCol="0" anchor="ctr">
            <a:normAutofit fontScale="92500"/>
          </a:bodyPr>
          <a:lstStyle>
            <a:lvl1pPr algn="ctr" defTabSz="914400" rtl="0" eaLnBrk="1" latinLnBrk="0" hangingPunct="1">
              <a:spcBef>
                <a:spcPct val="0"/>
              </a:spcBef>
              <a:buNone/>
              <a:defRPr lang="en-AU" sz="4400" kern="1200" dirty="0">
                <a:solidFill>
                  <a:schemeClr val="tx1"/>
                </a:solidFill>
                <a:latin typeface="+mj-lt"/>
                <a:ea typeface="+mj-ea"/>
                <a:cs typeface="+mj-cs"/>
              </a:defRPr>
            </a:lvl1pPr>
          </a:lstStyle>
          <a:p>
            <a:pPr defTabSz="754361"/>
            <a:r>
              <a:rPr lang="en-US" sz="1650" b="1" dirty="0">
                <a:solidFill>
                  <a:srgbClr val="6C0000"/>
                </a:solidFill>
                <a:latin typeface="Book Antiqua" panose="02040602050305030304" pitchFamily="18" charset="0"/>
              </a:rPr>
              <a:t>#MFW4A/EIB WEBINARSERIES</a:t>
            </a:r>
            <a:endParaRPr lang="en-US" sz="1650" dirty="0">
              <a:solidFill>
                <a:srgbClr val="6C0000"/>
              </a:solidFill>
              <a:latin typeface="Book Antiqua" panose="02040602050305030304" pitchFamily="18" charset="0"/>
            </a:endParaRPr>
          </a:p>
        </p:txBody>
      </p:sp>
      <p:sp>
        <p:nvSpPr>
          <p:cNvPr id="4" name="ZoneTexte 3">
            <a:extLst>
              <a:ext uri="{FF2B5EF4-FFF2-40B4-BE49-F238E27FC236}">
                <a16:creationId xmlns="" xmlns:a16="http://schemas.microsoft.com/office/drawing/2014/main" id="{A9F59324-BFCF-464B-8005-6C39044CEEDD}"/>
              </a:ext>
            </a:extLst>
          </p:cNvPr>
          <p:cNvSpPr txBox="1"/>
          <p:nvPr/>
        </p:nvSpPr>
        <p:spPr>
          <a:xfrm>
            <a:off x="882923" y="2607842"/>
            <a:ext cx="2535574" cy="409792"/>
          </a:xfrm>
          <a:prstGeom prst="rect">
            <a:avLst/>
          </a:prstGeom>
          <a:noFill/>
        </p:spPr>
        <p:txBody>
          <a:bodyPr wrap="square" rtlCol="0">
            <a:spAutoFit/>
          </a:bodyPr>
          <a:lstStyle/>
          <a:p>
            <a:r>
              <a:rPr lang="fr-BE" sz="2063" b="1" cap="all" dirty="0">
                <a:solidFill>
                  <a:srgbClr val="A82A2A"/>
                </a:solidFill>
                <a:latin typeface="Segoe Condensed" panose="020B0606040200020203"/>
              </a:rPr>
              <a:t>Modératrice</a:t>
            </a:r>
          </a:p>
        </p:txBody>
      </p:sp>
      <p:sp>
        <p:nvSpPr>
          <p:cNvPr id="3" name="Rectangle 2"/>
          <p:cNvSpPr/>
          <p:nvPr/>
        </p:nvSpPr>
        <p:spPr>
          <a:xfrm>
            <a:off x="5410652" y="3217954"/>
            <a:ext cx="4062302" cy="843821"/>
          </a:xfrm>
          <a:prstGeom prst="rect">
            <a:avLst/>
          </a:prstGeom>
        </p:spPr>
        <p:txBody>
          <a:bodyPr wrap="square">
            <a:spAutoFit/>
          </a:bodyPr>
          <a:lstStyle/>
          <a:p>
            <a:pPr algn="r" defTabSz="754361">
              <a:spcBef>
                <a:spcPts val="77"/>
              </a:spcBef>
            </a:pPr>
            <a:r>
              <a:rPr lang="fr-FR" sz="1600" b="1" dirty="0">
                <a:solidFill>
                  <a:schemeClr val="accent5">
                    <a:lumMod val="75000"/>
                  </a:schemeClr>
                </a:solidFill>
                <a:latin typeface="Segoe Condensed" panose="020B0606040200020203" pitchFamily="34" charset="0"/>
              </a:rPr>
              <a:t>Jane Feehan</a:t>
            </a:r>
          </a:p>
          <a:p>
            <a:pPr algn="r" defTabSz="754361">
              <a:spcBef>
                <a:spcPts val="77"/>
              </a:spcBef>
            </a:pPr>
            <a:r>
              <a:rPr lang="fr-FR" sz="1600" dirty="0">
                <a:solidFill>
                  <a:schemeClr val="accent5">
                    <a:lumMod val="75000"/>
                  </a:schemeClr>
                </a:solidFill>
                <a:latin typeface="Segoe Condensed" panose="020B0606040200020203" pitchFamily="34" charset="0"/>
              </a:rPr>
              <a:t>Chef de la délégation de la BEI en Afrique de l’Ouest</a:t>
            </a:r>
            <a:endParaRPr lang="fr-FR" altLang="x-none" sz="1600" dirty="0">
              <a:solidFill>
                <a:schemeClr val="accent5">
                  <a:lumMod val="75000"/>
                </a:schemeClr>
              </a:solidFill>
              <a:latin typeface="Segoe Condensed" panose="020B0606040200020203" pitchFamily="34" charset="0"/>
            </a:endParaRPr>
          </a:p>
        </p:txBody>
      </p:sp>
      <p:sp>
        <p:nvSpPr>
          <p:cNvPr id="15" name="ZoneTexte 6">
            <a:extLst>
              <a:ext uri="{FF2B5EF4-FFF2-40B4-BE49-F238E27FC236}">
                <a16:creationId xmlns="" xmlns:a16="http://schemas.microsoft.com/office/drawing/2014/main" id="{6E50778E-7CC5-4A34-BF81-8BC65C19D0D6}"/>
              </a:ext>
            </a:extLst>
          </p:cNvPr>
          <p:cNvSpPr txBox="1"/>
          <p:nvPr/>
        </p:nvSpPr>
        <p:spPr>
          <a:xfrm>
            <a:off x="7099706" y="2630403"/>
            <a:ext cx="2395993" cy="409792"/>
          </a:xfrm>
          <a:prstGeom prst="rect">
            <a:avLst/>
          </a:prstGeom>
          <a:noFill/>
        </p:spPr>
        <p:txBody>
          <a:bodyPr wrap="square" rtlCol="0">
            <a:spAutoFit/>
          </a:bodyPr>
          <a:lstStyle/>
          <a:p>
            <a:r>
              <a:rPr lang="fr-BE" sz="2063" b="1" cap="all" dirty="0">
                <a:solidFill>
                  <a:srgbClr val="A82A2A"/>
                </a:solidFill>
                <a:latin typeface="Segoe Condensed" panose="020B0606040200020203"/>
              </a:rPr>
              <a:t>Introduction </a:t>
            </a:r>
          </a:p>
        </p:txBody>
      </p:sp>
      <p:sp>
        <p:nvSpPr>
          <p:cNvPr id="18" name="ZoneTexte 16">
            <a:extLst>
              <a:ext uri="{FF2B5EF4-FFF2-40B4-BE49-F238E27FC236}">
                <a16:creationId xmlns="" xmlns:a16="http://schemas.microsoft.com/office/drawing/2014/main" id="{2B6D64A2-C794-4BC7-B4C9-E062B6FDF569}"/>
              </a:ext>
            </a:extLst>
          </p:cNvPr>
          <p:cNvSpPr txBox="1"/>
          <p:nvPr/>
        </p:nvSpPr>
        <p:spPr>
          <a:xfrm>
            <a:off x="2411739" y="324511"/>
            <a:ext cx="6778171" cy="495161"/>
          </a:xfrm>
          <a:prstGeom prst="rect">
            <a:avLst/>
          </a:prstGeom>
          <a:noFill/>
        </p:spPr>
        <p:txBody>
          <a:bodyPr wrap="square" rtlCol="0">
            <a:spAutoFit/>
          </a:bodyPr>
          <a:lstStyle/>
          <a:p>
            <a:endParaRPr lang="fr-BE" dirty="0"/>
          </a:p>
        </p:txBody>
      </p:sp>
      <p:sp>
        <p:nvSpPr>
          <p:cNvPr id="21" name="ZoneTexte 17">
            <a:extLst>
              <a:ext uri="{FF2B5EF4-FFF2-40B4-BE49-F238E27FC236}">
                <a16:creationId xmlns="" xmlns:a16="http://schemas.microsoft.com/office/drawing/2014/main" id="{3A758799-BE70-4E11-90ED-D1BB46AFB468}"/>
              </a:ext>
            </a:extLst>
          </p:cNvPr>
          <p:cNvSpPr txBox="1"/>
          <p:nvPr/>
        </p:nvSpPr>
        <p:spPr>
          <a:xfrm>
            <a:off x="2494232" y="340538"/>
            <a:ext cx="6778171" cy="495161"/>
          </a:xfrm>
          <a:prstGeom prst="rect">
            <a:avLst/>
          </a:prstGeom>
          <a:noFill/>
        </p:spPr>
        <p:txBody>
          <a:bodyPr wrap="square" rtlCol="0">
            <a:spAutoFit/>
          </a:bodyPr>
          <a:lstStyle/>
          <a:p>
            <a:endParaRPr lang="fr-BE" dirty="0"/>
          </a:p>
        </p:txBody>
      </p:sp>
      <p:sp>
        <p:nvSpPr>
          <p:cNvPr id="22" name="ZoneTexte 18">
            <a:extLst>
              <a:ext uri="{FF2B5EF4-FFF2-40B4-BE49-F238E27FC236}">
                <a16:creationId xmlns="" xmlns:a16="http://schemas.microsoft.com/office/drawing/2014/main" id="{BF3C86FA-D2C3-496C-AFF1-2C5E313768D8}"/>
              </a:ext>
            </a:extLst>
          </p:cNvPr>
          <p:cNvSpPr txBox="1"/>
          <p:nvPr/>
        </p:nvSpPr>
        <p:spPr>
          <a:xfrm>
            <a:off x="2452985" y="296799"/>
            <a:ext cx="6778171" cy="495161"/>
          </a:xfrm>
          <a:prstGeom prst="rect">
            <a:avLst/>
          </a:prstGeom>
          <a:noFill/>
        </p:spPr>
        <p:txBody>
          <a:bodyPr wrap="square" rtlCol="0">
            <a:spAutoFit/>
          </a:bodyPr>
          <a:lstStyle/>
          <a:p>
            <a:endParaRPr lang="fr-BE" dirty="0"/>
          </a:p>
        </p:txBody>
      </p:sp>
      <p:pic>
        <p:nvPicPr>
          <p:cNvPr id="23" name="Picture 12">
            <a:extLst>
              <a:ext uri="{FF2B5EF4-FFF2-40B4-BE49-F238E27FC236}">
                <a16:creationId xmlns="" xmlns:a16="http://schemas.microsoft.com/office/drawing/2014/main" id="{79220DA1-184A-4EE0-A990-3D7FE82FF2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4754" y="368934"/>
            <a:ext cx="1447732" cy="420936"/>
          </a:xfrm>
          <a:prstGeom prst="rect">
            <a:avLst/>
          </a:prstGeom>
        </p:spPr>
      </p:pic>
      <p:pic>
        <p:nvPicPr>
          <p:cNvPr id="24" name="Image 20" descr="Une image contenant texte&#10;&#10;Description générée automatiquement">
            <a:extLst>
              <a:ext uri="{FF2B5EF4-FFF2-40B4-BE49-F238E27FC236}">
                <a16:creationId xmlns="" xmlns:a16="http://schemas.microsoft.com/office/drawing/2014/main" id="{303693F5-5A1C-4BBB-BDE3-6D7D9990A6AE}"/>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098658" y="368934"/>
            <a:ext cx="1489710" cy="454025"/>
          </a:xfrm>
          <a:prstGeom prst="rect">
            <a:avLst/>
          </a:prstGeom>
        </p:spPr>
      </p:pic>
      <p:pic>
        <p:nvPicPr>
          <p:cNvPr id="25" name="Image 22">
            <a:extLst>
              <a:ext uri="{FF2B5EF4-FFF2-40B4-BE49-F238E27FC236}">
                <a16:creationId xmlns="" xmlns:a16="http://schemas.microsoft.com/office/drawing/2014/main" id="{B3208618-9C97-4F09-A8B8-7A5B0A93000E}"/>
              </a:ext>
            </a:extLst>
          </p:cNvPr>
          <p:cNvPicPr/>
          <p:nvPr/>
        </p:nvPicPr>
        <p:blipFill>
          <a:blip r:embed="rId6" cstate="print">
            <a:extLst>
              <a:ext uri="{28A0092B-C50C-407E-A947-70E740481C1C}">
                <a14:useLocalDpi xmlns:a14="http://schemas.microsoft.com/office/drawing/2010/main" val="0"/>
              </a:ext>
            </a:extLst>
          </a:blip>
          <a:srcRect t="21622" b="27928"/>
          <a:stretch>
            <a:fillRect/>
          </a:stretch>
        </p:blipFill>
        <p:spPr bwMode="auto">
          <a:xfrm>
            <a:off x="5736053" y="323219"/>
            <a:ext cx="878205" cy="438785"/>
          </a:xfrm>
          <a:prstGeom prst="rect">
            <a:avLst/>
          </a:prstGeom>
          <a:noFill/>
          <a:ln w="9525">
            <a:noFill/>
            <a:miter lim="800000"/>
            <a:headEnd/>
            <a:tailEnd/>
          </a:ln>
        </p:spPr>
      </p:pic>
      <p:pic>
        <p:nvPicPr>
          <p:cNvPr id="26" name="Picture 4">
            <a:extLst>
              <a:ext uri="{FF2B5EF4-FFF2-40B4-BE49-F238E27FC236}">
                <a16:creationId xmlns="" xmlns:a16="http://schemas.microsoft.com/office/drawing/2014/main" id="{056EF427-C81F-4CCB-AF0B-3C2995DBE165}"/>
              </a:ext>
            </a:extLst>
          </p:cNvPr>
          <p:cNvPicPr/>
          <p:nvPr/>
        </p:nvPicPr>
        <p:blipFill>
          <a:blip r:embed="rId7">
            <a:extLst>
              <a:ext uri="{28A0092B-C50C-407E-A947-70E740481C1C}">
                <a14:useLocalDpi xmlns:a14="http://schemas.microsoft.com/office/drawing/2010/main" val="0"/>
              </a:ext>
            </a:extLst>
          </a:blip>
          <a:stretch>
            <a:fillRect/>
          </a:stretch>
        </p:blipFill>
        <p:spPr>
          <a:xfrm>
            <a:off x="6654700" y="368934"/>
            <a:ext cx="926465" cy="503555"/>
          </a:xfrm>
          <a:prstGeom prst="rect">
            <a:avLst/>
          </a:prstGeom>
        </p:spPr>
      </p:pic>
      <p:pic>
        <p:nvPicPr>
          <p:cNvPr id="27" name="Picture 3">
            <a:extLst>
              <a:ext uri="{FF2B5EF4-FFF2-40B4-BE49-F238E27FC236}">
                <a16:creationId xmlns="" xmlns:a16="http://schemas.microsoft.com/office/drawing/2014/main" id="{43ECA8A8-3BD8-4FA5-9200-1CB03FF7E255}"/>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8369" y="278763"/>
            <a:ext cx="1396365" cy="683895"/>
          </a:xfrm>
          <a:prstGeom prst="rect">
            <a:avLst/>
          </a:prstGeom>
          <a:noFill/>
          <a:ln>
            <a:noFill/>
          </a:ln>
        </p:spPr>
      </p:pic>
      <p:sp>
        <p:nvSpPr>
          <p:cNvPr id="2" name="Rectangle 1"/>
          <p:cNvSpPr/>
          <p:nvPr/>
        </p:nvSpPr>
        <p:spPr>
          <a:xfrm>
            <a:off x="121024" y="7011426"/>
            <a:ext cx="968188" cy="599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20271" y="7476565"/>
            <a:ext cx="1075764" cy="295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 xmlns:a16="http://schemas.microsoft.com/office/drawing/2014/main" id="{9230646A-93B1-4BE7-8646-EE96D0135C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97072" y="4056490"/>
            <a:ext cx="2429333" cy="2437458"/>
          </a:xfrm>
          <a:prstGeom prst="rect">
            <a:avLst/>
          </a:prstGeom>
        </p:spPr>
      </p:pic>
      <p:pic>
        <p:nvPicPr>
          <p:cNvPr id="20" name="Picture 19">
            <a:extLst>
              <a:ext uri="{FF2B5EF4-FFF2-40B4-BE49-F238E27FC236}">
                <a16:creationId xmlns="" xmlns:a16="http://schemas.microsoft.com/office/drawing/2014/main" id="{58F8D910-36C5-4CE1-9229-C2E9784A62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43348" y="4056490"/>
            <a:ext cx="3075633" cy="2370520"/>
          </a:xfrm>
          <a:prstGeom prst="rect">
            <a:avLst/>
          </a:prstGeom>
        </p:spPr>
      </p:pic>
    </p:spTree>
    <p:extLst>
      <p:ext uri="{BB962C8B-B14F-4D97-AF65-F5344CB8AC3E}">
        <p14:creationId xmlns:p14="http://schemas.microsoft.com/office/powerpoint/2010/main" val="1284415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a:extLst>
              <a:ext uri="{FF2B5EF4-FFF2-40B4-BE49-F238E27FC236}">
                <a16:creationId xmlns="" xmlns:a16="http://schemas.microsoft.com/office/drawing/2014/main" id="{B6D3C05D-B4B2-475B-9E92-E76B64F6848F}"/>
              </a:ext>
            </a:extLst>
          </p:cNvPr>
          <p:cNvSpPr txBox="1"/>
          <p:nvPr/>
        </p:nvSpPr>
        <p:spPr>
          <a:xfrm>
            <a:off x="2411739" y="324511"/>
            <a:ext cx="6778171" cy="495161"/>
          </a:xfrm>
          <a:prstGeom prst="rect">
            <a:avLst/>
          </a:prstGeom>
          <a:noFill/>
        </p:spPr>
        <p:txBody>
          <a:bodyPr wrap="square" rtlCol="0">
            <a:spAutoFit/>
          </a:bodyPr>
          <a:lstStyle/>
          <a:p>
            <a:endParaRPr lang="fr-BE" dirty="0"/>
          </a:p>
        </p:txBody>
      </p:sp>
      <p:sp>
        <p:nvSpPr>
          <p:cNvPr id="18" name="ZoneTexte 17">
            <a:extLst>
              <a:ext uri="{FF2B5EF4-FFF2-40B4-BE49-F238E27FC236}">
                <a16:creationId xmlns="" xmlns:a16="http://schemas.microsoft.com/office/drawing/2014/main" id="{CD8B55A7-FF10-4780-888A-9232A1F4CF81}"/>
              </a:ext>
            </a:extLst>
          </p:cNvPr>
          <p:cNvSpPr txBox="1"/>
          <p:nvPr/>
        </p:nvSpPr>
        <p:spPr>
          <a:xfrm>
            <a:off x="2494232" y="340538"/>
            <a:ext cx="6778171" cy="495161"/>
          </a:xfrm>
          <a:prstGeom prst="rect">
            <a:avLst/>
          </a:prstGeom>
          <a:noFill/>
        </p:spPr>
        <p:txBody>
          <a:bodyPr wrap="square" rtlCol="0">
            <a:spAutoFit/>
          </a:bodyPr>
          <a:lstStyle/>
          <a:p>
            <a:endParaRPr lang="fr-BE" dirty="0"/>
          </a:p>
        </p:txBody>
      </p:sp>
      <p:sp>
        <p:nvSpPr>
          <p:cNvPr id="19" name="ZoneTexte 18">
            <a:extLst>
              <a:ext uri="{FF2B5EF4-FFF2-40B4-BE49-F238E27FC236}">
                <a16:creationId xmlns="" xmlns:a16="http://schemas.microsoft.com/office/drawing/2014/main" id="{A9A81BA1-F681-4412-A37B-DB04BF7EEA66}"/>
              </a:ext>
            </a:extLst>
          </p:cNvPr>
          <p:cNvSpPr txBox="1"/>
          <p:nvPr/>
        </p:nvSpPr>
        <p:spPr>
          <a:xfrm>
            <a:off x="2452985" y="296799"/>
            <a:ext cx="6778171" cy="495161"/>
          </a:xfrm>
          <a:prstGeom prst="rect">
            <a:avLst/>
          </a:prstGeom>
          <a:noFill/>
        </p:spPr>
        <p:txBody>
          <a:bodyPr wrap="square" rtlCol="0">
            <a:spAutoFit/>
          </a:bodyPr>
          <a:lstStyle/>
          <a:p>
            <a:endParaRPr lang="fr-BE" dirty="0"/>
          </a:p>
        </p:txBody>
      </p:sp>
      <p:pic>
        <p:nvPicPr>
          <p:cNvPr id="20" name="Picture 12">
            <a:extLst>
              <a:ext uri="{FF2B5EF4-FFF2-40B4-BE49-F238E27FC236}">
                <a16:creationId xmlns="" xmlns:a16="http://schemas.microsoft.com/office/drawing/2014/main" id="{5A89DCD0-B091-4FC0-B39D-E2750CC8FD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4754" y="368934"/>
            <a:ext cx="1447732" cy="420936"/>
          </a:xfrm>
          <a:prstGeom prst="rect">
            <a:avLst/>
          </a:prstGeom>
        </p:spPr>
      </p:pic>
      <p:pic>
        <p:nvPicPr>
          <p:cNvPr id="21" name="Image 20" descr="Une image contenant texte&#10;&#10;Description générée automatiquement">
            <a:extLst>
              <a:ext uri="{FF2B5EF4-FFF2-40B4-BE49-F238E27FC236}">
                <a16:creationId xmlns="" xmlns:a16="http://schemas.microsoft.com/office/drawing/2014/main" id="{A1D6F755-E764-407B-B16C-1274A9586B7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098658" y="368934"/>
            <a:ext cx="1489710" cy="454025"/>
          </a:xfrm>
          <a:prstGeom prst="rect">
            <a:avLst/>
          </a:prstGeom>
        </p:spPr>
      </p:pic>
      <p:pic>
        <p:nvPicPr>
          <p:cNvPr id="23" name="Image 22">
            <a:extLst>
              <a:ext uri="{FF2B5EF4-FFF2-40B4-BE49-F238E27FC236}">
                <a16:creationId xmlns="" xmlns:a16="http://schemas.microsoft.com/office/drawing/2014/main" id="{3DC99DDB-0450-472A-A86D-61DA69B18121}"/>
              </a:ext>
            </a:extLst>
          </p:cNvPr>
          <p:cNvPicPr/>
          <p:nvPr/>
        </p:nvPicPr>
        <p:blipFill>
          <a:blip r:embed="rId5" cstate="print">
            <a:extLst>
              <a:ext uri="{28A0092B-C50C-407E-A947-70E740481C1C}">
                <a14:useLocalDpi xmlns:a14="http://schemas.microsoft.com/office/drawing/2010/main" val="0"/>
              </a:ext>
            </a:extLst>
          </a:blip>
          <a:srcRect t="21622" b="27928"/>
          <a:stretch>
            <a:fillRect/>
          </a:stretch>
        </p:blipFill>
        <p:spPr bwMode="auto">
          <a:xfrm>
            <a:off x="5736053" y="323219"/>
            <a:ext cx="878205" cy="438785"/>
          </a:xfrm>
          <a:prstGeom prst="rect">
            <a:avLst/>
          </a:prstGeom>
          <a:noFill/>
          <a:ln w="9525">
            <a:noFill/>
            <a:miter lim="800000"/>
            <a:headEnd/>
            <a:tailEnd/>
          </a:ln>
        </p:spPr>
      </p:pic>
      <p:pic>
        <p:nvPicPr>
          <p:cNvPr id="25" name="Picture 4">
            <a:extLst>
              <a:ext uri="{FF2B5EF4-FFF2-40B4-BE49-F238E27FC236}">
                <a16:creationId xmlns="" xmlns:a16="http://schemas.microsoft.com/office/drawing/2014/main" id="{8B9D4975-6BC3-4FA4-82C2-560B63836372}"/>
              </a:ext>
            </a:extLst>
          </p:cNvPr>
          <p:cNvPicPr/>
          <p:nvPr/>
        </p:nvPicPr>
        <p:blipFill>
          <a:blip r:embed="rId6">
            <a:extLst>
              <a:ext uri="{28A0092B-C50C-407E-A947-70E740481C1C}">
                <a14:useLocalDpi xmlns:a14="http://schemas.microsoft.com/office/drawing/2010/main" val="0"/>
              </a:ext>
            </a:extLst>
          </a:blip>
          <a:stretch>
            <a:fillRect/>
          </a:stretch>
        </p:blipFill>
        <p:spPr>
          <a:xfrm>
            <a:off x="6654700" y="368934"/>
            <a:ext cx="926465" cy="503555"/>
          </a:xfrm>
          <a:prstGeom prst="rect">
            <a:avLst/>
          </a:prstGeom>
        </p:spPr>
      </p:pic>
      <p:pic>
        <p:nvPicPr>
          <p:cNvPr id="27" name="Picture 3">
            <a:extLst>
              <a:ext uri="{FF2B5EF4-FFF2-40B4-BE49-F238E27FC236}">
                <a16:creationId xmlns="" xmlns:a16="http://schemas.microsoft.com/office/drawing/2014/main" id="{72A62267-3DF2-44BC-8453-0099B388C326}"/>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8369" y="278763"/>
            <a:ext cx="1396365" cy="683895"/>
          </a:xfrm>
          <a:prstGeom prst="rect">
            <a:avLst/>
          </a:prstGeom>
          <a:noFill/>
          <a:ln>
            <a:noFill/>
          </a:ln>
        </p:spPr>
      </p:pic>
      <p:sp>
        <p:nvSpPr>
          <p:cNvPr id="29" name="Title 47">
            <a:extLst>
              <a:ext uri="{FF2B5EF4-FFF2-40B4-BE49-F238E27FC236}">
                <a16:creationId xmlns="" xmlns:a16="http://schemas.microsoft.com/office/drawing/2014/main" id="{F87764B8-FD0C-4C45-B6C5-0F798BCA9CAE}"/>
              </a:ext>
            </a:extLst>
          </p:cNvPr>
          <p:cNvSpPr>
            <a:spLocks noGrp="1"/>
          </p:cNvSpPr>
          <p:nvPr>
            <p:ph type="title"/>
          </p:nvPr>
        </p:nvSpPr>
        <p:spPr>
          <a:xfrm>
            <a:off x="996491" y="1243289"/>
            <a:ext cx="8370394" cy="1071340"/>
          </a:xfrm>
          <a:noFill/>
        </p:spPr>
        <p:txBody>
          <a:bodyPr vert="horz" lIns="66666" tIns="33332" rIns="66666" bIns="33332" rtlCol="0" anchor="ctr">
            <a:noAutofit/>
          </a:bodyPr>
          <a:lstStyle/>
          <a:p>
            <a:pPr defTabSz="666650">
              <a:spcBef>
                <a:spcPct val="0"/>
              </a:spcBef>
            </a:pPr>
            <a:r>
              <a:rPr lang="en-GB" sz="1400" b="1" kern="1200" dirty="0">
                <a:solidFill>
                  <a:srgbClr val="6C0000"/>
                </a:solidFill>
                <a:latin typeface="Book Antiqua" panose="02040602050305030304" pitchFamily="18" charset="0"/>
                <a:ea typeface="+mj-ea"/>
                <a:cs typeface="+mj-cs"/>
              </a:rPr>
              <a:t>PROGRAMME D’ASSISTANCE TECHNIQUE DE LA BEI POUR LES OPÉRATIONS DU SECTEUR FINANCIER EN AFRIQUE DE L’OUEST ET DU CENTRE </a:t>
            </a:r>
            <a:r>
              <a:rPr lang="en-GB" sz="1600" b="1" kern="1200" dirty="0">
                <a:solidFill>
                  <a:srgbClr val="6C0000"/>
                </a:solidFill>
                <a:latin typeface="Book Antiqua" panose="02040602050305030304" pitchFamily="18" charset="0"/>
                <a:ea typeface="+mj-ea"/>
                <a:cs typeface="+mj-cs"/>
              </a:rPr>
              <a:t/>
            </a:r>
            <a:br>
              <a:rPr lang="en-GB" sz="1600" b="1" kern="1200" dirty="0">
                <a:solidFill>
                  <a:srgbClr val="6C0000"/>
                </a:solidFill>
                <a:latin typeface="Book Antiqua" panose="02040602050305030304" pitchFamily="18" charset="0"/>
                <a:ea typeface="+mj-ea"/>
                <a:cs typeface="+mj-cs"/>
              </a:rPr>
            </a:br>
            <a:r>
              <a:rPr lang="en-GB" sz="1600" b="1" kern="1200" dirty="0">
                <a:solidFill>
                  <a:srgbClr val="6C0000"/>
                </a:solidFill>
                <a:latin typeface="Book Antiqua" panose="02040602050305030304" pitchFamily="18" charset="0"/>
                <a:ea typeface="+mj-ea"/>
                <a:cs typeface="+mj-cs"/>
              </a:rPr>
              <a:t/>
            </a:r>
            <a:br>
              <a:rPr lang="en-GB" sz="1600" b="1" kern="1200" dirty="0">
                <a:solidFill>
                  <a:srgbClr val="6C0000"/>
                </a:solidFill>
                <a:latin typeface="Book Antiqua" panose="02040602050305030304" pitchFamily="18" charset="0"/>
                <a:ea typeface="+mj-ea"/>
                <a:cs typeface="+mj-cs"/>
              </a:rPr>
            </a:br>
            <a:endParaRPr lang="en-GB" sz="1600" b="1" kern="1200" dirty="0">
              <a:solidFill>
                <a:srgbClr val="6C0000"/>
              </a:solidFill>
              <a:latin typeface="Book Antiqua" panose="02040602050305030304" pitchFamily="18" charset="0"/>
              <a:ea typeface="+mj-ea"/>
              <a:cs typeface="+mj-cs"/>
            </a:endParaRPr>
          </a:p>
        </p:txBody>
      </p:sp>
      <p:sp>
        <p:nvSpPr>
          <p:cNvPr id="30" name="Rectangle 29">
            <a:extLst>
              <a:ext uri="{FF2B5EF4-FFF2-40B4-BE49-F238E27FC236}">
                <a16:creationId xmlns="" xmlns:a16="http://schemas.microsoft.com/office/drawing/2014/main" id="{300D2035-2718-4A0B-87AE-A1EA73BE6253}"/>
              </a:ext>
            </a:extLst>
          </p:cNvPr>
          <p:cNvSpPr/>
          <p:nvPr/>
        </p:nvSpPr>
        <p:spPr>
          <a:xfrm>
            <a:off x="624158" y="2324917"/>
            <a:ext cx="8485542" cy="923330"/>
          </a:xfrm>
          <a:prstGeom prst="rect">
            <a:avLst/>
          </a:prstGeom>
        </p:spPr>
        <p:txBody>
          <a:bodyPr wrap="square">
            <a:spAutoFit/>
          </a:bodyPr>
          <a:lstStyle/>
          <a:p>
            <a:pPr marL="377190" lvl="1" defTabSz="754380" eaLnBrk="1" fontAlgn="auto" hangingPunct="1">
              <a:spcBef>
                <a:spcPts val="0"/>
              </a:spcBef>
              <a:spcAft>
                <a:spcPts val="0"/>
              </a:spcAft>
            </a:pPr>
            <a:r>
              <a:rPr lang="fr-FR" sz="1800" b="1" dirty="0">
                <a:solidFill>
                  <a:srgbClr val="183355"/>
                </a:solidFill>
                <a:latin typeface="Segoe Condensed" panose="020B0606040200020203" pitchFamily="34" charset="0"/>
              </a:rPr>
              <a:t>Objectif</a:t>
            </a:r>
            <a:r>
              <a:rPr lang="fr-FR" sz="1800" dirty="0">
                <a:solidFill>
                  <a:srgbClr val="183355"/>
                </a:solidFill>
                <a:latin typeface="Segoe Condensed" panose="020B0606040200020203" pitchFamily="34" charset="0"/>
              </a:rPr>
              <a:t> : Améliorer l'inclusion financière responsable en créant un accès aux services financiers à moyen et long terme pour les MPME, par le biais de prêts et d'une assistance technique aux banques et aux institutions de microfinance.</a:t>
            </a:r>
            <a:endParaRPr lang="en-GB" sz="1800" dirty="0">
              <a:solidFill>
                <a:srgbClr val="183355"/>
              </a:solidFill>
              <a:latin typeface="Segoe Condensed" panose="020B0606040200020203" pitchFamily="34" charset="0"/>
            </a:endParaRPr>
          </a:p>
        </p:txBody>
      </p:sp>
      <p:pic>
        <p:nvPicPr>
          <p:cNvPr id="31" name="Picture 30">
            <a:extLst>
              <a:ext uri="{FF2B5EF4-FFF2-40B4-BE49-F238E27FC236}">
                <a16:creationId xmlns="" xmlns:a16="http://schemas.microsoft.com/office/drawing/2014/main" id="{19A62B13-EFD9-4798-B8D7-2B216116B3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94754" y="3511145"/>
            <a:ext cx="3819390" cy="3445863"/>
          </a:xfrm>
          <a:prstGeom prst="rect">
            <a:avLst/>
          </a:prstGeom>
        </p:spPr>
      </p:pic>
      <p:sp>
        <p:nvSpPr>
          <p:cNvPr id="2" name="Rectangle 1"/>
          <p:cNvSpPr/>
          <p:nvPr/>
        </p:nvSpPr>
        <p:spPr>
          <a:xfrm>
            <a:off x="121024" y="6957008"/>
            <a:ext cx="1707776" cy="815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7414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329" y="3014134"/>
            <a:ext cx="9005039" cy="1926834"/>
          </a:xfrm>
        </p:spPr>
        <p:txBody>
          <a:bodyPr>
            <a:normAutofit fontScale="90000"/>
          </a:bodyPr>
          <a:lstStyle/>
          <a:p>
            <a:pPr lvl="0"/>
            <a:r>
              <a:rPr lang="fr-FR" b="1" i="1" dirty="0"/>
              <a:t>Thème 7 : Comment les banques évaluent les risques climatiques et les intègrent dans les évaluations du risque de crédit</a:t>
            </a:r>
            <a:endParaRPr lang="en-US" dirty="0"/>
          </a:p>
        </p:txBody>
      </p:sp>
      <p:sp>
        <p:nvSpPr>
          <p:cNvPr id="4" name="Rectangle 3"/>
          <p:cNvSpPr/>
          <p:nvPr/>
        </p:nvSpPr>
        <p:spPr>
          <a:xfrm>
            <a:off x="242047" y="6683188"/>
            <a:ext cx="1196788" cy="927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6639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99966C4-64FA-4D7A-9B4F-1F23D287D541}"/>
              </a:ext>
            </a:extLst>
          </p:cNvPr>
          <p:cNvSpPr>
            <a:spLocks noGrp="1"/>
          </p:cNvSpPr>
          <p:nvPr>
            <p:ph type="title"/>
          </p:nvPr>
        </p:nvSpPr>
        <p:spPr/>
        <p:txBody>
          <a:bodyPr/>
          <a:lstStyle/>
          <a:p>
            <a:r>
              <a:rPr lang="fr-FR" dirty="0"/>
              <a:t>Relever le défi climatique</a:t>
            </a:r>
          </a:p>
        </p:txBody>
      </p:sp>
      <p:sp>
        <p:nvSpPr>
          <p:cNvPr id="3" name="Foliennummernplatzhalter 2">
            <a:extLst>
              <a:ext uri="{FF2B5EF4-FFF2-40B4-BE49-F238E27FC236}">
                <a16:creationId xmlns="" xmlns:a16="http://schemas.microsoft.com/office/drawing/2014/main" id="{7BAD778B-6D4F-4D21-B0EE-257A35CE0AA5}"/>
              </a:ext>
            </a:extLst>
          </p:cNvPr>
          <p:cNvSpPr>
            <a:spLocks noGrp="1"/>
          </p:cNvSpPr>
          <p:nvPr>
            <p:ph type="sldNum" sz="quarter" idx="37"/>
          </p:nvPr>
        </p:nvSpPr>
        <p:spPr/>
        <p:txBody>
          <a:bodyPr/>
          <a:lstStyle/>
          <a:p>
            <a:fld id="{D267DE37-29B4-4030-B27D-A8205C301805}" type="slidenum">
              <a:rPr lang="en-GB" smtClean="0">
                <a:solidFill>
                  <a:srgbClr val="000000">
                    <a:tint val="75000"/>
                  </a:srgbClr>
                </a:solidFill>
              </a:rPr>
              <a:pPr/>
              <a:t>8</a:t>
            </a:fld>
            <a:endParaRPr lang="en-GB" dirty="0">
              <a:solidFill>
                <a:srgbClr val="000000">
                  <a:tint val="75000"/>
                </a:srgbClr>
              </a:solidFill>
            </a:endParaRPr>
          </a:p>
        </p:txBody>
      </p:sp>
      <p:grpSp>
        <p:nvGrpSpPr>
          <p:cNvPr id="27" name="Gruppieren 26">
            <a:extLst>
              <a:ext uri="{FF2B5EF4-FFF2-40B4-BE49-F238E27FC236}">
                <a16:creationId xmlns="" xmlns:a16="http://schemas.microsoft.com/office/drawing/2014/main" id="{F8728AB7-E0E8-4CCA-94E3-867FD81821DE}"/>
              </a:ext>
            </a:extLst>
          </p:cNvPr>
          <p:cNvGrpSpPr/>
          <p:nvPr/>
        </p:nvGrpSpPr>
        <p:grpSpPr>
          <a:xfrm>
            <a:off x="377190" y="2423054"/>
            <a:ext cx="4047247" cy="2960942"/>
            <a:chOff x="955550" y="2585466"/>
            <a:chExt cx="4905754" cy="3589020"/>
          </a:xfrm>
        </p:grpSpPr>
        <p:sp>
          <p:nvSpPr>
            <p:cNvPr id="16" name="Pfeil: nach rechts 15">
              <a:extLst>
                <a:ext uri="{FF2B5EF4-FFF2-40B4-BE49-F238E27FC236}">
                  <a16:creationId xmlns="" xmlns:a16="http://schemas.microsoft.com/office/drawing/2014/main" id="{6F583A1C-8A04-469C-9A67-B0FAC9E69F07}"/>
                </a:ext>
              </a:extLst>
            </p:cNvPr>
            <p:cNvSpPr/>
            <p:nvPr/>
          </p:nvSpPr>
          <p:spPr>
            <a:xfrm>
              <a:off x="955550" y="2585466"/>
              <a:ext cx="4905754" cy="3589020"/>
            </a:xfrm>
            <a:prstGeom prst="rightArrow">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485">
                <a:solidFill>
                  <a:prstClr val="white"/>
                </a:solidFill>
              </a:endParaRPr>
            </a:p>
          </p:txBody>
        </p:sp>
        <p:pic>
          <p:nvPicPr>
            <p:cNvPr id="7" name="Grafik 6" descr="Tropfender Wasserhahn mit einfarbiger Füllung">
              <a:extLst>
                <a:ext uri="{FF2B5EF4-FFF2-40B4-BE49-F238E27FC236}">
                  <a16:creationId xmlns="" xmlns:a16="http://schemas.microsoft.com/office/drawing/2014/main" id="{213ABCC3-2D94-41BA-BE16-C3CF867D6A30}"/>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2252474" y="4320927"/>
              <a:ext cx="914400" cy="914400"/>
            </a:xfrm>
            <a:prstGeom prst="rect">
              <a:avLst/>
            </a:prstGeom>
          </p:spPr>
        </p:pic>
        <p:pic>
          <p:nvPicPr>
            <p:cNvPr id="9" name="Grafik 8" descr="Fisch Silhouette">
              <a:extLst>
                <a:ext uri="{FF2B5EF4-FFF2-40B4-BE49-F238E27FC236}">
                  <a16:creationId xmlns="" xmlns:a16="http://schemas.microsoft.com/office/drawing/2014/main" id="{0BEF8C5A-D309-4485-9BD1-9643778F651E}"/>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196046" y="4379976"/>
              <a:ext cx="914400" cy="914400"/>
            </a:xfrm>
            <a:prstGeom prst="rect">
              <a:avLst/>
            </a:prstGeom>
          </p:spPr>
        </p:pic>
        <p:pic>
          <p:nvPicPr>
            <p:cNvPr id="11" name="Grafik 10" descr="Ernte mit einfarbiger Füllung">
              <a:extLst>
                <a:ext uri="{FF2B5EF4-FFF2-40B4-BE49-F238E27FC236}">
                  <a16:creationId xmlns="" xmlns:a16="http://schemas.microsoft.com/office/drawing/2014/main" id="{C1627BC9-CEA4-4956-A85A-89DB4706B02F}"/>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2259038" y="3465576"/>
              <a:ext cx="914400" cy="914400"/>
            </a:xfrm>
            <a:prstGeom prst="rect">
              <a:avLst/>
            </a:prstGeom>
          </p:spPr>
        </p:pic>
        <p:pic>
          <p:nvPicPr>
            <p:cNvPr id="12" name="Grafik 11">
              <a:extLst>
                <a:ext uri="{FF2B5EF4-FFF2-40B4-BE49-F238E27FC236}">
                  <a16:creationId xmlns="" xmlns:a16="http://schemas.microsoft.com/office/drawing/2014/main" id="{B58802F2-A112-4CEB-AB28-4EEE7A97C2CA}"/>
                </a:ext>
              </a:extLst>
            </p:cNvPr>
            <p:cNvPicPr>
              <a:picLocks noChangeAspect="1"/>
            </p:cNvPicPr>
            <p:nvPr/>
          </p:nvPicPr>
          <p:blipFill>
            <a:blip r:embed="rId8">
              <a:duotone>
                <a:prstClr val="black"/>
                <a:schemeClr val="tx2">
                  <a:tint val="45000"/>
                  <a:satMod val="400000"/>
                </a:schemeClr>
              </a:duotone>
            </a:blip>
            <a:stretch>
              <a:fillRect/>
            </a:stretch>
          </p:blipFill>
          <p:spPr>
            <a:xfrm>
              <a:off x="1146812" y="3625983"/>
              <a:ext cx="914400" cy="914400"/>
            </a:xfrm>
            <a:prstGeom prst="rect">
              <a:avLst/>
            </a:prstGeom>
          </p:spPr>
        </p:pic>
        <p:sp>
          <p:nvSpPr>
            <p:cNvPr id="18" name="Textfeld 17">
              <a:extLst>
                <a:ext uri="{FF2B5EF4-FFF2-40B4-BE49-F238E27FC236}">
                  <a16:creationId xmlns="" xmlns:a16="http://schemas.microsoft.com/office/drawing/2014/main" id="{82E74F2B-9255-4F2A-A305-B54B107F89B1}"/>
                </a:ext>
              </a:extLst>
            </p:cNvPr>
            <p:cNvSpPr txBox="1"/>
            <p:nvPr/>
          </p:nvSpPr>
          <p:spPr>
            <a:xfrm>
              <a:off x="3308902" y="3720762"/>
              <a:ext cx="1968245" cy="1096803"/>
            </a:xfrm>
            <a:prstGeom prst="rect">
              <a:avLst/>
            </a:prstGeom>
            <a:noFill/>
          </p:spPr>
          <p:txBody>
            <a:bodyPr wrap="square" rtlCol="0">
              <a:spAutoFit/>
            </a:bodyPr>
            <a:lstStyle/>
            <a:p>
              <a:pPr eaLnBrk="1" fontAlgn="auto" hangingPunct="1">
                <a:spcBef>
                  <a:spcPts val="0"/>
                </a:spcBef>
                <a:spcAft>
                  <a:spcPts val="0"/>
                </a:spcAft>
              </a:pPr>
              <a:r>
                <a:rPr lang="fr-FR" sz="1320" dirty="0">
                  <a:solidFill>
                    <a:srgbClr val="183355"/>
                  </a:solidFill>
                  <a:latin typeface="Arial" panose="020B0604020202020204"/>
                </a:rPr>
                <a:t>Le climat change =&gt; Nous devons nous adapter aux changements</a:t>
              </a:r>
            </a:p>
          </p:txBody>
        </p:sp>
      </p:grpSp>
      <p:grpSp>
        <p:nvGrpSpPr>
          <p:cNvPr id="28" name="Gruppieren 27">
            <a:extLst>
              <a:ext uri="{FF2B5EF4-FFF2-40B4-BE49-F238E27FC236}">
                <a16:creationId xmlns="" xmlns:a16="http://schemas.microsoft.com/office/drawing/2014/main" id="{97FC32D6-AB77-4229-9AB9-266E353019FC}"/>
              </a:ext>
            </a:extLst>
          </p:cNvPr>
          <p:cNvGrpSpPr/>
          <p:nvPr/>
        </p:nvGrpSpPr>
        <p:grpSpPr>
          <a:xfrm>
            <a:off x="5724828" y="2478832"/>
            <a:ext cx="4047247" cy="2960942"/>
            <a:chOff x="6330698" y="2585466"/>
            <a:chExt cx="4905754" cy="3589020"/>
          </a:xfrm>
        </p:grpSpPr>
        <p:sp>
          <p:nvSpPr>
            <p:cNvPr id="19" name="Pfeil: nach rechts 18">
              <a:extLst>
                <a:ext uri="{FF2B5EF4-FFF2-40B4-BE49-F238E27FC236}">
                  <a16:creationId xmlns="" xmlns:a16="http://schemas.microsoft.com/office/drawing/2014/main" id="{1A633170-3EC2-4D81-A106-634D64887D20}"/>
                </a:ext>
              </a:extLst>
            </p:cNvPr>
            <p:cNvSpPr/>
            <p:nvPr/>
          </p:nvSpPr>
          <p:spPr>
            <a:xfrm rot="10800000">
              <a:off x="6330698" y="2585466"/>
              <a:ext cx="4905754" cy="3589020"/>
            </a:xfrm>
            <a:prstGeom prst="rightArrow">
              <a:avLst>
                <a:gd name="adj1" fmla="val 47452"/>
                <a:gd name="adj2" fmla="val 50000"/>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485">
                <a:solidFill>
                  <a:prstClr val="white"/>
                </a:solidFill>
              </a:endParaRPr>
            </a:p>
          </p:txBody>
        </p:sp>
        <p:pic>
          <p:nvPicPr>
            <p:cNvPr id="21" name="Grafik 20" descr="Waage der Justitia mit einfarbiger Füllung">
              <a:extLst>
                <a:ext uri="{FF2B5EF4-FFF2-40B4-BE49-F238E27FC236}">
                  <a16:creationId xmlns="" xmlns:a16="http://schemas.microsoft.com/office/drawing/2014/main" id="{4B90BE20-6B15-40CB-A733-E4F1F6C2A898}"/>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8712613" y="3720762"/>
              <a:ext cx="858781" cy="858781"/>
            </a:xfrm>
            <a:prstGeom prst="rect">
              <a:avLst/>
            </a:prstGeom>
          </p:spPr>
        </p:pic>
        <p:pic>
          <p:nvPicPr>
            <p:cNvPr id="23" name="Grafik 22" descr="Windkraftanlagen mit einfarbiger Füllung">
              <a:extLst>
                <a:ext uri="{FF2B5EF4-FFF2-40B4-BE49-F238E27FC236}">
                  <a16:creationId xmlns="" xmlns:a16="http://schemas.microsoft.com/office/drawing/2014/main" id="{C1C6B68E-4F50-4E34-82C0-97B097C955C9}"/>
                </a:ext>
              </a:extLst>
            </p:cNvPr>
            <p:cNvPicPr>
              <a:picLocks noChangeAspect="1"/>
            </p:cNvPicPr>
            <p:nvPr/>
          </p:nvPicPr>
          <p:blipFill>
            <a:blip r:embed="rId11" cstate="email">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9571394" y="4230346"/>
              <a:ext cx="723136" cy="723136"/>
            </a:xfrm>
            <a:prstGeom prst="rect">
              <a:avLst/>
            </a:prstGeom>
          </p:spPr>
        </p:pic>
        <p:pic>
          <p:nvPicPr>
            <p:cNvPr id="25" name="Grafik 24" descr="Solarmodule mit einfarbiger Füllung">
              <a:extLst>
                <a:ext uri="{FF2B5EF4-FFF2-40B4-BE49-F238E27FC236}">
                  <a16:creationId xmlns="" xmlns:a16="http://schemas.microsoft.com/office/drawing/2014/main" id="{65EB2DB4-342D-41FA-B456-AF2E08DEC5F8}"/>
                </a:ext>
              </a:extLst>
            </p:cNvPr>
            <p:cNvPicPr>
              <a:picLocks noChangeAspect="1"/>
            </p:cNvPicPr>
            <p:nvPr/>
          </p:nvPicPr>
          <p:blipFill>
            <a:blip r:embed="rId13" cstate="email">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10294313" y="3625983"/>
              <a:ext cx="790780" cy="790780"/>
            </a:xfrm>
            <a:prstGeom prst="rect">
              <a:avLst/>
            </a:prstGeom>
          </p:spPr>
        </p:pic>
        <p:sp>
          <p:nvSpPr>
            <p:cNvPr id="26" name="Textfeld 25">
              <a:extLst>
                <a:ext uri="{FF2B5EF4-FFF2-40B4-BE49-F238E27FC236}">
                  <a16:creationId xmlns="" xmlns:a16="http://schemas.microsoft.com/office/drawing/2014/main" id="{8EFCA8D3-CC9F-4BCB-82AF-08C405DE6268}"/>
                </a:ext>
              </a:extLst>
            </p:cNvPr>
            <p:cNvSpPr txBox="1"/>
            <p:nvPr/>
          </p:nvSpPr>
          <p:spPr>
            <a:xfrm>
              <a:off x="6894131" y="3668050"/>
              <a:ext cx="2042832" cy="1835468"/>
            </a:xfrm>
            <a:prstGeom prst="rect">
              <a:avLst/>
            </a:prstGeom>
            <a:noFill/>
          </p:spPr>
          <p:txBody>
            <a:bodyPr wrap="square" rtlCol="0">
              <a:spAutoFit/>
            </a:bodyPr>
            <a:lstStyle/>
            <a:p>
              <a:pPr eaLnBrk="1" fontAlgn="auto" hangingPunct="1">
                <a:spcBef>
                  <a:spcPts val="0"/>
                </a:spcBef>
                <a:spcAft>
                  <a:spcPts val="0"/>
                </a:spcAft>
              </a:pPr>
              <a:r>
                <a:rPr lang="en-GB" sz="1320" dirty="0">
                  <a:solidFill>
                    <a:srgbClr val="183355"/>
                  </a:solidFill>
                  <a:latin typeface="Arial" panose="020B0604020202020204"/>
                </a:rPr>
                <a:t>Le climat change</a:t>
              </a:r>
            </a:p>
            <a:p>
              <a:pPr eaLnBrk="1" fontAlgn="auto" hangingPunct="1">
                <a:spcBef>
                  <a:spcPts val="0"/>
                </a:spcBef>
                <a:spcAft>
                  <a:spcPts val="0"/>
                </a:spcAft>
              </a:pPr>
              <a:r>
                <a:rPr lang="en-GB" sz="1320" dirty="0">
                  <a:solidFill>
                    <a:srgbClr val="183355"/>
                  </a:solidFill>
                  <a:latin typeface="Arial" panose="020B0604020202020204"/>
                </a:rPr>
                <a:t>=&gt; </a:t>
              </a:r>
              <a:r>
                <a:rPr lang="fr-FR" sz="1320" dirty="0">
                  <a:solidFill>
                    <a:srgbClr val="183355"/>
                  </a:solidFill>
                  <a:latin typeface="Arial" panose="020B0604020202020204"/>
                </a:rPr>
                <a:t>nous atténuons d'autres changements et transitons vers une société à zéro carbone</a:t>
              </a:r>
              <a:endParaRPr lang="en-GB" sz="1320" dirty="0">
                <a:solidFill>
                  <a:srgbClr val="183355"/>
                </a:solidFill>
                <a:latin typeface="Arial" panose="020B0604020202020204"/>
              </a:endParaRPr>
            </a:p>
          </p:txBody>
        </p:sp>
      </p:grpSp>
      <p:grpSp>
        <p:nvGrpSpPr>
          <p:cNvPr id="32" name="Gruppieren 31">
            <a:extLst>
              <a:ext uri="{FF2B5EF4-FFF2-40B4-BE49-F238E27FC236}">
                <a16:creationId xmlns="" xmlns:a16="http://schemas.microsoft.com/office/drawing/2014/main" id="{EFCD3E8E-855B-42AE-A4B3-3BAB941EE55F}"/>
              </a:ext>
            </a:extLst>
          </p:cNvPr>
          <p:cNvGrpSpPr/>
          <p:nvPr/>
        </p:nvGrpSpPr>
        <p:grpSpPr>
          <a:xfrm>
            <a:off x="4013246" y="2423054"/>
            <a:ext cx="2157527" cy="2755724"/>
            <a:chOff x="4911335" y="1093481"/>
            <a:chExt cx="2615184" cy="3340272"/>
          </a:xfrm>
        </p:grpSpPr>
        <p:grpSp>
          <p:nvGrpSpPr>
            <p:cNvPr id="29" name="Gruppieren 28">
              <a:extLst>
                <a:ext uri="{FF2B5EF4-FFF2-40B4-BE49-F238E27FC236}">
                  <a16:creationId xmlns="" xmlns:a16="http://schemas.microsoft.com/office/drawing/2014/main" id="{CA4E49CF-B951-43FA-98BB-E0EA4E774D78}"/>
                </a:ext>
              </a:extLst>
            </p:cNvPr>
            <p:cNvGrpSpPr/>
            <p:nvPr/>
          </p:nvGrpSpPr>
          <p:grpSpPr>
            <a:xfrm>
              <a:off x="5270445" y="1173657"/>
              <a:ext cx="1613008" cy="1293710"/>
              <a:chOff x="5166360" y="1520172"/>
              <a:chExt cx="1613008" cy="1293710"/>
            </a:xfrm>
          </p:grpSpPr>
          <p:pic>
            <p:nvPicPr>
              <p:cNvPr id="5" name="Grafik 4" descr="Thermometer mit einfarbiger Füllung">
                <a:extLst>
                  <a:ext uri="{FF2B5EF4-FFF2-40B4-BE49-F238E27FC236}">
                    <a16:creationId xmlns="" xmlns:a16="http://schemas.microsoft.com/office/drawing/2014/main" id="{37EDF709-CB69-41DB-B24B-C832B77DF38A}"/>
                  </a:ext>
                </a:extLst>
              </p:cNvPr>
              <p:cNvPicPr>
                <a:picLocks noChangeAspect="1"/>
              </p:cNvPicPr>
              <p:nvPr/>
            </p:nvPicPr>
            <p:blipFill>
              <a:blip r:embed="rId15" cstate="email">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5485658" y="1520172"/>
                <a:ext cx="1293710" cy="1293710"/>
              </a:xfrm>
              <a:prstGeom prst="rect">
                <a:avLst/>
              </a:prstGeom>
            </p:spPr>
          </p:pic>
          <p:sp>
            <p:nvSpPr>
              <p:cNvPr id="17" name="Textfeld 16">
                <a:extLst>
                  <a:ext uri="{FF2B5EF4-FFF2-40B4-BE49-F238E27FC236}">
                    <a16:creationId xmlns="" xmlns:a16="http://schemas.microsoft.com/office/drawing/2014/main" id="{FD3A2AEE-A729-4C07-A65D-95232E4EFCA7}"/>
                  </a:ext>
                </a:extLst>
              </p:cNvPr>
              <p:cNvSpPr txBox="1"/>
              <p:nvPr/>
            </p:nvSpPr>
            <p:spPr>
              <a:xfrm>
                <a:off x="5166360" y="1982361"/>
                <a:ext cx="804672" cy="388917"/>
              </a:xfrm>
              <a:prstGeom prst="rect">
                <a:avLst/>
              </a:prstGeom>
              <a:noFill/>
            </p:spPr>
            <p:txBody>
              <a:bodyPr wrap="square" rtlCol="0">
                <a:spAutoFit/>
              </a:bodyPr>
              <a:lstStyle/>
              <a:p>
                <a:pPr eaLnBrk="1" fontAlgn="auto" hangingPunct="1">
                  <a:spcBef>
                    <a:spcPts val="0"/>
                  </a:spcBef>
                  <a:spcAft>
                    <a:spcPts val="0"/>
                  </a:spcAft>
                </a:pPr>
                <a:r>
                  <a:rPr lang="en-GB" sz="1485" b="1">
                    <a:solidFill>
                      <a:srgbClr val="B7403E"/>
                    </a:solidFill>
                    <a:latin typeface="Arial" panose="020B0604020202020204"/>
                  </a:rPr>
                  <a:t>1.5°C</a:t>
                </a:r>
              </a:p>
            </p:txBody>
          </p:sp>
        </p:grpSp>
        <p:sp>
          <p:nvSpPr>
            <p:cNvPr id="30" name="Textfeld 29">
              <a:extLst>
                <a:ext uri="{FF2B5EF4-FFF2-40B4-BE49-F238E27FC236}">
                  <a16:creationId xmlns="" xmlns:a16="http://schemas.microsoft.com/office/drawing/2014/main" id="{5CEE258C-3BC1-4988-B0F3-D3F5D267FE74}"/>
                </a:ext>
              </a:extLst>
            </p:cNvPr>
            <p:cNvSpPr txBox="1"/>
            <p:nvPr/>
          </p:nvSpPr>
          <p:spPr>
            <a:xfrm>
              <a:off x="5418686" y="2467367"/>
              <a:ext cx="1617453" cy="1231107"/>
            </a:xfrm>
            <a:prstGeom prst="rect">
              <a:avLst/>
            </a:prstGeom>
            <a:noFill/>
          </p:spPr>
          <p:txBody>
            <a:bodyPr wrap="square" rtlCol="0">
              <a:spAutoFit/>
            </a:bodyPr>
            <a:lstStyle/>
            <a:p>
              <a:pPr algn="ctr" eaLnBrk="1" fontAlgn="auto" hangingPunct="1">
                <a:spcBef>
                  <a:spcPts val="0"/>
                </a:spcBef>
                <a:spcAft>
                  <a:spcPts val="0"/>
                </a:spcAft>
              </a:pPr>
              <a:r>
                <a:rPr lang="fr-FR" sz="1200" dirty="0">
                  <a:solidFill>
                    <a:srgbClr val="B7403E"/>
                  </a:solidFill>
                  <a:latin typeface="Arial" panose="020B0604020202020204"/>
                </a:rPr>
                <a:t>La société globale résiliente aux changements climatiques</a:t>
              </a:r>
            </a:p>
          </p:txBody>
        </p:sp>
        <p:sp>
          <p:nvSpPr>
            <p:cNvPr id="31" name="Ellipse 30">
              <a:extLst>
                <a:ext uri="{FF2B5EF4-FFF2-40B4-BE49-F238E27FC236}">
                  <a16:creationId xmlns="" xmlns:a16="http://schemas.microsoft.com/office/drawing/2014/main" id="{38963814-51D1-4C95-A028-D459D83FDC83}"/>
                </a:ext>
              </a:extLst>
            </p:cNvPr>
            <p:cNvSpPr/>
            <p:nvPr/>
          </p:nvSpPr>
          <p:spPr>
            <a:xfrm>
              <a:off x="4911335" y="1093481"/>
              <a:ext cx="2615184" cy="3340272"/>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485">
                <a:solidFill>
                  <a:prstClr val="white"/>
                </a:solidFill>
              </a:endParaRPr>
            </a:p>
          </p:txBody>
        </p:sp>
      </p:grpSp>
      <p:sp>
        <p:nvSpPr>
          <p:cNvPr id="33" name="Ellipse 32">
            <a:extLst>
              <a:ext uri="{FF2B5EF4-FFF2-40B4-BE49-F238E27FC236}">
                <a16:creationId xmlns="" xmlns:a16="http://schemas.microsoft.com/office/drawing/2014/main" id="{1739D2F0-C036-44A3-9EE7-B0EF561BA2ED}"/>
              </a:ext>
            </a:extLst>
          </p:cNvPr>
          <p:cNvSpPr/>
          <p:nvPr/>
        </p:nvSpPr>
        <p:spPr>
          <a:xfrm>
            <a:off x="4427986" y="4609190"/>
            <a:ext cx="1320821" cy="347105"/>
          </a:xfrm>
          <a:prstGeom prst="ellipse">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fr-FR" sz="1400" dirty="0">
                <a:solidFill>
                  <a:srgbClr val="73B870"/>
                </a:solidFill>
              </a:rPr>
              <a:t>Secteur Financier</a:t>
            </a:r>
          </a:p>
        </p:txBody>
      </p:sp>
      <p:sp>
        <p:nvSpPr>
          <p:cNvPr id="34" name="Pfeil: nach rechts gekrümmt 33">
            <a:extLst>
              <a:ext uri="{FF2B5EF4-FFF2-40B4-BE49-F238E27FC236}">
                <a16:creationId xmlns="" xmlns:a16="http://schemas.microsoft.com/office/drawing/2014/main" id="{9750569F-602D-4437-826A-EBC00290EBB8}"/>
              </a:ext>
            </a:extLst>
          </p:cNvPr>
          <p:cNvSpPr/>
          <p:nvPr/>
        </p:nvSpPr>
        <p:spPr>
          <a:xfrm rot="16200000">
            <a:off x="3300007" y="4385792"/>
            <a:ext cx="1190466" cy="2308833"/>
          </a:xfrm>
          <a:prstGeom prst="curved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485">
              <a:solidFill>
                <a:srgbClr val="000000"/>
              </a:solidFill>
            </a:endParaRPr>
          </a:p>
        </p:txBody>
      </p:sp>
      <p:sp>
        <p:nvSpPr>
          <p:cNvPr id="36" name="Pfeil: nach links gekrümmt 35">
            <a:extLst>
              <a:ext uri="{FF2B5EF4-FFF2-40B4-BE49-F238E27FC236}">
                <a16:creationId xmlns="" xmlns:a16="http://schemas.microsoft.com/office/drawing/2014/main" id="{21035F27-4E55-442C-9EAD-0D316862BF3D}"/>
              </a:ext>
            </a:extLst>
          </p:cNvPr>
          <p:cNvSpPr/>
          <p:nvPr/>
        </p:nvSpPr>
        <p:spPr>
          <a:xfrm rot="5400000">
            <a:off x="5614919" y="4406096"/>
            <a:ext cx="1208433" cy="2308832"/>
          </a:xfrm>
          <a:prstGeom prst="curvedLef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485">
              <a:solidFill>
                <a:srgbClr val="000000"/>
              </a:solidFill>
            </a:endParaRPr>
          </a:p>
        </p:txBody>
      </p:sp>
      <p:sp>
        <p:nvSpPr>
          <p:cNvPr id="37" name="Textfeld 36">
            <a:extLst>
              <a:ext uri="{FF2B5EF4-FFF2-40B4-BE49-F238E27FC236}">
                <a16:creationId xmlns="" xmlns:a16="http://schemas.microsoft.com/office/drawing/2014/main" id="{225B0669-D842-4D00-B6DB-5E9C50134BEC}"/>
              </a:ext>
            </a:extLst>
          </p:cNvPr>
          <p:cNvSpPr txBox="1"/>
          <p:nvPr/>
        </p:nvSpPr>
        <p:spPr>
          <a:xfrm>
            <a:off x="3345295" y="4772925"/>
            <a:ext cx="990240" cy="1285737"/>
          </a:xfrm>
          <a:prstGeom prst="rect">
            <a:avLst/>
          </a:prstGeom>
          <a:noFill/>
        </p:spPr>
        <p:txBody>
          <a:bodyPr wrap="square" rtlCol="0">
            <a:spAutoFit/>
          </a:bodyPr>
          <a:lstStyle/>
          <a:p>
            <a:pPr algn="ctr" eaLnBrk="1" fontAlgn="auto" hangingPunct="1">
              <a:spcBef>
                <a:spcPts val="0"/>
              </a:spcBef>
              <a:spcAft>
                <a:spcPts val="0"/>
              </a:spcAft>
            </a:pPr>
            <a:r>
              <a:rPr lang="fr-FR" sz="1100" dirty="0">
                <a:solidFill>
                  <a:srgbClr val="73B870"/>
                </a:solidFill>
                <a:latin typeface="Arial" panose="020B0604020202020204"/>
              </a:rPr>
              <a:t>Résout les </a:t>
            </a:r>
            <a:r>
              <a:rPr lang="fr-FR" sz="1100" b="1" dirty="0">
                <a:solidFill>
                  <a:srgbClr val="73B870"/>
                </a:solidFill>
                <a:latin typeface="Arial" panose="020B0604020202020204"/>
              </a:rPr>
              <a:t>risques</a:t>
            </a:r>
            <a:r>
              <a:rPr lang="fr-FR" sz="1100" dirty="0">
                <a:solidFill>
                  <a:srgbClr val="73B870"/>
                </a:solidFill>
                <a:latin typeface="Arial" panose="020B0604020202020204"/>
              </a:rPr>
              <a:t> </a:t>
            </a:r>
          </a:p>
          <a:p>
            <a:pPr algn="ctr" eaLnBrk="1" fontAlgn="auto" hangingPunct="1">
              <a:spcBef>
                <a:spcPts val="0"/>
              </a:spcBef>
              <a:spcAft>
                <a:spcPts val="0"/>
              </a:spcAft>
            </a:pPr>
            <a:r>
              <a:rPr lang="fr-FR" sz="1100" dirty="0">
                <a:solidFill>
                  <a:srgbClr val="73B870"/>
                </a:solidFill>
                <a:latin typeface="Arial" panose="020B0604020202020204"/>
              </a:rPr>
              <a:t>de </a:t>
            </a:r>
            <a:r>
              <a:rPr lang="fr-FR" sz="1100" b="1" dirty="0">
                <a:solidFill>
                  <a:srgbClr val="73B870"/>
                </a:solidFill>
                <a:latin typeface="Arial" panose="020B0604020202020204"/>
              </a:rPr>
              <a:t>transition </a:t>
            </a:r>
            <a:r>
              <a:rPr lang="fr-FR" sz="1100" dirty="0">
                <a:solidFill>
                  <a:srgbClr val="73B870"/>
                </a:solidFill>
                <a:latin typeface="Arial" panose="020B0604020202020204"/>
              </a:rPr>
              <a:t>dans ses actifs et  opérations</a:t>
            </a:r>
            <a:r>
              <a:rPr lang="en-GB" sz="1155" dirty="0">
                <a:solidFill>
                  <a:srgbClr val="73B870"/>
                </a:solidFill>
                <a:latin typeface="Arial" panose="020B0604020202020204"/>
              </a:rPr>
              <a:t>s</a:t>
            </a:r>
          </a:p>
        </p:txBody>
      </p:sp>
      <p:sp>
        <p:nvSpPr>
          <p:cNvPr id="38" name="Textfeld 37">
            <a:extLst>
              <a:ext uri="{FF2B5EF4-FFF2-40B4-BE49-F238E27FC236}">
                <a16:creationId xmlns="" xmlns:a16="http://schemas.microsoft.com/office/drawing/2014/main" id="{8C48E212-57E2-4942-A073-4393416BF8EF}"/>
              </a:ext>
            </a:extLst>
          </p:cNvPr>
          <p:cNvSpPr txBox="1"/>
          <p:nvPr/>
        </p:nvSpPr>
        <p:spPr>
          <a:xfrm>
            <a:off x="5807977" y="4828126"/>
            <a:ext cx="990240" cy="1285737"/>
          </a:xfrm>
          <a:prstGeom prst="rect">
            <a:avLst/>
          </a:prstGeom>
          <a:noFill/>
        </p:spPr>
        <p:txBody>
          <a:bodyPr wrap="square" rtlCol="0">
            <a:spAutoFit/>
          </a:bodyPr>
          <a:lstStyle/>
          <a:p>
            <a:pPr algn="ctr" eaLnBrk="1" fontAlgn="auto" hangingPunct="1">
              <a:spcBef>
                <a:spcPts val="0"/>
              </a:spcBef>
              <a:spcAft>
                <a:spcPts val="0"/>
              </a:spcAft>
            </a:pPr>
            <a:r>
              <a:rPr lang="fr-FR" sz="1100" dirty="0">
                <a:solidFill>
                  <a:srgbClr val="73B870"/>
                </a:solidFill>
                <a:latin typeface="Arial" panose="020B0604020202020204"/>
              </a:rPr>
              <a:t>Résout les </a:t>
            </a:r>
            <a:r>
              <a:rPr lang="fr-FR" sz="1100" b="1" dirty="0">
                <a:solidFill>
                  <a:srgbClr val="73B870"/>
                </a:solidFill>
                <a:latin typeface="Arial" panose="020B0604020202020204"/>
              </a:rPr>
              <a:t>risques</a:t>
            </a:r>
            <a:r>
              <a:rPr lang="fr-FR" sz="1100" dirty="0">
                <a:solidFill>
                  <a:srgbClr val="73B870"/>
                </a:solidFill>
                <a:latin typeface="Arial" panose="020B0604020202020204"/>
              </a:rPr>
              <a:t> </a:t>
            </a:r>
          </a:p>
          <a:p>
            <a:pPr algn="ctr" eaLnBrk="1" fontAlgn="auto" hangingPunct="1">
              <a:spcBef>
                <a:spcPts val="0"/>
              </a:spcBef>
              <a:spcAft>
                <a:spcPts val="0"/>
              </a:spcAft>
            </a:pPr>
            <a:r>
              <a:rPr lang="fr-FR" sz="1100" dirty="0">
                <a:solidFill>
                  <a:srgbClr val="73B870"/>
                </a:solidFill>
                <a:latin typeface="Arial" panose="020B0604020202020204"/>
              </a:rPr>
              <a:t>de </a:t>
            </a:r>
            <a:r>
              <a:rPr lang="fr-FR" sz="1100" b="1" dirty="0">
                <a:solidFill>
                  <a:srgbClr val="73B870"/>
                </a:solidFill>
                <a:latin typeface="Arial" panose="020B0604020202020204"/>
              </a:rPr>
              <a:t>transition </a:t>
            </a:r>
            <a:r>
              <a:rPr lang="fr-FR" sz="1100" dirty="0">
                <a:solidFill>
                  <a:srgbClr val="73B870"/>
                </a:solidFill>
                <a:latin typeface="Arial" panose="020B0604020202020204"/>
              </a:rPr>
              <a:t>dans ses actifs et  opérations</a:t>
            </a:r>
            <a:r>
              <a:rPr lang="en-GB" sz="1155" dirty="0">
                <a:solidFill>
                  <a:srgbClr val="73B870"/>
                </a:solidFill>
                <a:latin typeface="Arial" panose="020B0604020202020204"/>
              </a:rPr>
              <a:t>s</a:t>
            </a:r>
          </a:p>
        </p:txBody>
      </p:sp>
      <p:sp>
        <p:nvSpPr>
          <p:cNvPr id="4" name="Rectangle 3"/>
          <p:cNvSpPr/>
          <p:nvPr/>
        </p:nvSpPr>
        <p:spPr>
          <a:xfrm>
            <a:off x="228600" y="6817659"/>
            <a:ext cx="1385047" cy="879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523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6" grpId="0" animBg="1"/>
      <p:bldP spid="37"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a:extLst>
              <a:ext uri="{FF2B5EF4-FFF2-40B4-BE49-F238E27FC236}">
                <a16:creationId xmlns="" xmlns:a16="http://schemas.microsoft.com/office/drawing/2014/main" id="{B6D3C05D-B4B2-475B-9E92-E76B64F6848F}"/>
              </a:ext>
            </a:extLst>
          </p:cNvPr>
          <p:cNvSpPr txBox="1"/>
          <p:nvPr/>
        </p:nvSpPr>
        <p:spPr>
          <a:xfrm>
            <a:off x="2411739" y="324511"/>
            <a:ext cx="6778171" cy="495161"/>
          </a:xfrm>
          <a:prstGeom prst="rect">
            <a:avLst/>
          </a:prstGeom>
          <a:noFill/>
        </p:spPr>
        <p:txBody>
          <a:bodyPr wrap="square" rtlCol="0">
            <a:spAutoFit/>
          </a:bodyPr>
          <a:lstStyle/>
          <a:p>
            <a:endParaRPr lang="fr-BE" dirty="0"/>
          </a:p>
        </p:txBody>
      </p:sp>
      <p:sp>
        <p:nvSpPr>
          <p:cNvPr id="18" name="ZoneTexte 17">
            <a:extLst>
              <a:ext uri="{FF2B5EF4-FFF2-40B4-BE49-F238E27FC236}">
                <a16:creationId xmlns="" xmlns:a16="http://schemas.microsoft.com/office/drawing/2014/main" id="{CD8B55A7-FF10-4780-888A-9232A1F4CF81}"/>
              </a:ext>
            </a:extLst>
          </p:cNvPr>
          <p:cNvSpPr txBox="1"/>
          <p:nvPr/>
        </p:nvSpPr>
        <p:spPr>
          <a:xfrm>
            <a:off x="2494232" y="340538"/>
            <a:ext cx="6778171" cy="495161"/>
          </a:xfrm>
          <a:prstGeom prst="rect">
            <a:avLst/>
          </a:prstGeom>
          <a:noFill/>
        </p:spPr>
        <p:txBody>
          <a:bodyPr wrap="square" rtlCol="0">
            <a:spAutoFit/>
          </a:bodyPr>
          <a:lstStyle/>
          <a:p>
            <a:endParaRPr lang="fr-BE" dirty="0"/>
          </a:p>
        </p:txBody>
      </p:sp>
      <p:sp>
        <p:nvSpPr>
          <p:cNvPr id="19" name="ZoneTexte 18">
            <a:extLst>
              <a:ext uri="{FF2B5EF4-FFF2-40B4-BE49-F238E27FC236}">
                <a16:creationId xmlns="" xmlns:a16="http://schemas.microsoft.com/office/drawing/2014/main" id="{A9A81BA1-F681-4412-A37B-DB04BF7EEA66}"/>
              </a:ext>
            </a:extLst>
          </p:cNvPr>
          <p:cNvSpPr txBox="1"/>
          <p:nvPr/>
        </p:nvSpPr>
        <p:spPr>
          <a:xfrm>
            <a:off x="2452985" y="296799"/>
            <a:ext cx="6778171" cy="495161"/>
          </a:xfrm>
          <a:prstGeom prst="rect">
            <a:avLst/>
          </a:prstGeom>
          <a:noFill/>
        </p:spPr>
        <p:txBody>
          <a:bodyPr wrap="square" rtlCol="0">
            <a:spAutoFit/>
          </a:bodyPr>
          <a:lstStyle/>
          <a:p>
            <a:endParaRPr lang="fr-BE" dirty="0"/>
          </a:p>
        </p:txBody>
      </p:sp>
      <p:pic>
        <p:nvPicPr>
          <p:cNvPr id="11" name="Picture 10">
            <a:extLst>
              <a:ext uri="{FF2B5EF4-FFF2-40B4-BE49-F238E27FC236}">
                <a16:creationId xmlns="" xmlns:a16="http://schemas.microsoft.com/office/drawing/2014/main" id="{67A9B472-6491-45E9-BB7A-4D4F75A10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188253" y="205888"/>
            <a:ext cx="5566517" cy="9270669"/>
          </a:xfrm>
          <a:prstGeom prst="rect">
            <a:avLst/>
          </a:prstGeom>
        </p:spPr>
      </p:pic>
      <p:sp>
        <p:nvSpPr>
          <p:cNvPr id="12" name="Title 1">
            <a:extLst>
              <a:ext uri="{FF2B5EF4-FFF2-40B4-BE49-F238E27FC236}">
                <a16:creationId xmlns="" xmlns:a16="http://schemas.microsoft.com/office/drawing/2014/main" id="{16E11712-E16C-4E63-A531-B6D9139FF38F}"/>
              </a:ext>
            </a:extLst>
          </p:cNvPr>
          <p:cNvSpPr txBox="1">
            <a:spLocks/>
          </p:cNvSpPr>
          <p:nvPr/>
        </p:nvSpPr>
        <p:spPr>
          <a:xfrm>
            <a:off x="662958" y="1696717"/>
            <a:ext cx="3326770" cy="361248"/>
          </a:xfrm>
          <a:prstGeom prst="rect">
            <a:avLst/>
          </a:prstGeom>
          <a:noFill/>
        </p:spPr>
        <p:txBody>
          <a:bodyPr vert="horz" lIns="75438" tIns="37719" rIns="75438" bIns="37719" rtlCol="0" anchor="ctr">
            <a:normAutofit/>
          </a:bodyPr>
          <a:lstStyle>
            <a:lvl1pPr algn="ctr" defTabSz="914400" rtl="0" eaLnBrk="1" latinLnBrk="0" hangingPunct="1">
              <a:spcBef>
                <a:spcPct val="0"/>
              </a:spcBef>
              <a:buNone/>
              <a:defRPr lang="en-AU" sz="4400" kern="1200" dirty="0">
                <a:solidFill>
                  <a:schemeClr val="tx1"/>
                </a:solidFill>
                <a:latin typeface="+mj-lt"/>
                <a:ea typeface="+mj-ea"/>
                <a:cs typeface="+mj-cs"/>
              </a:defRPr>
            </a:lvl1pPr>
          </a:lstStyle>
          <a:p>
            <a:pPr defTabSz="754361"/>
            <a:r>
              <a:rPr lang="en-US" sz="1650" b="1" dirty="0">
                <a:solidFill>
                  <a:srgbClr val="6C0000"/>
                </a:solidFill>
                <a:latin typeface="Book Antiqua" panose="02040602050305030304" pitchFamily="18" charset="0"/>
              </a:rPr>
              <a:t>#MFW4A/EIBWEBINARSERIES</a:t>
            </a:r>
            <a:endParaRPr lang="en-US" sz="1650" dirty="0">
              <a:solidFill>
                <a:srgbClr val="6C0000"/>
              </a:solidFill>
              <a:latin typeface="Book Antiqua" panose="02040602050305030304" pitchFamily="18" charset="0"/>
            </a:endParaRPr>
          </a:p>
        </p:txBody>
      </p:sp>
      <p:sp>
        <p:nvSpPr>
          <p:cNvPr id="13" name="Slide Number Placeholder 1">
            <a:extLst>
              <a:ext uri="{FF2B5EF4-FFF2-40B4-BE49-F238E27FC236}">
                <a16:creationId xmlns="" xmlns:a16="http://schemas.microsoft.com/office/drawing/2014/main" id="{AAAC39F5-CA3C-4374-B4C4-1303CD175269}"/>
              </a:ext>
            </a:extLst>
          </p:cNvPr>
          <p:cNvSpPr txBox="1">
            <a:spLocks/>
          </p:cNvSpPr>
          <p:nvPr/>
        </p:nvSpPr>
        <p:spPr>
          <a:xfrm>
            <a:off x="7103745" y="6301264"/>
            <a:ext cx="2263140" cy="301228"/>
          </a:xfrm>
          <a:prstGeom prst="rect">
            <a:avLst/>
          </a:prstGeom>
          <a:noFill/>
          <a:ln>
            <a:noFill/>
          </a:ln>
        </p:spPr>
        <p:txBody>
          <a:bodyPr spcFirstLastPara="1" vert="horz" wrap="square" lIns="75438" tIns="37719" rIns="75438" bIns="37719" rtlCol="0" anchor="ctr" anchorCtr="0">
            <a:noAutofit/>
          </a:bodyPr>
          <a:lstStyle>
            <a:defPPr>
              <a:defRPr lang="en-US"/>
            </a:defPPr>
            <a:lvl1pPr marL="0" marR="0" lvl="0" indent="0" algn="r" defTabSz="754380" rtl="0" eaLnBrk="1" fontAlgn="base" latinLnBrk="0" hangingPunct="1">
              <a:spcBef>
                <a:spcPts val="0"/>
              </a:spcBef>
              <a:spcAft>
                <a:spcPct val="0"/>
              </a:spcAft>
              <a:buNone/>
              <a:defRPr sz="990" b="0" i="0" u="none" strike="noStrike" kern="1200" cap="none">
                <a:solidFill>
                  <a:schemeClr val="tx1">
                    <a:tint val="75000"/>
                  </a:schemeClr>
                </a:solidFill>
                <a:latin typeface="+mn-lt"/>
                <a:ea typeface="+mn-ea"/>
                <a:cs typeface="+mn-cs"/>
                <a:sym typeface="Calibri"/>
              </a:defRPr>
            </a:lvl1pPr>
            <a:lvl2pPr marL="377190" marR="0" lvl="1" indent="0" algn="l" defTabSz="754380" rtl="0" eaLnBrk="1" fontAlgn="base" latinLnBrk="0" hangingPunct="1">
              <a:spcBef>
                <a:spcPts val="0"/>
              </a:spcBef>
              <a:spcAft>
                <a:spcPct val="0"/>
              </a:spcAft>
              <a:buNone/>
              <a:defRPr sz="1485" b="0" i="0" u="none" strike="noStrike" kern="1200" cap="none">
                <a:solidFill>
                  <a:schemeClr val="tx1"/>
                </a:solidFill>
                <a:latin typeface="+mn-lt"/>
                <a:ea typeface="+mn-ea"/>
                <a:cs typeface="+mn-cs"/>
                <a:sym typeface="Calibri"/>
              </a:defRPr>
            </a:lvl2pPr>
            <a:lvl3pPr marL="754380" marR="0" lvl="2" indent="0" algn="l" defTabSz="754380" rtl="0" eaLnBrk="1" fontAlgn="base" latinLnBrk="0" hangingPunct="1">
              <a:spcBef>
                <a:spcPts val="0"/>
              </a:spcBef>
              <a:spcAft>
                <a:spcPct val="0"/>
              </a:spcAft>
              <a:buNone/>
              <a:defRPr sz="1485" b="0" i="0" u="none" strike="noStrike" kern="1200" cap="none">
                <a:solidFill>
                  <a:schemeClr val="tx1"/>
                </a:solidFill>
                <a:latin typeface="+mn-lt"/>
                <a:ea typeface="+mn-ea"/>
                <a:cs typeface="+mn-cs"/>
                <a:sym typeface="Calibri"/>
              </a:defRPr>
            </a:lvl3pPr>
            <a:lvl4pPr marL="1131570" marR="0" lvl="3" indent="0" algn="l" defTabSz="754380" rtl="0" eaLnBrk="1" fontAlgn="base" latinLnBrk="0" hangingPunct="1">
              <a:spcBef>
                <a:spcPts val="0"/>
              </a:spcBef>
              <a:spcAft>
                <a:spcPct val="0"/>
              </a:spcAft>
              <a:buNone/>
              <a:defRPr sz="1485" b="0" i="0" u="none" strike="noStrike" kern="1200" cap="none">
                <a:solidFill>
                  <a:schemeClr val="tx1"/>
                </a:solidFill>
                <a:latin typeface="+mn-lt"/>
                <a:ea typeface="+mn-ea"/>
                <a:cs typeface="+mn-cs"/>
                <a:sym typeface="Calibri"/>
              </a:defRPr>
            </a:lvl4pPr>
            <a:lvl5pPr marL="1508760" marR="0" lvl="4" indent="0" algn="l" defTabSz="754380" rtl="0" eaLnBrk="1" fontAlgn="base" latinLnBrk="0" hangingPunct="1">
              <a:spcBef>
                <a:spcPts val="0"/>
              </a:spcBef>
              <a:spcAft>
                <a:spcPct val="0"/>
              </a:spcAft>
              <a:buNone/>
              <a:defRPr sz="1485" b="0" i="0" u="none" strike="noStrike" kern="1200" cap="none">
                <a:solidFill>
                  <a:schemeClr val="tx1"/>
                </a:solidFill>
                <a:latin typeface="+mn-lt"/>
                <a:ea typeface="+mn-ea"/>
                <a:cs typeface="+mn-cs"/>
                <a:sym typeface="Calibri"/>
              </a:defRPr>
            </a:lvl5pPr>
            <a:lvl6pPr marL="1885950" marR="0" lvl="5" indent="0" algn="l" defTabSz="754380" rtl="0" eaLnBrk="1" latinLnBrk="0" hangingPunct="1">
              <a:spcBef>
                <a:spcPts val="0"/>
              </a:spcBef>
              <a:buNone/>
              <a:defRPr sz="1485" b="0" i="0" u="none" strike="noStrike" kern="1200" cap="none">
                <a:solidFill>
                  <a:schemeClr val="tx1"/>
                </a:solidFill>
                <a:latin typeface="+mn-lt"/>
                <a:ea typeface="+mn-ea"/>
                <a:cs typeface="+mn-cs"/>
                <a:sym typeface="Calibri"/>
              </a:defRPr>
            </a:lvl6pPr>
            <a:lvl7pPr marL="2263140" marR="0" lvl="6" indent="0" algn="l" defTabSz="754380" rtl="0" eaLnBrk="1" latinLnBrk="0" hangingPunct="1">
              <a:spcBef>
                <a:spcPts val="0"/>
              </a:spcBef>
              <a:buNone/>
              <a:defRPr sz="1485" b="0" i="0" u="none" strike="noStrike" kern="1200" cap="none">
                <a:solidFill>
                  <a:schemeClr val="tx1"/>
                </a:solidFill>
                <a:latin typeface="+mn-lt"/>
                <a:ea typeface="+mn-ea"/>
                <a:cs typeface="+mn-cs"/>
                <a:sym typeface="Calibri"/>
              </a:defRPr>
            </a:lvl7pPr>
            <a:lvl8pPr marL="2640330" marR="0" lvl="7" indent="0" algn="l" defTabSz="754380" rtl="0" eaLnBrk="1" latinLnBrk="0" hangingPunct="1">
              <a:spcBef>
                <a:spcPts val="0"/>
              </a:spcBef>
              <a:buNone/>
              <a:defRPr sz="1485" b="0" i="0" u="none" strike="noStrike" kern="1200" cap="none">
                <a:solidFill>
                  <a:schemeClr val="tx1"/>
                </a:solidFill>
                <a:latin typeface="+mn-lt"/>
                <a:ea typeface="+mn-ea"/>
                <a:cs typeface="+mn-cs"/>
                <a:sym typeface="Calibri"/>
              </a:defRPr>
            </a:lvl8pPr>
            <a:lvl9pPr marL="3017520" marR="0" lvl="8" indent="0" algn="l" defTabSz="754380" rtl="0" eaLnBrk="1" latinLnBrk="0" hangingPunct="1">
              <a:spcBef>
                <a:spcPts val="0"/>
              </a:spcBef>
              <a:buNone/>
              <a:defRPr sz="1485" b="0" i="0" u="none" strike="noStrike" kern="1200" cap="none">
                <a:solidFill>
                  <a:schemeClr val="tx1"/>
                </a:solidFill>
                <a:latin typeface="+mn-lt"/>
                <a:ea typeface="+mn-ea"/>
                <a:cs typeface="+mn-cs"/>
                <a:sym typeface="Calibri"/>
              </a:defRPr>
            </a:lvl9pPr>
          </a:lstStyle>
          <a:p>
            <a:pPr defTabSz="754361"/>
            <a:fld id="{AA051910-9964-034C-9316-C0C225BEB942}" type="slidenum">
              <a:rPr lang="en-US" smtClean="0"/>
              <a:pPr defTabSz="754361"/>
              <a:t>9</a:t>
            </a:fld>
            <a:endParaRPr lang="fr-FR" dirty="0">
              <a:solidFill>
                <a:prstClr val="black">
                  <a:tint val="75000"/>
                </a:prstClr>
              </a:solidFill>
              <a:latin typeface="Calibri"/>
            </a:endParaRPr>
          </a:p>
        </p:txBody>
      </p:sp>
      <p:sp>
        <p:nvSpPr>
          <p:cNvPr id="14" name="ZoneTexte 6">
            <a:extLst>
              <a:ext uri="{FF2B5EF4-FFF2-40B4-BE49-F238E27FC236}">
                <a16:creationId xmlns="" xmlns:a16="http://schemas.microsoft.com/office/drawing/2014/main" id="{3FDBE92F-E0BF-4383-A297-E4357F254EB6}"/>
              </a:ext>
            </a:extLst>
          </p:cNvPr>
          <p:cNvSpPr txBox="1"/>
          <p:nvPr/>
        </p:nvSpPr>
        <p:spPr>
          <a:xfrm>
            <a:off x="1212735" y="2513712"/>
            <a:ext cx="2776993" cy="409792"/>
          </a:xfrm>
          <a:prstGeom prst="rect">
            <a:avLst/>
          </a:prstGeom>
          <a:noFill/>
        </p:spPr>
        <p:txBody>
          <a:bodyPr wrap="square" rtlCol="0">
            <a:spAutoFit/>
          </a:bodyPr>
          <a:lstStyle/>
          <a:p>
            <a:r>
              <a:rPr lang="fr-BE" sz="2063" b="1" cap="all" dirty="0">
                <a:solidFill>
                  <a:schemeClr val="tx1">
                    <a:lumMod val="75000"/>
                  </a:schemeClr>
                </a:solidFill>
                <a:latin typeface="Segoe Condensed" panose="020B0606040200020203"/>
              </a:rPr>
              <a:t>Panélistes</a:t>
            </a:r>
          </a:p>
        </p:txBody>
      </p:sp>
      <p:sp>
        <p:nvSpPr>
          <p:cNvPr id="15" name="TextBox 4">
            <a:extLst>
              <a:ext uri="{FF2B5EF4-FFF2-40B4-BE49-F238E27FC236}">
                <a16:creationId xmlns="" xmlns:a16="http://schemas.microsoft.com/office/drawing/2014/main" id="{40D132CF-AC5E-4539-921D-E55DA1D8748B}"/>
              </a:ext>
            </a:extLst>
          </p:cNvPr>
          <p:cNvSpPr txBox="1"/>
          <p:nvPr/>
        </p:nvSpPr>
        <p:spPr>
          <a:xfrm>
            <a:off x="2411739" y="3387948"/>
            <a:ext cx="6420903" cy="3847207"/>
          </a:xfrm>
          <a:prstGeom prst="rect">
            <a:avLst/>
          </a:prstGeom>
          <a:noFill/>
        </p:spPr>
        <p:txBody>
          <a:bodyPr wrap="square" rtlCol="0">
            <a:spAutoFit/>
          </a:bodyPr>
          <a:lstStyle>
            <a:defPPr>
              <a:defRPr lang="fr-FR"/>
            </a:defPPr>
            <a:lvl1pPr marL="285750" indent="-285750">
              <a:spcBef>
                <a:spcPts val="77"/>
              </a:spcBef>
              <a:buFont typeface="Arial" panose="020B0604020202020204" pitchFamily="34" charset="0"/>
              <a:buChar char="•"/>
              <a:defRPr b="1">
                <a:solidFill>
                  <a:schemeClr val="tx2"/>
                </a:solidFill>
                <a:latin typeface="Segoe Condensed" panose="020B0606040200020203" pitchFamily="34" charset="0"/>
              </a:defRPr>
            </a:lvl1pPr>
          </a:lstStyle>
          <a:p>
            <a:pPr marL="0" indent="0" defTabSz="754361">
              <a:buNone/>
            </a:pPr>
            <a:r>
              <a:rPr lang="fr-FR" sz="1800" dirty="0">
                <a:solidFill>
                  <a:schemeClr val="tx1">
                    <a:lumMod val="75000"/>
                  </a:schemeClr>
                </a:solidFill>
              </a:rPr>
              <a:t>Gerhard MULDER</a:t>
            </a:r>
          </a:p>
          <a:p>
            <a:pPr marL="0" indent="0" defTabSz="754361">
              <a:buNone/>
            </a:pPr>
            <a:r>
              <a:rPr lang="fr-FR" sz="1800" b="0" dirty="0">
                <a:solidFill>
                  <a:schemeClr val="tx1">
                    <a:lumMod val="75000"/>
                  </a:schemeClr>
                </a:solidFill>
              </a:rPr>
              <a:t>Expert en financement climatique, co-fondateur de CRS</a:t>
            </a:r>
          </a:p>
          <a:p>
            <a:pPr marL="0" indent="0" defTabSz="754361">
              <a:buNone/>
            </a:pPr>
            <a:endParaRPr lang="en-US" sz="1800" dirty="0">
              <a:solidFill>
                <a:schemeClr val="tx1">
                  <a:lumMod val="75000"/>
                </a:schemeClr>
              </a:solidFill>
            </a:endParaRPr>
          </a:p>
          <a:p>
            <a:pPr marL="0" indent="0" defTabSz="754361">
              <a:buNone/>
            </a:pPr>
            <a:endParaRPr lang="en-US" sz="1800" dirty="0">
              <a:solidFill>
                <a:schemeClr val="tx1">
                  <a:lumMod val="75000"/>
                </a:schemeClr>
              </a:solidFill>
            </a:endParaRPr>
          </a:p>
          <a:p>
            <a:pPr marL="0" indent="0" defTabSz="754361">
              <a:buNone/>
            </a:pPr>
            <a:endParaRPr lang="en-US" sz="1800" dirty="0">
              <a:solidFill>
                <a:schemeClr val="tx1">
                  <a:lumMod val="75000"/>
                </a:schemeClr>
              </a:solidFill>
            </a:endParaRPr>
          </a:p>
          <a:p>
            <a:pPr marL="0" indent="0" defTabSz="754361">
              <a:buNone/>
            </a:pPr>
            <a:r>
              <a:rPr lang="en-US" sz="1800" dirty="0">
                <a:solidFill>
                  <a:schemeClr val="tx1">
                    <a:lumMod val="75000"/>
                  </a:schemeClr>
                </a:solidFill>
              </a:rPr>
              <a:t>Hermann </a:t>
            </a:r>
            <a:r>
              <a:rPr lang="en-US" sz="1800" dirty="0" err="1">
                <a:solidFill>
                  <a:schemeClr val="tx1">
                    <a:lumMod val="75000"/>
                  </a:schemeClr>
                </a:solidFill>
              </a:rPr>
              <a:t>Comoé</a:t>
            </a:r>
            <a:endParaRPr lang="en-US" sz="1800" dirty="0">
              <a:solidFill>
                <a:schemeClr val="tx1">
                  <a:lumMod val="75000"/>
                </a:schemeClr>
              </a:solidFill>
            </a:endParaRPr>
          </a:p>
          <a:p>
            <a:pPr marL="0" indent="0" defTabSz="754361">
              <a:buNone/>
            </a:pPr>
            <a:r>
              <a:rPr lang="fr-FR" sz="1800" b="0" dirty="0">
                <a:solidFill>
                  <a:schemeClr val="tx1">
                    <a:lumMod val="75000"/>
                  </a:schemeClr>
                </a:solidFill>
              </a:rPr>
              <a:t>Agronome, expert en risques climatiques physiques, IPC</a:t>
            </a:r>
            <a:endParaRPr lang="en-US" sz="1800" dirty="0">
              <a:solidFill>
                <a:schemeClr val="tx1">
                  <a:lumMod val="75000"/>
                </a:schemeClr>
              </a:solidFill>
            </a:endParaRPr>
          </a:p>
          <a:p>
            <a:pPr marL="0" indent="0" defTabSz="754361">
              <a:buNone/>
            </a:pPr>
            <a:endParaRPr lang="fr-FR" sz="1800" dirty="0">
              <a:solidFill>
                <a:schemeClr val="tx1">
                  <a:lumMod val="75000"/>
                </a:schemeClr>
              </a:solidFill>
            </a:endParaRPr>
          </a:p>
          <a:p>
            <a:pPr marL="0" indent="0" defTabSz="754361">
              <a:buNone/>
            </a:pPr>
            <a:endParaRPr lang="fr-FR" sz="1800" dirty="0">
              <a:solidFill>
                <a:schemeClr val="tx1">
                  <a:lumMod val="75000"/>
                </a:schemeClr>
              </a:solidFill>
            </a:endParaRPr>
          </a:p>
          <a:p>
            <a:pPr marL="0" indent="0" defTabSz="754361">
              <a:buNone/>
            </a:pPr>
            <a:endParaRPr lang="fr-FR" sz="1800" dirty="0">
              <a:solidFill>
                <a:schemeClr val="tx1">
                  <a:lumMod val="75000"/>
                </a:schemeClr>
              </a:solidFill>
            </a:endParaRPr>
          </a:p>
          <a:p>
            <a:pPr marL="0" indent="0" defTabSz="754361">
              <a:buNone/>
            </a:pPr>
            <a:r>
              <a:rPr lang="fr-FR" sz="1800" dirty="0">
                <a:solidFill>
                  <a:schemeClr val="tx1">
                    <a:lumMod val="75000"/>
                  </a:schemeClr>
                </a:solidFill>
              </a:rPr>
              <a:t>Marc </a:t>
            </a:r>
            <a:r>
              <a:rPr lang="fr-FR" sz="1800" dirty="0" err="1">
                <a:solidFill>
                  <a:schemeClr val="tx1">
                    <a:lumMod val="75000"/>
                  </a:schemeClr>
                </a:solidFill>
              </a:rPr>
              <a:t>Daubrey</a:t>
            </a:r>
            <a:endParaRPr lang="fr-FR" sz="1800" dirty="0">
              <a:solidFill>
                <a:schemeClr val="tx1">
                  <a:lumMod val="75000"/>
                </a:schemeClr>
              </a:solidFill>
            </a:endParaRPr>
          </a:p>
          <a:p>
            <a:pPr marL="0" indent="0" defTabSz="754361">
              <a:buNone/>
            </a:pPr>
            <a:r>
              <a:rPr lang="fr-FR" sz="1800" b="0" dirty="0">
                <a:solidFill>
                  <a:schemeClr val="tx1">
                    <a:lumMod val="75000"/>
                  </a:schemeClr>
                </a:solidFill>
              </a:rPr>
              <a:t>Expert en financement climatique, CEO de Green Invest </a:t>
            </a:r>
            <a:r>
              <a:rPr lang="fr-FR" sz="1800" b="0" dirty="0" err="1">
                <a:solidFill>
                  <a:schemeClr val="tx1">
                    <a:lumMod val="75000"/>
                  </a:schemeClr>
                </a:solidFill>
              </a:rPr>
              <a:t>Africa</a:t>
            </a:r>
            <a:endParaRPr lang="fr-FR" sz="1800" b="0" dirty="0">
              <a:solidFill>
                <a:schemeClr val="tx1">
                  <a:lumMod val="75000"/>
                </a:schemeClr>
              </a:solidFill>
            </a:endParaRPr>
          </a:p>
          <a:p>
            <a:pPr marL="0" indent="0" defTabSz="754361">
              <a:buNone/>
            </a:pPr>
            <a:endParaRPr lang="fr-FR" altLang="x-none" sz="1800" b="0" dirty="0">
              <a:solidFill>
                <a:schemeClr val="tx1">
                  <a:lumMod val="75000"/>
                </a:schemeClr>
              </a:solidFill>
            </a:endParaRPr>
          </a:p>
        </p:txBody>
      </p:sp>
      <p:pic>
        <p:nvPicPr>
          <p:cNvPr id="16" name="Picture 12">
            <a:extLst>
              <a:ext uri="{FF2B5EF4-FFF2-40B4-BE49-F238E27FC236}">
                <a16:creationId xmlns="" xmlns:a16="http://schemas.microsoft.com/office/drawing/2014/main" id="{4E3CD1BE-5827-484F-B8B6-E9F662E3EB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708" y="371316"/>
            <a:ext cx="1447732" cy="420936"/>
          </a:xfrm>
          <a:prstGeom prst="rect">
            <a:avLst/>
          </a:prstGeom>
        </p:spPr>
      </p:pic>
      <p:pic>
        <p:nvPicPr>
          <p:cNvPr id="22" name="Image 15" descr="Une image contenant texte&#10;&#10;Description générée automatiquement">
            <a:extLst>
              <a:ext uri="{FF2B5EF4-FFF2-40B4-BE49-F238E27FC236}">
                <a16:creationId xmlns="" xmlns:a16="http://schemas.microsoft.com/office/drawing/2014/main" id="{09BAAA78-0FE9-4B12-9AF1-E7CC0B843088}"/>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275783" y="415425"/>
            <a:ext cx="1489710" cy="454025"/>
          </a:xfrm>
          <a:prstGeom prst="rect">
            <a:avLst/>
          </a:prstGeom>
        </p:spPr>
      </p:pic>
      <p:pic>
        <p:nvPicPr>
          <p:cNvPr id="24" name="Image 16">
            <a:extLst>
              <a:ext uri="{FF2B5EF4-FFF2-40B4-BE49-F238E27FC236}">
                <a16:creationId xmlns="" xmlns:a16="http://schemas.microsoft.com/office/drawing/2014/main" id="{945F7234-6CA9-405A-B718-C8D71B9650F2}"/>
              </a:ext>
            </a:extLst>
          </p:cNvPr>
          <p:cNvPicPr/>
          <p:nvPr/>
        </p:nvPicPr>
        <p:blipFill>
          <a:blip r:embed="rId6" cstate="print">
            <a:extLst>
              <a:ext uri="{28A0092B-C50C-407E-A947-70E740481C1C}">
                <a14:useLocalDpi xmlns:a14="http://schemas.microsoft.com/office/drawing/2010/main" val="0"/>
              </a:ext>
            </a:extLst>
          </a:blip>
          <a:srcRect t="21622" b="27928"/>
          <a:stretch>
            <a:fillRect/>
          </a:stretch>
        </p:blipFill>
        <p:spPr bwMode="auto">
          <a:xfrm>
            <a:off x="5777186" y="362391"/>
            <a:ext cx="878205" cy="438785"/>
          </a:xfrm>
          <a:prstGeom prst="rect">
            <a:avLst/>
          </a:prstGeom>
          <a:noFill/>
          <a:ln w="9525">
            <a:noFill/>
            <a:miter lim="800000"/>
            <a:headEnd/>
            <a:tailEnd/>
          </a:ln>
        </p:spPr>
      </p:pic>
      <p:pic>
        <p:nvPicPr>
          <p:cNvPr id="26" name="Picture 4">
            <a:extLst>
              <a:ext uri="{FF2B5EF4-FFF2-40B4-BE49-F238E27FC236}">
                <a16:creationId xmlns="" xmlns:a16="http://schemas.microsoft.com/office/drawing/2014/main" id="{AEEDEBFD-20FE-42FD-920E-947CF7A618AA}"/>
              </a:ext>
            </a:extLst>
          </p:cNvPr>
          <p:cNvPicPr/>
          <p:nvPr/>
        </p:nvPicPr>
        <p:blipFill>
          <a:blip r:embed="rId7">
            <a:extLst>
              <a:ext uri="{28A0092B-C50C-407E-A947-70E740481C1C}">
                <a14:useLocalDpi xmlns:a14="http://schemas.microsoft.com/office/drawing/2010/main" val="0"/>
              </a:ext>
            </a:extLst>
          </a:blip>
          <a:stretch>
            <a:fillRect/>
          </a:stretch>
        </p:blipFill>
        <p:spPr>
          <a:xfrm>
            <a:off x="6667084" y="443987"/>
            <a:ext cx="926465" cy="503555"/>
          </a:xfrm>
          <a:prstGeom prst="rect">
            <a:avLst/>
          </a:prstGeom>
        </p:spPr>
      </p:pic>
      <p:pic>
        <p:nvPicPr>
          <p:cNvPr id="28" name="Picture 3">
            <a:extLst>
              <a:ext uri="{FF2B5EF4-FFF2-40B4-BE49-F238E27FC236}">
                <a16:creationId xmlns="" xmlns:a16="http://schemas.microsoft.com/office/drawing/2014/main" id="{B39C80B2-09DC-4D35-B65D-03BDBA4BC06A}"/>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6982" y="353508"/>
            <a:ext cx="1396365" cy="683895"/>
          </a:xfrm>
          <a:prstGeom prst="rect">
            <a:avLst/>
          </a:prstGeom>
          <a:noFill/>
          <a:ln>
            <a:noFill/>
          </a:ln>
        </p:spPr>
      </p:pic>
      <p:sp>
        <p:nvSpPr>
          <p:cNvPr id="20" name="Rounded Rectangle 19"/>
          <p:cNvSpPr/>
          <p:nvPr/>
        </p:nvSpPr>
        <p:spPr>
          <a:xfrm>
            <a:off x="1212734" y="3051098"/>
            <a:ext cx="1199005" cy="1060920"/>
          </a:xfrm>
          <a:prstGeom prst="roundRect">
            <a:avLst>
              <a:gd name="adj" fmla="val 10000"/>
            </a:avLst>
          </a:prstGeom>
          <a:blipFill rotWithShape="1">
            <a:blip r:embed="rId9"/>
            <a:srcRect/>
            <a:stretch>
              <a:fillRect t="-5000" b="-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Rounded Rectangle 20"/>
          <p:cNvSpPr/>
          <p:nvPr/>
        </p:nvSpPr>
        <p:spPr>
          <a:xfrm>
            <a:off x="1163687" y="4444353"/>
            <a:ext cx="1248052" cy="1101978"/>
          </a:xfrm>
          <a:prstGeom prst="roundRect">
            <a:avLst>
              <a:gd name="adj" fmla="val 10000"/>
            </a:avLst>
          </a:prstGeom>
          <a:blipFill rotWithShape="1">
            <a:blip r:embed="rId10"/>
            <a:srcRect/>
            <a:stretch>
              <a:fillRect t="-11000" b="-1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 name="Rounded Rectangle 22"/>
          <p:cNvSpPr/>
          <p:nvPr/>
        </p:nvSpPr>
        <p:spPr>
          <a:xfrm>
            <a:off x="1163687" y="5857086"/>
            <a:ext cx="1199004" cy="1210094"/>
          </a:xfrm>
          <a:prstGeom prst="roundRect">
            <a:avLst>
              <a:gd name="adj" fmla="val 10000"/>
            </a:avLst>
          </a:prstGeom>
          <a:blipFill rotWithShape="1">
            <a:blip r:embed="rId11"/>
            <a:srcRect/>
            <a:stretch>
              <a:fillRect t="-3000" b="-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7821798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 reqver=&quot;21047&quot;&gt;&lt;version val=&quot;23252&quot;/&gt;&lt;CPresentation id=&quot;1&quot;&gt;&lt;m_precDefaultNumber&gt;&lt;m_bNumberIsYear val=&quot;1&quot;/&gt;&lt;m_chMinusSymbol&gt;-&lt;/m_chMinusSymbol&gt;&lt;m_chDecimalSymbol17909&gt;.&lt;/m_chDecimalSymbol17909&gt;&lt;m_nGroupingDigits17909 val=&quot;3&quot;/&gt;&lt;m_chGroupingSymbol17909&gt;,&lt;/m_chGroupingSymbol17909&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precDefaultPercent&gt;&lt;m_precDefaultDate&gt;&lt;m_bNumberIsYear val=&quot;0&quot;/&gt;&lt;m_strFormatTime&gt;%d-%1-%Y&lt;/m_strFormatTime&gt;&lt;/m_precDefaultDate&gt;&lt;m_precDefaultYear&gt;&lt;m_bNumberIsYear val=&quot;0&quot;/&gt;&lt;m_strFormatTime&gt;%Y&lt;/m_strFormatTime&gt;&lt;/m_precDefaultYear&gt;&lt;m_precDefaultQuarter/&gt;&lt;m_precDefaultMonth/&gt;&lt;m_precDefaultWeek/&gt;&lt;m_precDefaultDay/&gt;&lt;m_mruColor&gt;&lt;m_vecMRU length=&quot;0&quot;/&gt;&lt;/m_mruColor&gt;&lt;m_eweekdayFirstOfWeek val=&quot;2&quot;/&gt;&lt;m_eweekdayFirstOfWorkweek val=&quot;2&quot;/&gt;&lt;m_eweekdayFirstOfWeekend val=&quot;7&quot;/&gt;&lt;/CPresentation&gt;&lt;/root&gt;"/>
  <p:tag name="THINKCELLUNDODONOTDELETE" val="0"/>
</p:tagLst>
</file>

<file path=ppt/theme/_rels/theme6.xml.rels><?xml version="1.0" encoding="UTF-8" standalone="yes"?>
<Relationships xmlns="http://schemas.openxmlformats.org/package/2006/relationships"><Relationship Id="rId1" Type="http://schemas.openxmlformats.org/officeDocument/2006/relationships/image" Target="../media/image14.jpeg"/></Relationships>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GENARAL LAYOUTS">
  <a:themeElements>
    <a:clrScheme name="CRS">
      <a:dk1>
        <a:srgbClr val="767171"/>
      </a:dk1>
      <a:lt1>
        <a:srgbClr val="FFFFFF"/>
      </a:lt1>
      <a:dk2>
        <a:srgbClr val="767171"/>
      </a:dk2>
      <a:lt2>
        <a:srgbClr val="E1DFDF"/>
      </a:lt2>
      <a:accent1>
        <a:srgbClr val="498CC8"/>
      </a:accent1>
      <a:accent2>
        <a:srgbClr val="C94242"/>
      </a:accent2>
      <a:accent3>
        <a:srgbClr val="87C1ED"/>
      </a:accent3>
      <a:accent4>
        <a:srgbClr val="F57F7D"/>
      </a:accent4>
      <a:accent5>
        <a:srgbClr val="CDEAFF"/>
      </a:accent5>
      <a:accent6>
        <a:srgbClr val="FFE4E7"/>
      </a:accent6>
      <a:hlink>
        <a:srgbClr val="498CC8"/>
      </a:hlink>
      <a:folHlink>
        <a:srgbClr val="F57F7D"/>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GENARAL LAYOUTS">
  <a:themeElements>
    <a:clrScheme name="CRS">
      <a:dk1>
        <a:srgbClr val="767171"/>
      </a:dk1>
      <a:lt1>
        <a:srgbClr val="FFFFFF"/>
      </a:lt1>
      <a:dk2>
        <a:srgbClr val="767171"/>
      </a:dk2>
      <a:lt2>
        <a:srgbClr val="E1DFDF"/>
      </a:lt2>
      <a:accent1>
        <a:srgbClr val="498CC8"/>
      </a:accent1>
      <a:accent2>
        <a:srgbClr val="C94242"/>
      </a:accent2>
      <a:accent3>
        <a:srgbClr val="87C1ED"/>
      </a:accent3>
      <a:accent4>
        <a:srgbClr val="F57F7D"/>
      </a:accent4>
      <a:accent5>
        <a:srgbClr val="CDEAFF"/>
      </a:accent5>
      <a:accent6>
        <a:srgbClr val="FFE4E7"/>
      </a:accent6>
      <a:hlink>
        <a:srgbClr val="498CC8"/>
      </a:hlink>
      <a:folHlink>
        <a:srgbClr val="F57F7D"/>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Custom 1">
      <a:dk1>
        <a:srgbClr val="000000"/>
      </a:dk1>
      <a:lt1>
        <a:sysClr val="window" lastClr="FFFFFF"/>
      </a:lt1>
      <a:dk2>
        <a:srgbClr val="183355"/>
      </a:dk2>
      <a:lt2>
        <a:srgbClr val="58657B"/>
      </a:lt2>
      <a:accent1>
        <a:srgbClr val="183355"/>
      </a:accent1>
      <a:accent2>
        <a:srgbClr val="8FD3F4"/>
      </a:accent2>
      <a:accent3>
        <a:srgbClr val="73B870"/>
      </a:accent3>
      <a:accent4>
        <a:srgbClr val="B7403E"/>
      </a:accent4>
      <a:accent5>
        <a:srgbClr val="FDC532"/>
      </a:accent5>
      <a:accent6>
        <a:srgbClr val="B4A68D"/>
      </a:accent6>
      <a:hlink>
        <a:srgbClr val="437ECA"/>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PC PowerPoint presentation compressed" id="{D7F037D6-8DC3-4752-8EA4-3FEDC9934280}" vid="{CB8FD6A0-4D35-448C-A3F9-B3AEED456375}"/>
    </a:ext>
  </a:extLst>
</a:theme>
</file>

<file path=ppt/theme/theme13.xml><?xml version="1.0" encoding="utf-8"?>
<a:theme xmlns:a="http://schemas.openxmlformats.org/drawingml/2006/main" name="1_Office Theme">
  <a:themeElements>
    <a:clrScheme name="Custom 1">
      <a:dk1>
        <a:srgbClr val="000000"/>
      </a:dk1>
      <a:lt1>
        <a:sysClr val="window" lastClr="FFFFFF"/>
      </a:lt1>
      <a:dk2>
        <a:srgbClr val="183355"/>
      </a:dk2>
      <a:lt2>
        <a:srgbClr val="58657B"/>
      </a:lt2>
      <a:accent1>
        <a:srgbClr val="183355"/>
      </a:accent1>
      <a:accent2>
        <a:srgbClr val="8FD3F4"/>
      </a:accent2>
      <a:accent3>
        <a:srgbClr val="73B870"/>
      </a:accent3>
      <a:accent4>
        <a:srgbClr val="B7403E"/>
      </a:accent4>
      <a:accent5>
        <a:srgbClr val="FDC532"/>
      </a:accent5>
      <a:accent6>
        <a:srgbClr val="B4A68D"/>
      </a:accent6>
      <a:hlink>
        <a:srgbClr val="437ECA"/>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PC PowerPoint presentation compressed" id="{D7F037D6-8DC3-4752-8EA4-3FEDC9934280}" vid="{CB8FD6A0-4D35-448C-A3F9-B3AEED456375}"/>
    </a:ext>
  </a:extLst>
</a:theme>
</file>

<file path=ppt/theme/theme14.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a:themeElements>
    <a:clrScheme name="Custom 1">
      <a:dk1>
        <a:srgbClr val="000000"/>
      </a:dk1>
      <a:lt1>
        <a:sysClr val="window" lastClr="FFFFFF"/>
      </a:lt1>
      <a:dk2>
        <a:srgbClr val="183355"/>
      </a:dk2>
      <a:lt2>
        <a:srgbClr val="58657B"/>
      </a:lt2>
      <a:accent1>
        <a:srgbClr val="183355"/>
      </a:accent1>
      <a:accent2>
        <a:srgbClr val="8FD3F4"/>
      </a:accent2>
      <a:accent3>
        <a:srgbClr val="73B870"/>
      </a:accent3>
      <a:accent4>
        <a:srgbClr val="B7403E"/>
      </a:accent4>
      <a:accent5>
        <a:srgbClr val="FDC532"/>
      </a:accent5>
      <a:accent6>
        <a:srgbClr val="B4A68D"/>
      </a:accent6>
      <a:hlink>
        <a:srgbClr val="437ECA"/>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PC PowerPoint presentation_140421.potx" id="{A3320EF6-9246-4114-A370-55B6AE17A2F8}" vid="{2715DF0D-1062-4C7F-B70D-CCB627AF7A38}"/>
    </a:ext>
  </a:ext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Tema de Offic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EIB Corporate Theme">
  <a:themeElements>
    <a:clrScheme name="BEI">
      <a:dk1>
        <a:srgbClr val="000000"/>
      </a:dk1>
      <a:lt1>
        <a:srgbClr val="FFFFFF"/>
      </a:lt1>
      <a:dk2>
        <a:srgbClr val="0051A5"/>
      </a:dk2>
      <a:lt2>
        <a:srgbClr val="E7E6E6"/>
      </a:lt2>
      <a:accent1>
        <a:srgbClr val="0051A5"/>
      </a:accent1>
      <a:accent2>
        <a:srgbClr val="9B9E9F"/>
      </a:accent2>
      <a:accent3>
        <a:srgbClr val="E4702A"/>
      </a:accent3>
      <a:accent4>
        <a:srgbClr val="2CA7D3"/>
      </a:accent4>
      <a:accent5>
        <a:srgbClr val="DC3D50"/>
      </a:accent5>
      <a:accent6>
        <a:srgbClr val="8CC13F"/>
      </a:accent6>
      <a:hlink>
        <a:srgbClr val="0051A5"/>
      </a:hlink>
      <a:folHlink>
        <a:srgbClr val="6E4E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EIB Corporate Theme">
  <a:themeElements>
    <a:clrScheme name="BEI">
      <a:dk1>
        <a:srgbClr val="000000"/>
      </a:dk1>
      <a:lt1>
        <a:srgbClr val="FFFFFF"/>
      </a:lt1>
      <a:dk2>
        <a:srgbClr val="0051A5"/>
      </a:dk2>
      <a:lt2>
        <a:srgbClr val="E7E6E6"/>
      </a:lt2>
      <a:accent1>
        <a:srgbClr val="0051A5"/>
      </a:accent1>
      <a:accent2>
        <a:srgbClr val="9B9E9F"/>
      </a:accent2>
      <a:accent3>
        <a:srgbClr val="E4702A"/>
      </a:accent3>
      <a:accent4>
        <a:srgbClr val="2CA7D3"/>
      </a:accent4>
      <a:accent5>
        <a:srgbClr val="DC3D50"/>
      </a:accent5>
      <a:accent6>
        <a:srgbClr val="8CC13F"/>
      </a:accent6>
      <a:hlink>
        <a:srgbClr val="0051A5"/>
      </a:hlink>
      <a:folHlink>
        <a:srgbClr val="6E4E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Nairobi Training">
  <a:themeElements>
    <a:clrScheme name="Custom 6">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E69D29"/>
      </a:hlink>
      <a:folHlink>
        <a:srgbClr val="D0B9F8"/>
      </a:folHlink>
    </a:clrScheme>
    <a:fontScheme name="Urban">
      <a:majorFont>
        <a:latin typeface="Trebuchet MS"/>
        <a:ea typeface=""/>
        <a:cs typeface=""/>
        <a:font script="Jpan" typeface="ＭＳ ゴシック"/>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明朝"/>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Project Tools Infographics by Slidesgo">
  <a:themeElements>
    <a:clrScheme name="Simple Light">
      <a:dk1>
        <a:srgbClr val="000000"/>
      </a:dk1>
      <a:lt1>
        <a:srgbClr val="FFFFFF"/>
      </a:lt1>
      <a:dk2>
        <a:srgbClr val="0D83B1"/>
      </a:dk2>
      <a:lt2>
        <a:srgbClr val="04AEAE"/>
      </a:lt2>
      <a:accent1>
        <a:srgbClr val="00AA7D"/>
      </a:accent1>
      <a:accent2>
        <a:srgbClr val="59BB18"/>
      </a:accent2>
      <a:accent3>
        <a:srgbClr val="B6C524"/>
      </a:accent3>
      <a:accent4>
        <a:srgbClr val="DDD058"/>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891</TotalTime>
  <Words>1969</Words>
  <Application>Microsoft Office PowerPoint</Application>
  <PresentationFormat>Custom</PresentationFormat>
  <Paragraphs>341</Paragraphs>
  <Slides>37</Slides>
  <Notes>21</Notes>
  <HiddenSlides>0</HiddenSlides>
  <MMClips>0</MMClips>
  <ScaleCrop>false</ScaleCrop>
  <HeadingPairs>
    <vt:vector size="6" baseType="variant">
      <vt:variant>
        <vt:lpstr>Fonts Used</vt:lpstr>
      </vt:variant>
      <vt:variant>
        <vt:i4>32</vt:i4>
      </vt:variant>
      <vt:variant>
        <vt:lpstr>Theme</vt:lpstr>
      </vt:variant>
      <vt:variant>
        <vt:i4>15</vt:i4>
      </vt:variant>
      <vt:variant>
        <vt:lpstr>Slide Titles</vt:lpstr>
      </vt:variant>
      <vt:variant>
        <vt:i4>37</vt:i4>
      </vt:variant>
    </vt:vector>
  </HeadingPairs>
  <TitlesOfParts>
    <vt:vector size="84" baseType="lpstr">
      <vt:lpstr>.AppleSystemUIFont</vt:lpstr>
      <vt:lpstr>.HelveticaNeueDeskInterface-Regular</vt:lpstr>
      <vt:lpstr>Adobe Gothic Std B</vt:lpstr>
      <vt:lpstr>Aharoni</vt:lpstr>
      <vt:lpstr>Arial</vt:lpstr>
      <vt:lpstr>Bebas Neue</vt:lpstr>
      <vt:lpstr>Book Antiqua</vt:lpstr>
      <vt:lpstr>Calibri</vt:lpstr>
      <vt:lpstr>Calibri Light</vt:lpstr>
      <vt:lpstr>Fira Sans Extra Condensed</vt:lpstr>
      <vt:lpstr>FortExtraBold</vt:lpstr>
      <vt:lpstr>Georgia</vt:lpstr>
      <vt:lpstr>Helvetica Neue Light</vt:lpstr>
      <vt:lpstr>inherit</vt:lpstr>
      <vt:lpstr>Lato Semibold</vt:lpstr>
      <vt:lpstr>Lucida Grande</vt:lpstr>
      <vt:lpstr>PT Sans</vt:lpstr>
      <vt:lpstr>Raleway</vt:lpstr>
      <vt:lpstr>Raleway Thin</vt:lpstr>
      <vt:lpstr>Roboto</vt:lpstr>
      <vt:lpstr>Roboto Condensed</vt:lpstr>
      <vt:lpstr>Roboto Condensed Light</vt:lpstr>
      <vt:lpstr>Roboto Light</vt:lpstr>
      <vt:lpstr>Segoe Condensed</vt:lpstr>
      <vt:lpstr>Segoe UI</vt:lpstr>
      <vt:lpstr>Segoe UI Light</vt:lpstr>
      <vt:lpstr>Tahoma</vt:lpstr>
      <vt:lpstr>Times</vt:lpstr>
      <vt:lpstr>Times New Roman</vt:lpstr>
      <vt:lpstr>Trebuchet MS</vt:lpstr>
      <vt:lpstr>Wingdings</vt:lpstr>
      <vt:lpstr>Wingdings 2</vt:lpstr>
      <vt:lpstr>Thème Office</vt:lpstr>
      <vt:lpstr>2_Office Theme</vt:lpstr>
      <vt:lpstr>3_Office Theme</vt:lpstr>
      <vt:lpstr>1_EIB Corporate Theme</vt:lpstr>
      <vt:lpstr>3_EIB Corporate Theme</vt:lpstr>
      <vt:lpstr>1_Nairobi Training</vt:lpstr>
      <vt:lpstr>1_Thème Office</vt:lpstr>
      <vt:lpstr>2_Thème Office</vt:lpstr>
      <vt:lpstr>Project Tools Infographics by Slidesgo</vt:lpstr>
      <vt:lpstr>GENARAL LAYOUTS</vt:lpstr>
      <vt:lpstr>1_GENARAL LAYOUTS</vt:lpstr>
      <vt:lpstr>Office Theme</vt:lpstr>
      <vt:lpstr>1_Office Theme</vt:lpstr>
      <vt:lpstr>3_Thème Office</vt:lpstr>
      <vt:lpstr>Office</vt:lpstr>
      <vt:lpstr>PowerPoint Presentation</vt:lpstr>
      <vt:lpstr>PowerPoint Presentation</vt:lpstr>
      <vt:lpstr>PowerPoint Presentation</vt:lpstr>
      <vt:lpstr>PowerPoint Presentation</vt:lpstr>
      <vt:lpstr>PowerPoint Presentation</vt:lpstr>
      <vt:lpstr>PROGRAMME D’ASSISTANCE TECHNIQUE DE LA BEI POUR LES OPÉRATIONS DU SECTEUR FINANCIER EN AFRIQUE DE L’OUEST ET DU CENTRE   </vt:lpstr>
      <vt:lpstr>Thème 7 : Comment les banques évaluent les risques climatiques et les intègrent dans les évaluations du risque de crédit</vt:lpstr>
      <vt:lpstr>Relever le défi climatique</vt:lpstr>
      <vt:lpstr>PowerPoint Presentation</vt:lpstr>
      <vt:lpstr>PowerPoint Presentation</vt:lpstr>
      <vt:lpstr>Pourquoi le risque climatique est-il important pour les institutions financières</vt:lpstr>
      <vt:lpstr>Pourquoi le risque climatique est-il important ?</vt:lpstr>
      <vt:lpstr>Risques et opportunités</vt:lpstr>
      <vt:lpstr>Risques et  opportunités</vt:lpstr>
      <vt:lpstr>Risque climatique : BlackRock</vt:lpstr>
      <vt:lpstr>Risque climatique : Banque des règlements internationaux</vt:lpstr>
      <vt:lpstr>Risque de transition Catégories</vt:lpstr>
      <vt:lpstr>Risque physique vs. Risque de transition</vt:lpstr>
      <vt:lpstr>PowerPoint Presentation</vt:lpstr>
      <vt:lpstr>L’Académie de la BEI pour les services bancaires aux PME et la Microfinance en Afrique de l’Ouest et du Centre 2022</vt:lpstr>
      <vt:lpstr>Contenu</vt:lpstr>
      <vt:lpstr>Vulnérabilité au changement climatique dans le secteur agricole</vt:lpstr>
      <vt:lpstr>Évaluation des risques climatiques physiques dans le secteur des prêts agricoles</vt:lpstr>
      <vt:lpstr>Mesures d'adaptation et d'atténuation qui pourraient nécessiter des services d'IF</vt:lpstr>
      <vt:lpstr>Mesures d'adaptation et d'atténuation qui pourraient nécessiter des services d'IF</vt:lpstr>
      <vt:lpstr>Leçons apprises</vt:lpstr>
      <vt:lpstr>PowerPoint Presentation</vt:lpstr>
      <vt:lpstr>PowerPoint Presentation</vt:lpstr>
      <vt:lpstr>PowerPoint Presentation</vt:lpstr>
      <vt:lpstr>PowerPoint Presentation</vt:lpstr>
      <vt:lpstr>Perception du risque des pme vertes ou verdissantes par les banques </vt:lpstr>
      <vt:lpstr>3-  SOLUTIONS POTENTIELLES</vt:lpstr>
      <vt:lpstr>PowerPoint Presentation</vt:lpstr>
      <vt:lpstr>PowerPoint Presentation</vt:lpstr>
      <vt:lpstr>PowerPoint Presentation</vt:lpstr>
      <vt:lpstr>Conclusion : messages clés</vt:lpstr>
      <vt:lpstr>PowerPoint Presentation</vt:lpstr>
    </vt:vector>
  </TitlesOfParts>
  <Company>MS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Equity Bank Finance</dc:creator>
  <cp:lastModifiedBy>Microsoft account</cp:lastModifiedBy>
  <cp:revision>5197</cp:revision>
  <cp:lastPrinted>2018-07-19T12:58:25Z</cp:lastPrinted>
  <dcterms:created xsi:type="dcterms:W3CDTF">2012-03-27T13:03:26Z</dcterms:created>
  <dcterms:modified xsi:type="dcterms:W3CDTF">2022-03-29T10:39:52Z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ewDesign">
    <vt:lpwstr>Yes</vt:lpwstr>
  </property>
  <property fmtid="{D5CDD505-2E9C-101B-9397-08002B2CF9AE}" pid="3" name="Output Device">
    <vt:lpwstr>Canon Colorpass 1000</vt:lpwstr>
  </property>
  <property fmtid="{D5CDD505-2E9C-101B-9397-08002B2CF9AE}" pid="4" name="Project">
    <vt:lpwstr>BAMBOO2013</vt:lpwstr>
  </property>
  <property fmtid="{D5CDD505-2E9C-101B-9397-08002B2CF9AE}" pid="5" name="DocTopsCleaned">
    <vt:lpwstr>True</vt:lpwstr>
  </property>
  <property fmtid="{D5CDD505-2E9C-101B-9397-08002B2CF9AE}" pid="6" name="ShowHideDoctop">
    <vt:lpwstr>False</vt:lpwstr>
  </property>
  <property fmtid="{D5CDD505-2E9C-101B-9397-08002B2CF9AE}" pid="7" name="_NewReviewCycle">
    <vt:lpwstr/>
  </property>
  <property fmtid="{D5CDD505-2E9C-101B-9397-08002B2CF9AE}" pid="8" name="Office2010EditCount">
    <vt:lpwstr>1</vt:lpwstr>
  </property>
  <property fmtid="{D5CDD505-2E9C-101B-9397-08002B2CF9AE}" pid="9" name="Office2003EditCount">
    <vt:lpwstr>0</vt:lpwstr>
  </property>
  <property fmtid="{D5CDD505-2E9C-101B-9397-08002B2CF9AE}" pid="10" name="LastEditedOfficeVersion">
    <vt:lpwstr>Office2010</vt:lpwstr>
  </property>
  <property fmtid="{D5CDD505-2E9C-101B-9397-08002B2CF9AE}" pid="11" name="VGCompatibilityCheck Run By">
    <vt:lpwstr>Hitesh M</vt:lpwstr>
  </property>
  <property fmtid="{D5CDD505-2E9C-101B-9397-08002B2CF9AE}" pid="12" name="VGCompatibilityCheck Run On ">
    <vt:lpwstr>10/27/2014 4:38:10 PM</vt:lpwstr>
  </property>
  <property fmtid="{D5CDD505-2E9C-101B-9397-08002B2CF9AE}" pid="13" name="Office2010WasSaved">
    <vt:lpwstr>1</vt:lpwstr>
  </property>
</Properties>
</file>